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08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Raikar" userId="1003BFFDA3F762D3@LIVE.COM" providerId="AD" clId="Web-{21D6FCA8-A6E1-4FFD-9859-1F98419CF7EC}"/>
    <pc:docChg chg="modSld">
      <pc:chgData name="Vinay Raikar" userId="1003BFFDA3F762D3@LIVE.COM" providerId="AD" clId="Web-{21D6FCA8-A6E1-4FFD-9859-1F98419CF7EC}" dt="2017-12-22T16:48:28.583" v="139"/>
      <pc:docMkLst>
        <pc:docMk/>
      </pc:docMkLst>
      <pc:sldChg chg="modSp">
        <pc:chgData name="Vinay Raikar" userId="1003BFFDA3F762D3@LIVE.COM" providerId="AD" clId="Web-{21D6FCA8-A6E1-4FFD-9859-1F98419CF7EC}" dt="2017-12-22T16:48:28.567" v="138"/>
        <pc:sldMkLst>
          <pc:docMk/>
          <pc:sldMk cId="2929381990" sldId="256"/>
        </pc:sldMkLst>
        <pc:spChg chg="mod">
          <ac:chgData name="Vinay Raikar" userId="1003BFFDA3F762D3@LIVE.COM" providerId="AD" clId="Web-{21D6FCA8-A6E1-4FFD-9859-1F98419CF7EC}" dt="2017-12-22T16:47:38.753" v="81"/>
          <ac:spMkLst>
            <pc:docMk/>
            <pc:sldMk cId="2929381990" sldId="256"/>
            <ac:spMk id="2" creationId="{00000000-0000-0000-0000-000000000000}"/>
          </ac:spMkLst>
        </pc:spChg>
        <pc:spChg chg="mod">
          <ac:chgData name="Vinay Raikar" userId="1003BFFDA3F762D3@LIVE.COM" providerId="AD" clId="Web-{21D6FCA8-A6E1-4FFD-9859-1F98419CF7EC}" dt="2017-12-22T16:48:28.567" v="138"/>
          <ac:spMkLst>
            <pc:docMk/>
            <pc:sldMk cId="292938199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EMA 759 Project</a:t>
            </a:r>
            <a:r>
              <a:rPr lang="en-US" sz="5400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5400" dirty="0" smtClean="0"/>
              <a:t>Parallel </a:t>
            </a:r>
            <a:r>
              <a:rPr lang="en-US" sz="5400" dirty="0"/>
              <a:t>Neural Network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Vinay Raikar</a:t>
            </a:r>
          </a:p>
          <a:p>
            <a:r>
              <a:rPr lang="en-US" dirty="0"/>
              <a:t>SR. SYSTEMS </a:t>
            </a:r>
            <a:r>
              <a:rPr lang="en-US" dirty="0" err="1"/>
              <a:t>eNGINEER</a:t>
            </a:r>
            <a:endParaRPr lang="en-US" dirty="0"/>
          </a:p>
          <a:p>
            <a:r>
              <a:rPr lang="en-US" dirty="0" err="1"/>
              <a:t>HARLEY-Davidson</a:t>
            </a:r>
            <a:r>
              <a:rPr lang="en-US" dirty="0"/>
              <a:t> Motor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" y="438150"/>
            <a:ext cx="988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Neural Network Process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00050" y="2400300"/>
            <a:ext cx="29146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Data</a:t>
            </a:r>
          </a:p>
          <a:p>
            <a:r>
              <a:rPr lang="en-US" sz="3200" dirty="0" smtClean="0"/>
              <a:t>X 1, 2, 3……….</a:t>
            </a:r>
          </a:p>
          <a:p>
            <a:r>
              <a:rPr lang="en-US" sz="3200" dirty="0" smtClean="0"/>
              <a:t>Y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33900" y="2400300"/>
            <a:ext cx="24003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6700" y="2400300"/>
            <a:ext cx="24003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</a:t>
            </a:r>
          </a:p>
          <a:p>
            <a:r>
              <a:rPr lang="en-US" sz="3200" dirty="0" smtClean="0"/>
              <a:t>Model(s)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314700" y="2938909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906018"/>
            <a:ext cx="952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0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284470" cy="1450757"/>
          </a:xfrm>
        </p:spPr>
        <p:txBody>
          <a:bodyPr/>
          <a:lstStyle/>
          <a:p>
            <a:r>
              <a:rPr lang="en-US" dirty="0" smtClean="0"/>
              <a:t>Sequential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96" y="0"/>
            <a:ext cx="4014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17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284470" cy="1450757"/>
          </a:xfrm>
        </p:spPr>
        <p:txBody>
          <a:bodyPr/>
          <a:lstStyle/>
          <a:p>
            <a:r>
              <a:rPr lang="en-US" dirty="0" smtClean="0"/>
              <a:t>Parallel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93" y="0"/>
            <a:ext cx="4014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693624" y="1705132"/>
            <a:ext cx="3498376" cy="461665"/>
            <a:chOff x="8693624" y="1705132"/>
            <a:chExt cx="3498376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9162197" y="1705132"/>
              <a:ext cx="302980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Parallel For loop</a:t>
              </a:r>
              <a:endParaRPr 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8693624" y="1935964"/>
              <a:ext cx="468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52430" y="2967335"/>
            <a:ext cx="3671248" cy="2308324"/>
            <a:chOff x="8693624" y="1705132"/>
            <a:chExt cx="3498376" cy="2308324"/>
          </a:xfrm>
        </p:grpSpPr>
        <p:sp>
          <p:nvSpPr>
            <p:cNvPr id="10" name="TextBox 9"/>
            <p:cNvSpPr txBox="1"/>
            <p:nvPr/>
          </p:nvSpPr>
          <p:spPr>
            <a:xfrm>
              <a:off x="9162197" y="1705132"/>
              <a:ext cx="3029803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Nested Parallel For loop</a:t>
              </a:r>
            </a:p>
            <a:p>
              <a:pPr lvl="1"/>
              <a:r>
                <a:rPr lang="en-US" sz="2400" dirty="0" err="1" smtClean="0"/>
                <a:t>Matlab</a:t>
              </a:r>
              <a:r>
                <a:rPr lang="en-US" sz="2400" dirty="0" smtClean="0"/>
                <a:t> doesn’t allow nested parallelism to be implemented</a:t>
              </a:r>
            </a:p>
            <a:p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693624" y="1935964"/>
              <a:ext cx="468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43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964"/>
            <a:ext cx="9083274" cy="228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27" y="409433"/>
            <a:ext cx="8428858" cy="1136858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Parallel Implementation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16455" y="2736502"/>
            <a:ext cx="3057099" cy="830997"/>
            <a:chOff x="8041086" y="1705132"/>
            <a:chExt cx="4150914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9162196" y="1705132"/>
              <a:ext cx="302980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Allocate cores to parallel for</a:t>
              </a:r>
              <a:endParaRPr 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8041086" y="1935964"/>
              <a:ext cx="11211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816455" y="3567499"/>
            <a:ext cx="3248165" cy="1569660"/>
            <a:chOff x="8693624" y="1746327"/>
            <a:chExt cx="289785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9162197" y="1746327"/>
              <a:ext cx="2429284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Function call to build Neural Network Model Family Nested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693624" y="1935964"/>
              <a:ext cx="468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04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0" y="1713724"/>
            <a:ext cx="7903788" cy="514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27" y="409433"/>
            <a:ext cx="8428858" cy="113685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Gains with Parallel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7152" y="4531815"/>
            <a:ext cx="5804848" cy="830997"/>
            <a:chOff x="5131740" y="1705132"/>
            <a:chExt cx="7060262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7422452" y="1705132"/>
              <a:ext cx="476955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Point of diminishing returns with increase in cores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4" idx="1"/>
              <a:endCxn id="3" idx="6"/>
            </p:cNvCxnSpPr>
            <p:nvPr/>
          </p:nvCxnSpPr>
          <p:spPr>
            <a:xfrm flipH="1">
              <a:off x="5131740" y="2120631"/>
              <a:ext cx="22907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4217158" y="4572000"/>
            <a:ext cx="2169994" cy="7506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2" y="464024"/>
            <a:ext cx="11990924" cy="1136858"/>
          </a:xfrm>
        </p:spPr>
        <p:txBody>
          <a:bodyPr>
            <a:normAutofit/>
          </a:bodyPr>
          <a:lstStyle/>
          <a:p>
            <a:r>
              <a:rPr lang="en-US" dirty="0" smtClean="0"/>
              <a:t>Scaling Performance with Model Family Increase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42699" y="1804063"/>
            <a:ext cx="7121457" cy="5053937"/>
            <a:chOff x="0" y="1804062"/>
            <a:chExt cx="7121457" cy="505393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062"/>
              <a:ext cx="7121457" cy="505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 rot="19690082">
              <a:off x="941378" y="3520781"/>
              <a:ext cx="1556008" cy="19811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9690082">
              <a:off x="2782723" y="2930743"/>
              <a:ext cx="1556008" cy="19811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9690082">
              <a:off x="4628549" y="2906630"/>
              <a:ext cx="1556008" cy="19811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45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27" y="409433"/>
            <a:ext cx="8428858" cy="1136858"/>
          </a:xfrm>
        </p:spPr>
        <p:txBody>
          <a:bodyPr>
            <a:normAutofit/>
          </a:bodyPr>
          <a:lstStyle/>
          <a:p>
            <a:r>
              <a:rPr lang="en-US" dirty="0" smtClean="0"/>
              <a:t>Conclusion &amp; Future 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194" y="1773696"/>
            <a:ext cx="11850805" cy="4647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Building model family process typically takes 10-15 min based on input channels and its non-linearity with output channels. Parallelizing this process resulted in at least 50% reduction in time to execute.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of each loop took 20% more time in parallel compared to sequential due to overhead associated with parallel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dirty="0" smtClean="0"/>
              <a:t>Future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Matlab</a:t>
            </a:r>
            <a:r>
              <a:rPr lang="en-US" sz="2400" dirty="0" smtClean="0"/>
              <a:t> implementation of cores with loop count couldn’t be understood. Current implementation is not robust with core count and loop count (NN nodes).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Training NN model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 function) can be processed faster with fine grain parallelism (GPU)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102539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194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EMA 759 Project Parallel Neural Network Process</vt:lpstr>
      <vt:lpstr>PowerPoint Presentation</vt:lpstr>
      <vt:lpstr>Sequential Process</vt:lpstr>
      <vt:lpstr>Parallel Process</vt:lpstr>
      <vt:lpstr>Matlab Parallel Implementation </vt:lpstr>
      <vt:lpstr>Performance Gains with Parallel </vt:lpstr>
      <vt:lpstr>Scaling Performance with Model Family Increase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 759 Project Parallelize Neural Network Process</dc:title>
  <dc:creator>Raikar, Vinay</dc:creator>
  <cp:lastModifiedBy>Raikar, Vinay</cp:lastModifiedBy>
  <cp:revision>17</cp:revision>
  <dcterms:modified xsi:type="dcterms:W3CDTF">2017-12-22T18:51:27Z</dcterms:modified>
</cp:coreProperties>
</file>