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502-6DD8-0B4A-9369-98701987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15DEE-3D65-7645-805F-C4B3A50B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53FA-EC70-EC45-82C3-8CB437F4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586C-1473-CC4C-92DC-AE5BCD0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313A-FFCA-6349-BFFC-80A1E6AD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495F-9FD3-D842-A90F-7A745914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508E9-7774-C748-8C0F-3AA1BEB6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5102-1FC2-3348-BB0B-2F7D1AA5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DEB3-CF51-1B47-BC21-BAE09646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2948-24A3-5847-AAEB-D72ED09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5D7E5-97A7-DE40-A1C4-E98FD412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5E278-C2FF-0C4D-90E5-78522FC96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473C-6CE7-0F49-AF63-D7D95736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F5D2-9898-5540-99B0-DAD93091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C520-FE18-A744-80BD-CF94E556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2A18-7DBC-F543-8247-D2CF1060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275D-4CC3-6D47-9929-6131EFB3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8456-239C-1544-9EDD-5B0CBEB4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8121-D202-5742-B030-138A2251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BC5D-67B0-3C4C-B63B-CD8913A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3F14-5F30-E743-B5E6-BB368805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759A6-9C3F-3D48-905C-0CBB8113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6E81-4E7D-0547-BC75-B0C96387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CD8C-BA37-E645-89E0-687CE95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08AA-4259-1A44-BA91-DAD80AE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37A2-FE67-8446-AFFC-D6FB0716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5324-4CEC-0E42-A7F1-813722F3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BE4EA-03DC-E749-BC77-C4B89642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1D3C-3184-8E4D-AE8B-E334F372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1B07-0453-E84C-879D-E8A7F3B9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2BAB1-F20C-074F-8A11-786E3FAE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633F-A8D7-9C4B-9009-7F70B54E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F16B-A0A0-EB43-8F7C-317DA65E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05C4A-B165-F840-A3B2-E476E193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DCA12-62B5-5743-B398-C4A3D1430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5A14E-ABB6-7742-AA1B-AC9D1F29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C450-BEB3-FC4E-B53F-6E64C773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7C148-9D24-FD4F-8D80-A11268FA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A1872-8A22-7143-97F0-FC2E1CE7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4907-2B07-0641-B2AE-F3CA43A7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DB275-4685-DB4D-9BC8-9DC02790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53912-0E9F-C54E-BBF5-365FAAA2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1DBB2-77C5-0141-8791-CE0CFFC4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3279B-8A90-9544-A707-155D2655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7F086-F5A6-8B4A-8C62-601A075F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232E-414B-A44B-AF70-C0969678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1385-D771-FC49-B357-BAA5B1F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A069-7E25-3243-99E3-3A0114F9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18177-645D-834C-8146-D0E98B25D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7CC6-E0EB-E64B-9E49-4693974B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A29EB-552B-D741-87A7-E2A673DA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B416F-EDDB-8A4F-A694-3ED6816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C1D-94FA-DD40-9228-922D859C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2B24B-0CFD-7B46-B7DA-EF63982B5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5959-5C08-FC4E-BC7E-9721DF7C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FA97-0D5F-124C-87DE-A97D96B2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81E0-F437-1142-8F8C-BA596003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DF8C-6962-564C-8D4E-4552C091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571F5-8E2F-BE40-8B76-B9433BEA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C0BCE-C38A-6C43-A9D6-C87890AC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EC1D-3D20-E846-8CD4-31FC3F7CC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9660-1722-AD44-BA80-85FEAAF3EA5E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4708-BA63-4D4E-9F76-040B9EDE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FEAA-9690-5545-BECB-6109B9BB8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601CCB-2C6A-7940-9FCD-4B2DFEAB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7" y="-173038"/>
            <a:ext cx="48006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11A59-ABB0-0241-A1EE-0A74008BAFCD}"/>
              </a:ext>
            </a:extLst>
          </p:cNvPr>
          <p:cNvSpPr txBox="1"/>
          <p:nvPr/>
        </p:nvSpPr>
        <p:spPr>
          <a:xfrm>
            <a:off x="1225767" y="34286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32773D-D25F-874F-9809-4A8B45F2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07" y="342864"/>
            <a:ext cx="3078892" cy="61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Rocky Aikens</dc:creator>
  <cp:lastModifiedBy>Rocky Aikens</cp:lastModifiedBy>
  <cp:revision>2</cp:revision>
  <dcterms:created xsi:type="dcterms:W3CDTF">2020-12-09T21:41:21Z</dcterms:created>
  <dcterms:modified xsi:type="dcterms:W3CDTF">2020-12-09T22:03:59Z</dcterms:modified>
</cp:coreProperties>
</file>