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notesSlides/notesSlide8.xml" ContentType="application/vnd.openxmlformats-officedocument.presentationml.notesSlide+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notesSlides/notesSlide7.xml" ContentType="application/vnd.openxmlformats-officedocument.presentationml.notesSlide+xml"/>
  <Override PartName="/ppt/diagrams/colors5.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diagrams/drawing3.xml" ContentType="application/vnd.ms-office.drawingml.diagramDrawing+xml"/>
  <Default Extension="png" ContentType="image/png"/>
  <Override PartName="/ppt/diagrams/quickStyle5.xml" ContentType="application/vnd.openxmlformats-officedocument.drawingml.diagram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68" r:id="rId3"/>
    <p:sldId id="269" r:id="rId4"/>
    <p:sldId id="270" r:id="rId5"/>
    <p:sldId id="271" r:id="rId6"/>
    <p:sldId id="261" r:id="rId7"/>
    <p:sldId id="267" r:id="rId8"/>
    <p:sldId id="259" r:id="rId9"/>
    <p:sldId id="258" r:id="rId10"/>
    <p:sldId id="272" r:id="rId11"/>
    <p:sldId id="273"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40" autoAdjust="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jpeg"/></Relationships>
</file>

<file path=ppt/diagrams/_rels/drawing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8030DC-726A-4F7F-B6D9-45B4898A896E}"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2724BF06-9A75-4CC7-AB7A-ED85F53D9F68}">
      <dgm:prSet/>
      <dgm:spPr/>
      <dgm:t>
        <a:bodyPr/>
        <a:lstStyle/>
        <a:p>
          <a:pPr rtl="0"/>
          <a:r>
            <a:rPr lang="en-US" dirty="0" smtClean="0"/>
            <a:t>Near Field Communication</a:t>
          </a:r>
          <a:endParaRPr lang="en-US" dirty="0"/>
        </a:p>
      </dgm:t>
    </dgm:pt>
    <dgm:pt modelId="{F3C1426C-33E2-476C-8530-A247BE2BA294}" type="parTrans" cxnId="{27BBD0EF-3D40-47C4-9214-1F5AB814D5E2}">
      <dgm:prSet/>
      <dgm:spPr/>
      <dgm:t>
        <a:bodyPr/>
        <a:lstStyle/>
        <a:p>
          <a:endParaRPr lang="en-US"/>
        </a:p>
      </dgm:t>
    </dgm:pt>
    <dgm:pt modelId="{4EE2FB96-B7F2-4311-BA50-07D4AD5C39F1}" type="sibTrans" cxnId="{27BBD0EF-3D40-47C4-9214-1F5AB814D5E2}">
      <dgm:prSet/>
      <dgm:spPr/>
      <dgm:t>
        <a:bodyPr/>
        <a:lstStyle/>
        <a:p>
          <a:endParaRPr lang="en-US"/>
        </a:p>
      </dgm:t>
    </dgm:pt>
    <dgm:pt modelId="{F6FCD83F-55E7-40A3-85DC-E7CD163F3992}">
      <dgm:prSet/>
      <dgm:spPr/>
      <dgm:t>
        <a:bodyPr/>
        <a:lstStyle/>
        <a:p>
          <a:pPr rtl="0"/>
          <a:r>
            <a:rPr lang="en-US" dirty="0" smtClean="0"/>
            <a:t>Contactless peer-to-peer communication between mobile devices</a:t>
          </a:r>
          <a:endParaRPr lang="en-US" dirty="0"/>
        </a:p>
      </dgm:t>
    </dgm:pt>
    <dgm:pt modelId="{94E7F0F9-597D-44C8-A27E-8396DCF065B9}" type="parTrans" cxnId="{252DDAF9-0585-460D-9A1C-1EDC215CA39B}">
      <dgm:prSet/>
      <dgm:spPr/>
      <dgm:t>
        <a:bodyPr/>
        <a:lstStyle/>
        <a:p>
          <a:endParaRPr lang="en-US"/>
        </a:p>
      </dgm:t>
    </dgm:pt>
    <dgm:pt modelId="{694F9B6A-69D1-45A9-A3CC-52D6A45A3FEF}" type="sibTrans" cxnId="{252DDAF9-0585-460D-9A1C-1EDC215CA39B}">
      <dgm:prSet/>
      <dgm:spPr/>
      <dgm:t>
        <a:bodyPr/>
        <a:lstStyle/>
        <a:p>
          <a:endParaRPr lang="en-US"/>
        </a:p>
      </dgm:t>
    </dgm:pt>
    <dgm:pt modelId="{0C3F0D16-84A4-46F0-8399-68C45BE0CC05}">
      <dgm:prSet/>
      <dgm:spPr/>
      <dgm:t>
        <a:bodyPr/>
        <a:lstStyle/>
        <a:p>
          <a:pPr rtl="0"/>
          <a:r>
            <a:rPr lang="en-US" dirty="0" smtClean="0"/>
            <a:t>Combines the interface of a reader and a smart card into a single device</a:t>
          </a:r>
          <a:endParaRPr lang="en-US" dirty="0"/>
        </a:p>
      </dgm:t>
    </dgm:pt>
    <dgm:pt modelId="{EB968261-3F6E-42D7-8A3C-8743B6E65EF8}" type="parTrans" cxnId="{DC698647-0A61-40EC-93A4-B8A860441BD3}">
      <dgm:prSet/>
      <dgm:spPr/>
      <dgm:t>
        <a:bodyPr/>
        <a:lstStyle/>
        <a:p>
          <a:endParaRPr lang="en-US"/>
        </a:p>
      </dgm:t>
    </dgm:pt>
    <dgm:pt modelId="{B25E921C-538E-4A6E-81FB-8E2C42DDD832}" type="sibTrans" cxnId="{DC698647-0A61-40EC-93A4-B8A860441BD3}">
      <dgm:prSet/>
      <dgm:spPr/>
      <dgm:t>
        <a:bodyPr/>
        <a:lstStyle/>
        <a:p>
          <a:endParaRPr lang="en-US"/>
        </a:p>
      </dgm:t>
    </dgm:pt>
    <dgm:pt modelId="{616D85F2-BA9C-4E78-A0C8-847B651428D6}">
      <dgm:prSet/>
      <dgm:spPr/>
      <dgm:t>
        <a:bodyPr/>
        <a:lstStyle/>
        <a:p>
          <a:pPr rtl="0"/>
          <a:r>
            <a:rPr lang="en-US" dirty="0" smtClean="0"/>
            <a:t>Radio frequency identification (RFID)</a:t>
          </a:r>
          <a:endParaRPr lang="en-US" dirty="0"/>
        </a:p>
      </dgm:t>
    </dgm:pt>
    <dgm:pt modelId="{A81A9056-DF50-4F46-86F2-CA9597977D86}" type="parTrans" cxnId="{4B34A8D4-65D6-46A1-84CC-50B52C82284D}">
      <dgm:prSet/>
      <dgm:spPr/>
      <dgm:t>
        <a:bodyPr/>
        <a:lstStyle/>
        <a:p>
          <a:endParaRPr lang="en-US"/>
        </a:p>
      </dgm:t>
    </dgm:pt>
    <dgm:pt modelId="{48E7EB04-56B6-4C10-855C-75E54E185E5E}" type="sibTrans" cxnId="{4B34A8D4-65D6-46A1-84CC-50B52C82284D}">
      <dgm:prSet/>
      <dgm:spPr/>
      <dgm:t>
        <a:bodyPr/>
        <a:lstStyle/>
        <a:p>
          <a:endParaRPr lang="en-US"/>
        </a:p>
      </dgm:t>
    </dgm:pt>
    <dgm:pt modelId="{559D0FE3-DDF9-4B61-A624-2891F0A76812}" type="pres">
      <dgm:prSet presAssocID="{178030DC-726A-4F7F-B6D9-45B4898A896E}" presName="matrix" presStyleCnt="0">
        <dgm:presLayoutVars>
          <dgm:chMax val="1"/>
          <dgm:dir/>
          <dgm:resizeHandles val="exact"/>
        </dgm:presLayoutVars>
      </dgm:prSet>
      <dgm:spPr/>
      <dgm:t>
        <a:bodyPr/>
        <a:lstStyle/>
        <a:p>
          <a:endParaRPr lang="en-US"/>
        </a:p>
      </dgm:t>
    </dgm:pt>
    <dgm:pt modelId="{898E7B4B-7D79-409D-9247-2BDBDF9944A2}" type="pres">
      <dgm:prSet presAssocID="{178030DC-726A-4F7F-B6D9-45B4898A896E}" presName="diamond" presStyleLbl="bgShp" presStyleIdx="0" presStyleCnt="1"/>
      <dgm:spPr/>
    </dgm:pt>
    <dgm:pt modelId="{D7FA41AC-5AFE-456B-8B00-AB1ACAB2FF7C}" type="pres">
      <dgm:prSet presAssocID="{178030DC-726A-4F7F-B6D9-45B4898A896E}" presName="quad1" presStyleLbl="node1" presStyleIdx="0" presStyleCnt="4">
        <dgm:presLayoutVars>
          <dgm:chMax val="0"/>
          <dgm:chPref val="0"/>
          <dgm:bulletEnabled val="1"/>
        </dgm:presLayoutVars>
      </dgm:prSet>
      <dgm:spPr/>
      <dgm:t>
        <a:bodyPr/>
        <a:lstStyle/>
        <a:p>
          <a:endParaRPr lang="en-US"/>
        </a:p>
      </dgm:t>
    </dgm:pt>
    <dgm:pt modelId="{1CA8266B-5D95-41D0-9056-49C3011D2C19}" type="pres">
      <dgm:prSet presAssocID="{178030DC-726A-4F7F-B6D9-45B4898A896E}" presName="quad2" presStyleLbl="node1" presStyleIdx="1" presStyleCnt="4">
        <dgm:presLayoutVars>
          <dgm:chMax val="0"/>
          <dgm:chPref val="0"/>
          <dgm:bulletEnabled val="1"/>
        </dgm:presLayoutVars>
      </dgm:prSet>
      <dgm:spPr/>
      <dgm:t>
        <a:bodyPr/>
        <a:lstStyle/>
        <a:p>
          <a:endParaRPr lang="en-US"/>
        </a:p>
      </dgm:t>
    </dgm:pt>
    <dgm:pt modelId="{04E939BC-71A7-4396-BB8C-C0AF37034F1B}" type="pres">
      <dgm:prSet presAssocID="{178030DC-726A-4F7F-B6D9-45B4898A896E}" presName="quad3" presStyleLbl="node1" presStyleIdx="2" presStyleCnt="4">
        <dgm:presLayoutVars>
          <dgm:chMax val="0"/>
          <dgm:chPref val="0"/>
          <dgm:bulletEnabled val="1"/>
        </dgm:presLayoutVars>
      </dgm:prSet>
      <dgm:spPr/>
      <dgm:t>
        <a:bodyPr/>
        <a:lstStyle/>
        <a:p>
          <a:endParaRPr lang="en-US"/>
        </a:p>
      </dgm:t>
    </dgm:pt>
    <dgm:pt modelId="{59890E49-B03D-4558-8694-578A7D3A6811}" type="pres">
      <dgm:prSet presAssocID="{178030DC-726A-4F7F-B6D9-45B4898A896E}" presName="quad4" presStyleLbl="node1" presStyleIdx="3" presStyleCnt="4">
        <dgm:presLayoutVars>
          <dgm:chMax val="0"/>
          <dgm:chPref val="0"/>
          <dgm:bulletEnabled val="1"/>
        </dgm:presLayoutVars>
      </dgm:prSet>
      <dgm:spPr/>
      <dgm:t>
        <a:bodyPr/>
        <a:lstStyle/>
        <a:p>
          <a:endParaRPr lang="en-US"/>
        </a:p>
      </dgm:t>
    </dgm:pt>
  </dgm:ptLst>
  <dgm:cxnLst>
    <dgm:cxn modelId="{252DDAF9-0585-460D-9A1C-1EDC215CA39B}" srcId="{178030DC-726A-4F7F-B6D9-45B4898A896E}" destId="{F6FCD83F-55E7-40A3-85DC-E7CD163F3992}" srcOrd="1" destOrd="0" parTransId="{94E7F0F9-597D-44C8-A27E-8396DCF065B9}" sibTransId="{694F9B6A-69D1-45A9-A3CC-52D6A45A3FEF}"/>
    <dgm:cxn modelId="{56F5DA49-21D3-410E-969F-FB36F87D26BA}" type="presOf" srcId="{F6FCD83F-55E7-40A3-85DC-E7CD163F3992}" destId="{1CA8266B-5D95-41D0-9056-49C3011D2C19}" srcOrd="0" destOrd="0" presId="urn:microsoft.com/office/officeart/2005/8/layout/matrix3"/>
    <dgm:cxn modelId="{27BBD0EF-3D40-47C4-9214-1F5AB814D5E2}" srcId="{178030DC-726A-4F7F-B6D9-45B4898A896E}" destId="{2724BF06-9A75-4CC7-AB7A-ED85F53D9F68}" srcOrd="0" destOrd="0" parTransId="{F3C1426C-33E2-476C-8530-A247BE2BA294}" sibTransId="{4EE2FB96-B7F2-4311-BA50-07D4AD5C39F1}"/>
    <dgm:cxn modelId="{E07E0569-1ACA-42DE-B13B-AF986BCA3785}" type="presOf" srcId="{0C3F0D16-84A4-46F0-8399-68C45BE0CC05}" destId="{04E939BC-71A7-4396-BB8C-C0AF37034F1B}" srcOrd="0" destOrd="0" presId="urn:microsoft.com/office/officeart/2005/8/layout/matrix3"/>
    <dgm:cxn modelId="{4B34A8D4-65D6-46A1-84CC-50B52C82284D}" srcId="{178030DC-726A-4F7F-B6D9-45B4898A896E}" destId="{616D85F2-BA9C-4E78-A0C8-847B651428D6}" srcOrd="3" destOrd="0" parTransId="{A81A9056-DF50-4F46-86F2-CA9597977D86}" sibTransId="{48E7EB04-56B6-4C10-855C-75E54E185E5E}"/>
    <dgm:cxn modelId="{201EFB52-AA82-43E1-B780-63C0472A3D4F}" type="presOf" srcId="{178030DC-726A-4F7F-B6D9-45B4898A896E}" destId="{559D0FE3-DDF9-4B61-A624-2891F0A76812}" srcOrd="0" destOrd="0" presId="urn:microsoft.com/office/officeart/2005/8/layout/matrix3"/>
    <dgm:cxn modelId="{B66AA209-58A1-405A-968B-C8D178661C3A}" type="presOf" srcId="{616D85F2-BA9C-4E78-A0C8-847B651428D6}" destId="{59890E49-B03D-4558-8694-578A7D3A6811}" srcOrd="0" destOrd="0" presId="urn:microsoft.com/office/officeart/2005/8/layout/matrix3"/>
    <dgm:cxn modelId="{E575E030-EB47-4C94-84E9-EC74B8D95380}" type="presOf" srcId="{2724BF06-9A75-4CC7-AB7A-ED85F53D9F68}" destId="{D7FA41AC-5AFE-456B-8B00-AB1ACAB2FF7C}" srcOrd="0" destOrd="0" presId="urn:microsoft.com/office/officeart/2005/8/layout/matrix3"/>
    <dgm:cxn modelId="{DC698647-0A61-40EC-93A4-B8A860441BD3}" srcId="{178030DC-726A-4F7F-B6D9-45B4898A896E}" destId="{0C3F0D16-84A4-46F0-8399-68C45BE0CC05}" srcOrd="2" destOrd="0" parTransId="{EB968261-3F6E-42D7-8A3C-8743B6E65EF8}" sibTransId="{B25E921C-538E-4A6E-81FB-8E2C42DDD832}"/>
    <dgm:cxn modelId="{DD54BADF-9188-41CE-9851-4B9DFAE3A9AF}" type="presParOf" srcId="{559D0FE3-DDF9-4B61-A624-2891F0A76812}" destId="{898E7B4B-7D79-409D-9247-2BDBDF9944A2}" srcOrd="0" destOrd="0" presId="urn:microsoft.com/office/officeart/2005/8/layout/matrix3"/>
    <dgm:cxn modelId="{0873E027-62A4-407D-A6AE-B29B19B29F09}" type="presParOf" srcId="{559D0FE3-DDF9-4B61-A624-2891F0A76812}" destId="{D7FA41AC-5AFE-456B-8B00-AB1ACAB2FF7C}" srcOrd="1" destOrd="0" presId="urn:microsoft.com/office/officeart/2005/8/layout/matrix3"/>
    <dgm:cxn modelId="{6511B624-909C-47CB-A3AC-4AEE447D7C07}" type="presParOf" srcId="{559D0FE3-DDF9-4B61-A624-2891F0A76812}" destId="{1CA8266B-5D95-41D0-9056-49C3011D2C19}" srcOrd="2" destOrd="0" presId="urn:microsoft.com/office/officeart/2005/8/layout/matrix3"/>
    <dgm:cxn modelId="{3B1B134F-4550-4EEA-AD78-0DB1A2C15ECD}" type="presParOf" srcId="{559D0FE3-DDF9-4B61-A624-2891F0A76812}" destId="{04E939BC-71A7-4396-BB8C-C0AF37034F1B}" srcOrd="3" destOrd="0" presId="urn:microsoft.com/office/officeart/2005/8/layout/matrix3"/>
    <dgm:cxn modelId="{06C7CD99-A670-4F44-B34E-62803B2F1542}" type="presParOf" srcId="{559D0FE3-DDF9-4B61-A624-2891F0A76812}" destId="{59890E49-B03D-4558-8694-578A7D3A6811}" srcOrd="4" destOrd="0" presId="urn:microsoft.com/office/officeart/2005/8/layout/matrix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A55B79-2567-4355-9F2A-E6E255FCD331}"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n-US"/>
        </a:p>
      </dgm:t>
    </dgm:pt>
    <dgm:pt modelId="{F9735C92-802A-4C57-9A85-15FA34881B2C}">
      <dgm:prSet/>
      <dgm:spPr/>
      <dgm:t>
        <a:bodyPr/>
        <a:lstStyle/>
        <a:p>
          <a:pPr rtl="0"/>
          <a:r>
            <a:rPr lang="en-US" dirty="0" smtClean="0"/>
            <a:t>Card Emulation Mode</a:t>
          </a:r>
          <a:endParaRPr lang="en-US" dirty="0"/>
        </a:p>
      </dgm:t>
    </dgm:pt>
    <dgm:pt modelId="{5DDF771A-5531-4CFC-90B8-9FEDDE5B02FC}" type="parTrans" cxnId="{F551D1A6-5658-41D9-8BCC-BDA63CEEDF04}">
      <dgm:prSet/>
      <dgm:spPr/>
      <dgm:t>
        <a:bodyPr/>
        <a:lstStyle/>
        <a:p>
          <a:endParaRPr lang="en-US"/>
        </a:p>
      </dgm:t>
    </dgm:pt>
    <dgm:pt modelId="{6FE4F117-065E-4D67-938E-57D72F76C8C3}" type="sibTrans" cxnId="{F551D1A6-5658-41D9-8BCC-BDA63CEEDF04}">
      <dgm:prSet/>
      <dgm:spPr/>
      <dgm:t>
        <a:bodyPr/>
        <a:lstStyle/>
        <a:p>
          <a:endParaRPr lang="en-US"/>
        </a:p>
      </dgm:t>
    </dgm:pt>
    <dgm:pt modelId="{A17FFCE6-B0B9-4396-B503-AF2713F87F6F}">
      <dgm:prSet/>
      <dgm:spPr/>
      <dgm:t>
        <a:bodyPr/>
        <a:lstStyle/>
        <a:p>
          <a:pPr rtl="0"/>
          <a:r>
            <a:rPr lang="en-US" dirty="0" smtClean="0"/>
            <a:t>Device acts as a passive tag (Target)</a:t>
          </a:r>
          <a:endParaRPr lang="en-US" dirty="0"/>
        </a:p>
      </dgm:t>
    </dgm:pt>
    <dgm:pt modelId="{0BB34095-D3FA-4C7E-8CB4-A23B7466B828}" type="parTrans" cxnId="{7BDA942A-9E04-4465-8072-EE6EAC473FFB}">
      <dgm:prSet/>
      <dgm:spPr/>
      <dgm:t>
        <a:bodyPr/>
        <a:lstStyle/>
        <a:p>
          <a:endParaRPr lang="en-US"/>
        </a:p>
      </dgm:t>
    </dgm:pt>
    <dgm:pt modelId="{4FB94D81-D5F8-43D1-95DB-0310A18F6B24}" type="sibTrans" cxnId="{7BDA942A-9E04-4465-8072-EE6EAC473FFB}">
      <dgm:prSet/>
      <dgm:spPr/>
      <dgm:t>
        <a:bodyPr/>
        <a:lstStyle/>
        <a:p>
          <a:endParaRPr lang="en-US"/>
        </a:p>
      </dgm:t>
    </dgm:pt>
    <dgm:pt modelId="{75D0AB08-A852-4760-AC0F-473586CB832E}">
      <dgm:prSet/>
      <dgm:spPr/>
      <dgm:t>
        <a:bodyPr/>
        <a:lstStyle/>
        <a:p>
          <a:pPr rtl="0"/>
          <a:r>
            <a:rPr lang="en-US" dirty="0" smtClean="0"/>
            <a:t>Reader/Writer Mode</a:t>
          </a:r>
          <a:endParaRPr lang="en-US" dirty="0"/>
        </a:p>
      </dgm:t>
    </dgm:pt>
    <dgm:pt modelId="{BBB093F1-0755-42A6-B68F-EC61A3C8F2C1}" type="parTrans" cxnId="{483D68E4-D63E-4A96-BA95-BF724BDF7649}">
      <dgm:prSet/>
      <dgm:spPr/>
      <dgm:t>
        <a:bodyPr/>
        <a:lstStyle/>
        <a:p>
          <a:endParaRPr lang="en-US"/>
        </a:p>
      </dgm:t>
    </dgm:pt>
    <dgm:pt modelId="{D6225C3D-E3FC-4247-B184-3E5F3FC050E9}" type="sibTrans" cxnId="{483D68E4-D63E-4A96-BA95-BF724BDF7649}">
      <dgm:prSet/>
      <dgm:spPr/>
      <dgm:t>
        <a:bodyPr/>
        <a:lstStyle/>
        <a:p>
          <a:endParaRPr lang="en-US"/>
        </a:p>
      </dgm:t>
    </dgm:pt>
    <dgm:pt modelId="{B9ED403D-CF84-42C1-A0CD-DD7598CCA1E9}">
      <dgm:prSet/>
      <dgm:spPr/>
      <dgm:t>
        <a:bodyPr/>
        <a:lstStyle/>
        <a:p>
          <a:pPr rtl="0"/>
          <a:r>
            <a:rPr lang="en-US" dirty="0" smtClean="0"/>
            <a:t>Device is a active card reader (Initiator)</a:t>
          </a:r>
          <a:endParaRPr lang="en-US" dirty="0"/>
        </a:p>
      </dgm:t>
    </dgm:pt>
    <dgm:pt modelId="{73CDCB6B-AB89-46DA-A9A7-AE439E991BF6}" type="parTrans" cxnId="{303ECA3E-BCD2-43D5-A7BF-8788B4335BB1}">
      <dgm:prSet/>
      <dgm:spPr/>
      <dgm:t>
        <a:bodyPr/>
        <a:lstStyle/>
        <a:p>
          <a:endParaRPr lang="en-US"/>
        </a:p>
      </dgm:t>
    </dgm:pt>
    <dgm:pt modelId="{1C47D6C8-B335-4ED6-B270-D65B3F397101}" type="sibTrans" cxnId="{303ECA3E-BCD2-43D5-A7BF-8788B4335BB1}">
      <dgm:prSet/>
      <dgm:spPr/>
      <dgm:t>
        <a:bodyPr/>
        <a:lstStyle/>
        <a:p>
          <a:endParaRPr lang="en-US"/>
        </a:p>
      </dgm:t>
    </dgm:pt>
    <dgm:pt modelId="{B7542F8D-2BF0-4171-BFFE-7611E952E857}">
      <dgm:prSet/>
      <dgm:spPr/>
      <dgm:t>
        <a:bodyPr/>
        <a:lstStyle/>
        <a:p>
          <a:pPr rtl="0"/>
          <a:r>
            <a:rPr lang="en-US" dirty="0" smtClean="0"/>
            <a:t>Peer to Peer Mode</a:t>
          </a:r>
          <a:endParaRPr lang="en-US" dirty="0"/>
        </a:p>
      </dgm:t>
    </dgm:pt>
    <dgm:pt modelId="{AE79ECEB-3882-4E43-B2D0-BF34ABC25F1E}" type="parTrans" cxnId="{DFD40C9F-6E2B-483E-BAB0-A91628444ABF}">
      <dgm:prSet/>
      <dgm:spPr/>
      <dgm:t>
        <a:bodyPr/>
        <a:lstStyle/>
        <a:p>
          <a:endParaRPr lang="en-US"/>
        </a:p>
      </dgm:t>
    </dgm:pt>
    <dgm:pt modelId="{5B5EC869-A5D4-4FE3-A9B3-9301BB034D0A}" type="sibTrans" cxnId="{DFD40C9F-6E2B-483E-BAB0-A91628444ABF}">
      <dgm:prSet/>
      <dgm:spPr/>
      <dgm:t>
        <a:bodyPr/>
        <a:lstStyle/>
        <a:p>
          <a:endParaRPr lang="en-US"/>
        </a:p>
      </dgm:t>
    </dgm:pt>
    <dgm:pt modelId="{33E9F82A-6C4F-4879-A2D9-26C1AB57E013}">
      <dgm:prSet/>
      <dgm:spPr/>
      <dgm:t>
        <a:bodyPr/>
        <a:lstStyle/>
        <a:p>
          <a:pPr rtl="0"/>
          <a:r>
            <a:rPr lang="en-US" dirty="0" smtClean="0"/>
            <a:t>2 devices communicate in both active or passive mode</a:t>
          </a:r>
          <a:endParaRPr lang="en-US" dirty="0"/>
        </a:p>
      </dgm:t>
    </dgm:pt>
    <dgm:pt modelId="{30656118-A1A6-445E-93EA-96FD141430BD}" type="parTrans" cxnId="{9995E0E8-C4F5-4BA9-A564-F13C2ADB853B}">
      <dgm:prSet/>
      <dgm:spPr/>
      <dgm:t>
        <a:bodyPr/>
        <a:lstStyle/>
        <a:p>
          <a:endParaRPr lang="en-US"/>
        </a:p>
      </dgm:t>
    </dgm:pt>
    <dgm:pt modelId="{86840714-A83E-4D5A-941E-A3F9BFD66CAA}" type="sibTrans" cxnId="{9995E0E8-C4F5-4BA9-A564-F13C2ADB853B}">
      <dgm:prSet/>
      <dgm:spPr/>
      <dgm:t>
        <a:bodyPr/>
        <a:lstStyle/>
        <a:p>
          <a:endParaRPr lang="en-US"/>
        </a:p>
      </dgm:t>
    </dgm:pt>
    <dgm:pt modelId="{5AD08B70-7DDA-4C1C-BC45-BF172D5DDC28}">
      <dgm:prSet/>
      <dgm:spPr/>
      <dgm:t>
        <a:bodyPr/>
        <a:lstStyle/>
        <a:p>
          <a:pPr rtl="0"/>
          <a:r>
            <a:rPr lang="en-US" dirty="0" smtClean="0"/>
            <a:t>Initiator/master initiates and waits for slave to respond</a:t>
          </a:r>
          <a:endParaRPr lang="en-US" dirty="0"/>
        </a:p>
      </dgm:t>
    </dgm:pt>
    <dgm:pt modelId="{CF897784-DD56-4C1D-B417-E9D49565C42A}" type="parTrans" cxnId="{7E92FF08-4645-44FC-B690-4EA42F7AC94D}">
      <dgm:prSet/>
      <dgm:spPr/>
      <dgm:t>
        <a:bodyPr/>
        <a:lstStyle/>
        <a:p>
          <a:endParaRPr lang="en-US"/>
        </a:p>
      </dgm:t>
    </dgm:pt>
    <dgm:pt modelId="{6069E751-3701-4B89-8726-0A2C7077CE82}" type="sibTrans" cxnId="{7E92FF08-4645-44FC-B690-4EA42F7AC94D}">
      <dgm:prSet/>
      <dgm:spPr/>
      <dgm:t>
        <a:bodyPr/>
        <a:lstStyle/>
        <a:p>
          <a:endParaRPr lang="en-US"/>
        </a:p>
      </dgm:t>
    </dgm:pt>
    <dgm:pt modelId="{BFEB64DC-99A6-4933-96B6-E9E839680F75}">
      <dgm:prSet/>
      <dgm:spPr/>
      <dgm:t>
        <a:bodyPr/>
        <a:lstStyle/>
        <a:p>
          <a:r>
            <a:rPr lang="en-US" dirty="0" smtClean="0"/>
            <a:t>Generates RF field</a:t>
          </a:r>
          <a:endParaRPr lang="en-US" dirty="0"/>
        </a:p>
      </dgm:t>
    </dgm:pt>
    <dgm:pt modelId="{F6F0F198-5CF6-4477-8ACA-29C197676CB9}" type="parTrans" cxnId="{2679124E-0C81-4CD9-9AF9-F4551731669E}">
      <dgm:prSet/>
      <dgm:spPr/>
    </dgm:pt>
    <dgm:pt modelId="{819D1087-CE73-4024-A942-5AEBD6342AB0}" type="sibTrans" cxnId="{2679124E-0C81-4CD9-9AF9-F4551731669E}">
      <dgm:prSet/>
      <dgm:spPr/>
    </dgm:pt>
    <dgm:pt modelId="{09BC11A3-26BC-4782-9A91-0AAD49053295}">
      <dgm:prSet/>
      <dgm:spPr/>
      <dgm:t>
        <a:bodyPr/>
        <a:lstStyle/>
        <a:p>
          <a:r>
            <a:rPr lang="en-US" dirty="0" smtClean="0"/>
            <a:t>Does not generate RF field</a:t>
          </a:r>
          <a:endParaRPr lang="en-US" dirty="0"/>
        </a:p>
      </dgm:t>
    </dgm:pt>
    <dgm:pt modelId="{17297F55-18D9-4BD0-A691-B7124F5F42E9}" type="parTrans" cxnId="{898A0B6C-4C23-4C71-9E26-E87781327B8A}">
      <dgm:prSet/>
      <dgm:spPr/>
    </dgm:pt>
    <dgm:pt modelId="{58C8A897-75CD-410D-8CEC-0B07B86B9BAE}" type="sibTrans" cxnId="{898A0B6C-4C23-4C71-9E26-E87781327B8A}">
      <dgm:prSet/>
      <dgm:spPr/>
    </dgm:pt>
    <dgm:pt modelId="{A2537FE1-3A89-4D8F-A0C0-73D0B3EE4334}" type="pres">
      <dgm:prSet presAssocID="{18A55B79-2567-4355-9F2A-E6E255FCD331}" presName="theList" presStyleCnt="0">
        <dgm:presLayoutVars>
          <dgm:dir/>
          <dgm:animLvl val="lvl"/>
          <dgm:resizeHandles val="exact"/>
        </dgm:presLayoutVars>
      </dgm:prSet>
      <dgm:spPr/>
      <dgm:t>
        <a:bodyPr/>
        <a:lstStyle/>
        <a:p>
          <a:endParaRPr lang="en-US"/>
        </a:p>
      </dgm:t>
    </dgm:pt>
    <dgm:pt modelId="{70F31043-AD36-4BE1-943F-2AE3F30B7D0F}" type="pres">
      <dgm:prSet presAssocID="{F9735C92-802A-4C57-9A85-15FA34881B2C}" presName="compNode" presStyleCnt="0"/>
      <dgm:spPr/>
    </dgm:pt>
    <dgm:pt modelId="{C6A7FAD4-7815-46E2-8335-E1FBFE3EA5ED}" type="pres">
      <dgm:prSet presAssocID="{F9735C92-802A-4C57-9A85-15FA34881B2C}" presName="aNode" presStyleLbl="bgShp" presStyleIdx="0" presStyleCnt="3"/>
      <dgm:spPr/>
      <dgm:t>
        <a:bodyPr/>
        <a:lstStyle/>
        <a:p>
          <a:endParaRPr lang="en-US"/>
        </a:p>
      </dgm:t>
    </dgm:pt>
    <dgm:pt modelId="{578F6EA5-6F92-41E2-B492-526C08D645F2}" type="pres">
      <dgm:prSet presAssocID="{F9735C92-802A-4C57-9A85-15FA34881B2C}" presName="textNode" presStyleLbl="bgShp" presStyleIdx="0" presStyleCnt="3"/>
      <dgm:spPr/>
      <dgm:t>
        <a:bodyPr/>
        <a:lstStyle/>
        <a:p>
          <a:endParaRPr lang="en-US"/>
        </a:p>
      </dgm:t>
    </dgm:pt>
    <dgm:pt modelId="{6CC8E6F5-4E69-48C5-9ACE-675FC1CBEBDF}" type="pres">
      <dgm:prSet presAssocID="{F9735C92-802A-4C57-9A85-15FA34881B2C}" presName="compChildNode" presStyleCnt="0"/>
      <dgm:spPr/>
    </dgm:pt>
    <dgm:pt modelId="{6FABCF1F-3D35-4B58-BAC5-0FE36430A0B9}" type="pres">
      <dgm:prSet presAssocID="{F9735C92-802A-4C57-9A85-15FA34881B2C}" presName="theInnerList" presStyleCnt="0"/>
      <dgm:spPr/>
    </dgm:pt>
    <dgm:pt modelId="{F960E333-CBFA-4095-8722-14EA2A580D6B}" type="pres">
      <dgm:prSet presAssocID="{A17FFCE6-B0B9-4396-B503-AF2713F87F6F}" presName="childNode" presStyleLbl="node1" presStyleIdx="0" presStyleCnt="6">
        <dgm:presLayoutVars>
          <dgm:bulletEnabled val="1"/>
        </dgm:presLayoutVars>
      </dgm:prSet>
      <dgm:spPr/>
      <dgm:t>
        <a:bodyPr/>
        <a:lstStyle/>
        <a:p>
          <a:endParaRPr lang="en-US"/>
        </a:p>
      </dgm:t>
    </dgm:pt>
    <dgm:pt modelId="{CDC9D3B5-0369-4DBC-AA47-E7ECCFCC4661}" type="pres">
      <dgm:prSet presAssocID="{A17FFCE6-B0B9-4396-B503-AF2713F87F6F}" presName="aSpace2" presStyleCnt="0"/>
      <dgm:spPr/>
    </dgm:pt>
    <dgm:pt modelId="{9ECD10C0-A373-4907-90C2-8F546750EC63}" type="pres">
      <dgm:prSet presAssocID="{09BC11A3-26BC-4782-9A91-0AAD49053295}" presName="childNode" presStyleLbl="node1" presStyleIdx="1" presStyleCnt="6">
        <dgm:presLayoutVars>
          <dgm:bulletEnabled val="1"/>
        </dgm:presLayoutVars>
      </dgm:prSet>
      <dgm:spPr/>
      <dgm:t>
        <a:bodyPr/>
        <a:lstStyle/>
        <a:p>
          <a:endParaRPr lang="en-US"/>
        </a:p>
      </dgm:t>
    </dgm:pt>
    <dgm:pt modelId="{7D7C3A01-005F-4622-8A8A-081561993F4C}" type="pres">
      <dgm:prSet presAssocID="{F9735C92-802A-4C57-9A85-15FA34881B2C}" presName="aSpace" presStyleCnt="0"/>
      <dgm:spPr/>
    </dgm:pt>
    <dgm:pt modelId="{C59EA61E-EA02-4799-9D66-0766C95ADD31}" type="pres">
      <dgm:prSet presAssocID="{75D0AB08-A852-4760-AC0F-473586CB832E}" presName="compNode" presStyleCnt="0"/>
      <dgm:spPr/>
    </dgm:pt>
    <dgm:pt modelId="{C2E0CFBC-BB45-4228-9CB3-F49EACB82D78}" type="pres">
      <dgm:prSet presAssocID="{75D0AB08-A852-4760-AC0F-473586CB832E}" presName="aNode" presStyleLbl="bgShp" presStyleIdx="1" presStyleCnt="3"/>
      <dgm:spPr/>
      <dgm:t>
        <a:bodyPr/>
        <a:lstStyle/>
        <a:p>
          <a:endParaRPr lang="en-US"/>
        </a:p>
      </dgm:t>
    </dgm:pt>
    <dgm:pt modelId="{DC0C04DF-91B3-436B-9B4E-85BBD803F774}" type="pres">
      <dgm:prSet presAssocID="{75D0AB08-A852-4760-AC0F-473586CB832E}" presName="textNode" presStyleLbl="bgShp" presStyleIdx="1" presStyleCnt="3"/>
      <dgm:spPr/>
      <dgm:t>
        <a:bodyPr/>
        <a:lstStyle/>
        <a:p>
          <a:endParaRPr lang="en-US"/>
        </a:p>
      </dgm:t>
    </dgm:pt>
    <dgm:pt modelId="{BF1CC893-368A-4580-801C-1C7BB7649CAE}" type="pres">
      <dgm:prSet presAssocID="{75D0AB08-A852-4760-AC0F-473586CB832E}" presName="compChildNode" presStyleCnt="0"/>
      <dgm:spPr/>
    </dgm:pt>
    <dgm:pt modelId="{713829D5-BDA5-4050-A6AD-E0D6B71D2136}" type="pres">
      <dgm:prSet presAssocID="{75D0AB08-A852-4760-AC0F-473586CB832E}" presName="theInnerList" presStyleCnt="0"/>
      <dgm:spPr/>
    </dgm:pt>
    <dgm:pt modelId="{C350CE58-42CD-4AAC-9BAF-F631A45A552A}" type="pres">
      <dgm:prSet presAssocID="{B9ED403D-CF84-42C1-A0CD-DD7598CCA1E9}" presName="childNode" presStyleLbl="node1" presStyleIdx="2" presStyleCnt="6">
        <dgm:presLayoutVars>
          <dgm:bulletEnabled val="1"/>
        </dgm:presLayoutVars>
      </dgm:prSet>
      <dgm:spPr/>
      <dgm:t>
        <a:bodyPr/>
        <a:lstStyle/>
        <a:p>
          <a:endParaRPr lang="en-US"/>
        </a:p>
      </dgm:t>
    </dgm:pt>
    <dgm:pt modelId="{C12CBE7D-BE55-4D8F-BEE5-26C47F7936DD}" type="pres">
      <dgm:prSet presAssocID="{B9ED403D-CF84-42C1-A0CD-DD7598CCA1E9}" presName="aSpace2" presStyleCnt="0"/>
      <dgm:spPr/>
    </dgm:pt>
    <dgm:pt modelId="{62C838B4-3A76-4658-936A-4506498C325F}" type="pres">
      <dgm:prSet presAssocID="{BFEB64DC-99A6-4933-96B6-E9E839680F75}" presName="childNode" presStyleLbl="node1" presStyleIdx="3" presStyleCnt="6">
        <dgm:presLayoutVars>
          <dgm:bulletEnabled val="1"/>
        </dgm:presLayoutVars>
      </dgm:prSet>
      <dgm:spPr/>
      <dgm:t>
        <a:bodyPr/>
        <a:lstStyle/>
        <a:p>
          <a:endParaRPr lang="en-US"/>
        </a:p>
      </dgm:t>
    </dgm:pt>
    <dgm:pt modelId="{4818BC79-B27C-43B1-8788-AD9FF5E473A0}" type="pres">
      <dgm:prSet presAssocID="{75D0AB08-A852-4760-AC0F-473586CB832E}" presName="aSpace" presStyleCnt="0"/>
      <dgm:spPr/>
    </dgm:pt>
    <dgm:pt modelId="{5E02F62A-A7F6-439F-A1D1-6F8F0FE5327D}" type="pres">
      <dgm:prSet presAssocID="{B7542F8D-2BF0-4171-BFFE-7611E952E857}" presName="compNode" presStyleCnt="0"/>
      <dgm:spPr/>
    </dgm:pt>
    <dgm:pt modelId="{626FDB32-C431-4986-9109-B34078D79621}" type="pres">
      <dgm:prSet presAssocID="{B7542F8D-2BF0-4171-BFFE-7611E952E857}" presName="aNode" presStyleLbl="bgShp" presStyleIdx="2" presStyleCnt="3"/>
      <dgm:spPr/>
      <dgm:t>
        <a:bodyPr/>
        <a:lstStyle/>
        <a:p>
          <a:endParaRPr lang="en-US"/>
        </a:p>
      </dgm:t>
    </dgm:pt>
    <dgm:pt modelId="{DDD8300F-2E43-4E02-AD56-B9DB7D2F87C3}" type="pres">
      <dgm:prSet presAssocID="{B7542F8D-2BF0-4171-BFFE-7611E952E857}" presName="textNode" presStyleLbl="bgShp" presStyleIdx="2" presStyleCnt="3"/>
      <dgm:spPr/>
      <dgm:t>
        <a:bodyPr/>
        <a:lstStyle/>
        <a:p>
          <a:endParaRPr lang="en-US"/>
        </a:p>
      </dgm:t>
    </dgm:pt>
    <dgm:pt modelId="{C6AE9D09-0720-46A4-8678-36FB33259ABE}" type="pres">
      <dgm:prSet presAssocID="{B7542F8D-2BF0-4171-BFFE-7611E952E857}" presName="compChildNode" presStyleCnt="0"/>
      <dgm:spPr/>
    </dgm:pt>
    <dgm:pt modelId="{D9498F08-F1E2-4363-9910-F3D00DA752A7}" type="pres">
      <dgm:prSet presAssocID="{B7542F8D-2BF0-4171-BFFE-7611E952E857}" presName="theInnerList" presStyleCnt="0"/>
      <dgm:spPr/>
    </dgm:pt>
    <dgm:pt modelId="{0EE83E56-7551-44DD-908E-A13E42D9004A}" type="pres">
      <dgm:prSet presAssocID="{33E9F82A-6C4F-4879-A2D9-26C1AB57E013}" presName="childNode" presStyleLbl="node1" presStyleIdx="4" presStyleCnt="6">
        <dgm:presLayoutVars>
          <dgm:bulletEnabled val="1"/>
        </dgm:presLayoutVars>
      </dgm:prSet>
      <dgm:spPr/>
      <dgm:t>
        <a:bodyPr/>
        <a:lstStyle/>
        <a:p>
          <a:endParaRPr lang="en-US"/>
        </a:p>
      </dgm:t>
    </dgm:pt>
    <dgm:pt modelId="{677E1A88-D386-4709-86E2-79E8823EA8EC}" type="pres">
      <dgm:prSet presAssocID="{33E9F82A-6C4F-4879-A2D9-26C1AB57E013}" presName="aSpace2" presStyleCnt="0"/>
      <dgm:spPr/>
    </dgm:pt>
    <dgm:pt modelId="{E2293E9B-23C7-45D1-AE25-C5937A0393DD}" type="pres">
      <dgm:prSet presAssocID="{5AD08B70-7DDA-4C1C-BC45-BF172D5DDC28}" presName="childNode" presStyleLbl="node1" presStyleIdx="5" presStyleCnt="6">
        <dgm:presLayoutVars>
          <dgm:bulletEnabled val="1"/>
        </dgm:presLayoutVars>
      </dgm:prSet>
      <dgm:spPr/>
      <dgm:t>
        <a:bodyPr/>
        <a:lstStyle/>
        <a:p>
          <a:endParaRPr lang="en-US"/>
        </a:p>
      </dgm:t>
    </dgm:pt>
  </dgm:ptLst>
  <dgm:cxnLst>
    <dgm:cxn modelId="{420F1F58-B5A3-45A7-9C5F-75DF1056FF07}" type="presOf" srcId="{09BC11A3-26BC-4782-9A91-0AAD49053295}" destId="{9ECD10C0-A373-4907-90C2-8F546750EC63}" srcOrd="0" destOrd="0" presId="urn:microsoft.com/office/officeart/2005/8/layout/lProcess2"/>
    <dgm:cxn modelId="{285C641F-D330-4D59-B630-A4B778F4C484}" type="presOf" srcId="{B9ED403D-CF84-42C1-A0CD-DD7598CCA1E9}" destId="{C350CE58-42CD-4AAC-9BAF-F631A45A552A}" srcOrd="0" destOrd="0" presId="urn:microsoft.com/office/officeart/2005/8/layout/lProcess2"/>
    <dgm:cxn modelId="{79A8BE4C-E0FF-45F1-8F99-AEA7957174F8}" type="presOf" srcId="{A17FFCE6-B0B9-4396-B503-AF2713F87F6F}" destId="{F960E333-CBFA-4095-8722-14EA2A580D6B}" srcOrd="0" destOrd="0" presId="urn:microsoft.com/office/officeart/2005/8/layout/lProcess2"/>
    <dgm:cxn modelId="{F551D1A6-5658-41D9-8BCC-BDA63CEEDF04}" srcId="{18A55B79-2567-4355-9F2A-E6E255FCD331}" destId="{F9735C92-802A-4C57-9A85-15FA34881B2C}" srcOrd="0" destOrd="0" parTransId="{5DDF771A-5531-4CFC-90B8-9FEDDE5B02FC}" sibTransId="{6FE4F117-065E-4D67-938E-57D72F76C8C3}"/>
    <dgm:cxn modelId="{2679124E-0C81-4CD9-9AF9-F4551731669E}" srcId="{75D0AB08-A852-4760-AC0F-473586CB832E}" destId="{BFEB64DC-99A6-4933-96B6-E9E839680F75}" srcOrd="1" destOrd="0" parTransId="{F6F0F198-5CF6-4477-8ACA-29C197676CB9}" sibTransId="{819D1087-CE73-4024-A942-5AEBD6342AB0}"/>
    <dgm:cxn modelId="{62B4A1EC-00B6-40A6-BE17-A9ACCE144D61}" type="presOf" srcId="{18A55B79-2567-4355-9F2A-E6E255FCD331}" destId="{A2537FE1-3A89-4D8F-A0C0-73D0B3EE4334}" srcOrd="0" destOrd="0" presId="urn:microsoft.com/office/officeart/2005/8/layout/lProcess2"/>
    <dgm:cxn modelId="{BBC8812D-2B39-4889-863A-3845CDA04432}" type="presOf" srcId="{B7542F8D-2BF0-4171-BFFE-7611E952E857}" destId="{DDD8300F-2E43-4E02-AD56-B9DB7D2F87C3}" srcOrd="1" destOrd="0" presId="urn:microsoft.com/office/officeart/2005/8/layout/lProcess2"/>
    <dgm:cxn modelId="{898A0B6C-4C23-4C71-9E26-E87781327B8A}" srcId="{F9735C92-802A-4C57-9A85-15FA34881B2C}" destId="{09BC11A3-26BC-4782-9A91-0AAD49053295}" srcOrd="1" destOrd="0" parTransId="{17297F55-18D9-4BD0-A691-B7124F5F42E9}" sibTransId="{58C8A897-75CD-410D-8CEC-0B07B86B9BAE}"/>
    <dgm:cxn modelId="{9995E0E8-C4F5-4BA9-A564-F13C2ADB853B}" srcId="{B7542F8D-2BF0-4171-BFFE-7611E952E857}" destId="{33E9F82A-6C4F-4879-A2D9-26C1AB57E013}" srcOrd="0" destOrd="0" parTransId="{30656118-A1A6-445E-93EA-96FD141430BD}" sibTransId="{86840714-A83E-4D5A-941E-A3F9BFD66CAA}"/>
    <dgm:cxn modelId="{B21E19EC-6605-41EC-ADE1-82DDDCE10C27}" type="presOf" srcId="{5AD08B70-7DDA-4C1C-BC45-BF172D5DDC28}" destId="{E2293E9B-23C7-45D1-AE25-C5937A0393DD}" srcOrd="0" destOrd="0" presId="urn:microsoft.com/office/officeart/2005/8/layout/lProcess2"/>
    <dgm:cxn modelId="{034AFB1A-A06E-48A9-AA9C-DD0866E2C877}" type="presOf" srcId="{75D0AB08-A852-4760-AC0F-473586CB832E}" destId="{DC0C04DF-91B3-436B-9B4E-85BBD803F774}" srcOrd="1" destOrd="0" presId="urn:microsoft.com/office/officeart/2005/8/layout/lProcess2"/>
    <dgm:cxn modelId="{CCDE70FC-6664-40AB-9611-EADDD3C84527}" type="presOf" srcId="{33E9F82A-6C4F-4879-A2D9-26C1AB57E013}" destId="{0EE83E56-7551-44DD-908E-A13E42D9004A}" srcOrd="0" destOrd="0" presId="urn:microsoft.com/office/officeart/2005/8/layout/lProcess2"/>
    <dgm:cxn modelId="{1748AB87-2920-45FA-9EC9-4F013717BD8B}" type="presOf" srcId="{B7542F8D-2BF0-4171-BFFE-7611E952E857}" destId="{626FDB32-C431-4986-9109-B34078D79621}" srcOrd="0" destOrd="0" presId="urn:microsoft.com/office/officeart/2005/8/layout/lProcess2"/>
    <dgm:cxn modelId="{7E92FF08-4645-44FC-B690-4EA42F7AC94D}" srcId="{B7542F8D-2BF0-4171-BFFE-7611E952E857}" destId="{5AD08B70-7DDA-4C1C-BC45-BF172D5DDC28}" srcOrd="1" destOrd="0" parTransId="{CF897784-DD56-4C1D-B417-E9D49565C42A}" sibTransId="{6069E751-3701-4B89-8726-0A2C7077CE82}"/>
    <dgm:cxn modelId="{A3A2A04F-3523-4CEB-8DCF-D6CBF9960D54}" type="presOf" srcId="{75D0AB08-A852-4760-AC0F-473586CB832E}" destId="{C2E0CFBC-BB45-4228-9CB3-F49EACB82D78}" srcOrd="0" destOrd="0" presId="urn:microsoft.com/office/officeart/2005/8/layout/lProcess2"/>
    <dgm:cxn modelId="{303ECA3E-BCD2-43D5-A7BF-8788B4335BB1}" srcId="{75D0AB08-A852-4760-AC0F-473586CB832E}" destId="{B9ED403D-CF84-42C1-A0CD-DD7598CCA1E9}" srcOrd="0" destOrd="0" parTransId="{73CDCB6B-AB89-46DA-A9A7-AE439E991BF6}" sibTransId="{1C47D6C8-B335-4ED6-B270-D65B3F397101}"/>
    <dgm:cxn modelId="{483D68E4-D63E-4A96-BA95-BF724BDF7649}" srcId="{18A55B79-2567-4355-9F2A-E6E255FCD331}" destId="{75D0AB08-A852-4760-AC0F-473586CB832E}" srcOrd="1" destOrd="0" parTransId="{BBB093F1-0755-42A6-B68F-EC61A3C8F2C1}" sibTransId="{D6225C3D-E3FC-4247-B184-3E5F3FC050E9}"/>
    <dgm:cxn modelId="{7BDA942A-9E04-4465-8072-EE6EAC473FFB}" srcId="{F9735C92-802A-4C57-9A85-15FA34881B2C}" destId="{A17FFCE6-B0B9-4396-B503-AF2713F87F6F}" srcOrd="0" destOrd="0" parTransId="{0BB34095-D3FA-4C7E-8CB4-A23B7466B828}" sibTransId="{4FB94D81-D5F8-43D1-95DB-0310A18F6B24}"/>
    <dgm:cxn modelId="{47DDFDDF-EAA8-4CF5-AEAB-9921B1B32238}" type="presOf" srcId="{F9735C92-802A-4C57-9A85-15FA34881B2C}" destId="{C6A7FAD4-7815-46E2-8335-E1FBFE3EA5ED}" srcOrd="0" destOrd="0" presId="urn:microsoft.com/office/officeart/2005/8/layout/lProcess2"/>
    <dgm:cxn modelId="{D36C5725-C5A2-4EE7-8315-D0D11D605620}" type="presOf" srcId="{BFEB64DC-99A6-4933-96B6-E9E839680F75}" destId="{62C838B4-3A76-4658-936A-4506498C325F}" srcOrd="0" destOrd="0" presId="urn:microsoft.com/office/officeart/2005/8/layout/lProcess2"/>
    <dgm:cxn modelId="{DFD40C9F-6E2B-483E-BAB0-A91628444ABF}" srcId="{18A55B79-2567-4355-9F2A-E6E255FCD331}" destId="{B7542F8D-2BF0-4171-BFFE-7611E952E857}" srcOrd="2" destOrd="0" parTransId="{AE79ECEB-3882-4E43-B2D0-BF34ABC25F1E}" sibTransId="{5B5EC869-A5D4-4FE3-A9B3-9301BB034D0A}"/>
    <dgm:cxn modelId="{84B4997F-792D-43A6-BDC8-EC95198957A2}" type="presOf" srcId="{F9735C92-802A-4C57-9A85-15FA34881B2C}" destId="{578F6EA5-6F92-41E2-B492-526C08D645F2}" srcOrd="1" destOrd="0" presId="urn:microsoft.com/office/officeart/2005/8/layout/lProcess2"/>
    <dgm:cxn modelId="{8A31A650-A5BE-40CD-AFDC-7113ACE59433}" type="presParOf" srcId="{A2537FE1-3A89-4D8F-A0C0-73D0B3EE4334}" destId="{70F31043-AD36-4BE1-943F-2AE3F30B7D0F}" srcOrd="0" destOrd="0" presId="urn:microsoft.com/office/officeart/2005/8/layout/lProcess2"/>
    <dgm:cxn modelId="{3B945BB8-1AD0-4AD2-8ADA-7BE37FBB6362}" type="presParOf" srcId="{70F31043-AD36-4BE1-943F-2AE3F30B7D0F}" destId="{C6A7FAD4-7815-46E2-8335-E1FBFE3EA5ED}" srcOrd="0" destOrd="0" presId="urn:microsoft.com/office/officeart/2005/8/layout/lProcess2"/>
    <dgm:cxn modelId="{3D634B63-36D4-4E07-91C3-15A2B6E161DC}" type="presParOf" srcId="{70F31043-AD36-4BE1-943F-2AE3F30B7D0F}" destId="{578F6EA5-6F92-41E2-B492-526C08D645F2}" srcOrd="1" destOrd="0" presId="urn:microsoft.com/office/officeart/2005/8/layout/lProcess2"/>
    <dgm:cxn modelId="{28BC491C-E27A-44FB-A5B2-477958108572}" type="presParOf" srcId="{70F31043-AD36-4BE1-943F-2AE3F30B7D0F}" destId="{6CC8E6F5-4E69-48C5-9ACE-675FC1CBEBDF}" srcOrd="2" destOrd="0" presId="urn:microsoft.com/office/officeart/2005/8/layout/lProcess2"/>
    <dgm:cxn modelId="{848416BA-EEB3-4B9F-B7AA-D00B5A2B8FE9}" type="presParOf" srcId="{6CC8E6F5-4E69-48C5-9ACE-675FC1CBEBDF}" destId="{6FABCF1F-3D35-4B58-BAC5-0FE36430A0B9}" srcOrd="0" destOrd="0" presId="urn:microsoft.com/office/officeart/2005/8/layout/lProcess2"/>
    <dgm:cxn modelId="{E3431EC3-A570-414E-A98C-EC5DD3A7B067}" type="presParOf" srcId="{6FABCF1F-3D35-4B58-BAC5-0FE36430A0B9}" destId="{F960E333-CBFA-4095-8722-14EA2A580D6B}" srcOrd="0" destOrd="0" presId="urn:microsoft.com/office/officeart/2005/8/layout/lProcess2"/>
    <dgm:cxn modelId="{0835821D-67ED-4DD3-9DE7-43C8EE67418B}" type="presParOf" srcId="{6FABCF1F-3D35-4B58-BAC5-0FE36430A0B9}" destId="{CDC9D3B5-0369-4DBC-AA47-E7ECCFCC4661}" srcOrd="1" destOrd="0" presId="urn:microsoft.com/office/officeart/2005/8/layout/lProcess2"/>
    <dgm:cxn modelId="{F2E5D0B1-4D14-4461-8FF4-543762BE6504}" type="presParOf" srcId="{6FABCF1F-3D35-4B58-BAC5-0FE36430A0B9}" destId="{9ECD10C0-A373-4907-90C2-8F546750EC63}" srcOrd="2" destOrd="0" presId="urn:microsoft.com/office/officeart/2005/8/layout/lProcess2"/>
    <dgm:cxn modelId="{783CCBDC-23B7-4F60-B824-ABC20902C264}" type="presParOf" srcId="{A2537FE1-3A89-4D8F-A0C0-73D0B3EE4334}" destId="{7D7C3A01-005F-4622-8A8A-081561993F4C}" srcOrd="1" destOrd="0" presId="urn:microsoft.com/office/officeart/2005/8/layout/lProcess2"/>
    <dgm:cxn modelId="{6C411AFB-1B94-4831-8D5D-519F26CE79B4}" type="presParOf" srcId="{A2537FE1-3A89-4D8F-A0C0-73D0B3EE4334}" destId="{C59EA61E-EA02-4799-9D66-0766C95ADD31}" srcOrd="2" destOrd="0" presId="urn:microsoft.com/office/officeart/2005/8/layout/lProcess2"/>
    <dgm:cxn modelId="{947599F9-A6B1-4A0F-86FD-DA16FCF70F24}" type="presParOf" srcId="{C59EA61E-EA02-4799-9D66-0766C95ADD31}" destId="{C2E0CFBC-BB45-4228-9CB3-F49EACB82D78}" srcOrd="0" destOrd="0" presId="urn:microsoft.com/office/officeart/2005/8/layout/lProcess2"/>
    <dgm:cxn modelId="{2A6B2DAA-CC96-4D70-86AF-925704BF1E47}" type="presParOf" srcId="{C59EA61E-EA02-4799-9D66-0766C95ADD31}" destId="{DC0C04DF-91B3-436B-9B4E-85BBD803F774}" srcOrd="1" destOrd="0" presId="urn:microsoft.com/office/officeart/2005/8/layout/lProcess2"/>
    <dgm:cxn modelId="{C655CB12-EF14-42BB-A1E7-31F0CA983434}" type="presParOf" srcId="{C59EA61E-EA02-4799-9D66-0766C95ADD31}" destId="{BF1CC893-368A-4580-801C-1C7BB7649CAE}" srcOrd="2" destOrd="0" presId="urn:microsoft.com/office/officeart/2005/8/layout/lProcess2"/>
    <dgm:cxn modelId="{A7DB0499-3219-4CBB-9A71-62E053D41054}" type="presParOf" srcId="{BF1CC893-368A-4580-801C-1C7BB7649CAE}" destId="{713829D5-BDA5-4050-A6AD-E0D6B71D2136}" srcOrd="0" destOrd="0" presId="urn:microsoft.com/office/officeart/2005/8/layout/lProcess2"/>
    <dgm:cxn modelId="{145C36DC-905B-48B8-A35D-04D6E7FE7323}" type="presParOf" srcId="{713829D5-BDA5-4050-A6AD-E0D6B71D2136}" destId="{C350CE58-42CD-4AAC-9BAF-F631A45A552A}" srcOrd="0" destOrd="0" presId="urn:microsoft.com/office/officeart/2005/8/layout/lProcess2"/>
    <dgm:cxn modelId="{D61A47FF-AAAF-4BDE-AFC3-9D6707518CF6}" type="presParOf" srcId="{713829D5-BDA5-4050-A6AD-E0D6B71D2136}" destId="{C12CBE7D-BE55-4D8F-BEE5-26C47F7936DD}" srcOrd="1" destOrd="0" presId="urn:microsoft.com/office/officeart/2005/8/layout/lProcess2"/>
    <dgm:cxn modelId="{F0CD8BDB-E989-41C4-AB05-E643280EA8BA}" type="presParOf" srcId="{713829D5-BDA5-4050-A6AD-E0D6B71D2136}" destId="{62C838B4-3A76-4658-936A-4506498C325F}" srcOrd="2" destOrd="0" presId="urn:microsoft.com/office/officeart/2005/8/layout/lProcess2"/>
    <dgm:cxn modelId="{0C85B932-3DA2-490E-88A3-F405F78526DF}" type="presParOf" srcId="{A2537FE1-3A89-4D8F-A0C0-73D0B3EE4334}" destId="{4818BC79-B27C-43B1-8788-AD9FF5E473A0}" srcOrd="3" destOrd="0" presId="urn:microsoft.com/office/officeart/2005/8/layout/lProcess2"/>
    <dgm:cxn modelId="{1D1015CE-64F2-43F2-A267-1402ED9FF6F8}" type="presParOf" srcId="{A2537FE1-3A89-4D8F-A0C0-73D0B3EE4334}" destId="{5E02F62A-A7F6-439F-A1D1-6F8F0FE5327D}" srcOrd="4" destOrd="0" presId="urn:microsoft.com/office/officeart/2005/8/layout/lProcess2"/>
    <dgm:cxn modelId="{89B179F1-47B9-4C6A-B808-A7A966D61105}" type="presParOf" srcId="{5E02F62A-A7F6-439F-A1D1-6F8F0FE5327D}" destId="{626FDB32-C431-4986-9109-B34078D79621}" srcOrd="0" destOrd="0" presId="urn:microsoft.com/office/officeart/2005/8/layout/lProcess2"/>
    <dgm:cxn modelId="{C5535E7A-F54B-4E79-9E5F-AD039BCE8FE8}" type="presParOf" srcId="{5E02F62A-A7F6-439F-A1D1-6F8F0FE5327D}" destId="{DDD8300F-2E43-4E02-AD56-B9DB7D2F87C3}" srcOrd="1" destOrd="0" presId="urn:microsoft.com/office/officeart/2005/8/layout/lProcess2"/>
    <dgm:cxn modelId="{8871FFAB-40A9-4CCF-A0D4-C1198C5CDF28}" type="presParOf" srcId="{5E02F62A-A7F6-439F-A1D1-6F8F0FE5327D}" destId="{C6AE9D09-0720-46A4-8678-36FB33259ABE}" srcOrd="2" destOrd="0" presId="urn:microsoft.com/office/officeart/2005/8/layout/lProcess2"/>
    <dgm:cxn modelId="{DF07459E-0CD7-4DB3-98F1-BE102DF30A53}" type="presParOf" srcId="{C6AE9D09-0720-46A4-8678-36FB33259ABE}" destId="{D9498F08-F1E2-4363-9910-F3D00DA752A7}" srcOrd="0" destOrd="0" presId="urn:microsoft.com/office/officeart/2005/8/layout/lProcess2"/>
    <dgm:cxn modelId="{F0CB64D3-37E0-453C-B170-91B8A94CAD02}" type="presParOf" srcId="{D9498F08-F1E2-4363-9910-F3D00DA752A7}" destId="{0EE83E56-7551-44DD-908E-A13E42D9004A}" srcOrd="0" destOrd="0" presId="urn:microsoft.com/office/officeart/2005/8/layout/lProcess2"/>
    <dgm:cxn modelId="{B231895B-AD98-47CA-AC5D-5592E6B5A399}" type="presParOf" srcId="{D9498F08-F1E2-4363-9910-F3D00DA752A7}" destId="{677E1A88-D386-4709-86E2-79E8823EA8EC}" srcOrd="1" destOrd="0" presId="urn:microsoft.com/office/officeart/2005/8/layout/lProcess2"/>
    <dgm:cxn modelId="{8B299C6F-25E1-43DC-9156-348DB80324E6}" type="presParOf" srcId="{D9498F08-F1E2-4363-9910-F3D00DA752A7}" destId="{E2293E9B-23C7-45D1-AE25-C5937A0393DD}" srcOrd="2" destOrd="0" presId="urn:microsoft.com/office/officeart/2005/8/layout/l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3B8AAC-E5D3-4ADC-A026-DB883069E176}" type="doc">
      <dgm:prSet loTypeId="urn:microsoft.com/office/officeart/2005/8/layout/vList2" loCatId="list" qsTypeId="urn:microsoft.com/office/officeart/2005/8/quickstyle/simple1" qsCatId="simple" csTypeId="urn:microsoft.com/office/officeart/2005/8/colors/accent5_2" csCatId="accent5"/>
      <dgm:spPr/>
      <dgm:t>
        <a:bodyPr/>
        <a:lstStyle/>
        <a:p>
          <a:endParaRPr lang="en-US"/>
        </a:p>
      </dgm:t>
    </dgm:pt>
    <dgm:pt modelId="{3368363C-C642-4A14-B110-BCCFEF6B339F}">
      <dgm:prSet/>
      <dgm:spPr/>
      <dgm:t>
        <a:bodyPr/>
        <a:lstStyle/>
        <a:p>
          <a:pPr rtl="0"/>
          <a:r>
            <a:rPr lang="en-US" dirty="0" smtClean="0"/>
            <a:t>PAIR:</a:t>
          </a:r>
          <a:endParaRPr lang="en-US" dirty="0"/>
        </a:p>
      </dgm:t>
    </dgm:pt>
    <dgm:pt modelId="{DDF87A2B-0DC1-41EA-8E17-4D1DEFF35E27}" type="parTrans" cxnId="{4FB00519-BDA9-45C2-AE55-5372901CCF29}">
      <dgm:prSet/>
      <dgm:spPr/>
      <dgm:t>
        <a:bodyPr/>
        <a:lstStyle/>
        <a:p>
          <a:endParaRPr lang="en-US"/>
        </a:p>
      </dgm:t>
    </dgm:pt>
    <dgm:pt modelId="{21A827BA-2301-45D6-B8F0-B84C70882112}" type="sibTrans" cxnId="{4FB00519-BDA9-45C2-AE55-5372901CCF29}">
      <dgm:prSet/>
      <dgm:spPr/>
      <dgm:t>
        <a:bodyPr/>
        <a:lstStyle/>
        <a:p>
          <a:endParaRPr lang="en-US"/>
        </a:p>
      </dgm:t>
    </dgm:pt>
    <dgm:pt modelId="{FBBCEF5A-96AA-4E1C-BDCE-8DE149EC5C18}">
      <dgm:prSet/>
      <dgm:spPr/>
      <dgm:t>
        <a:bodyPr/>
        <a:lstStyle/>
        <a:p>
          <a:pPr rtl="0"/>
          <a:r>
            <a:rPr lang="en-US" dirty="0" smtClean="0"/>
            <a:t>Pair two </a:t>
          </a:r>
          <a:r>
            <a:rPr lang="en-US" dirty="0" err="1" smtClean="0"/>
            <a:t>nfc</a:t>
          </a:r>
          <a:r>
            <a:rPr lang="en-US" dirty="0" smtClean="0"/>
            <a:t>-enabled devices by a simple bump (easier than by </a:t>
          </a:r>
          <a:r>
            <a:rPr lang="en-US" dirty="0" err="1" smtClean="0"/>
            <a:t>bluetooth</a:t>
          </a:r>
          <a:r>
            <a:rPr lang="en-US" dirty="0" smtClean="0"/>
            <a:t>).</a:t>
          </a:r>
          <a:endParaRPr lang="en-US" dirty="0"/>
        </a:p>
      </dgm:t>
    </dgm:pt>
    <dgm:pt modelId="{A18A6300-181E-4B36-82BA-8107314AD75B}" type="parTrans" cxnId="{7094AEA6-E614-4057-87E6-458B040775EC}">
      <dgm:prSet/>
      <dgm:spPr/>
      <dgm:t>
        <a:bodyPr/>
        <a:lstStyle/>
        <a:p>
          <a:endParaRPr lang="en-US"/>
        </a:p>
      </dgm:t>
    </dgm:pt>
    <dgm:pt modelId="{C841E4BC-9964-4FB5-8265-16A3977FCDEB}" type="sibTrans" cxnId="{7094AEA6-E614-4057-87E6-458B040775EC}">
      <dgm:prSet/>
      <dgm:spPr/>
      <dgm:t>
        <a:bodyPr/>
        <a:lstStyle/>
        <a:p>
          <a:endParaRPr lang="en-US"/>
        </a:p>
      </dgm:t>
    </dgm:pt>
    <dgm:pt modelId="{C63004D5-8E62-4E11-8D8B-CCB79714098C}">
      <dgm:prSet/>
      <dgm:spPr/>
      <dgm:t>
        <a:bodyPr/>
        <a:lstStyle/>
        <a:p>
          <a:pPr rtl="0"/>
          <a:r>
            <a:rPr lang="en-US" dirty="0" smtClean="0"/>
            <a:t>Connect phone to speakers or other NFC aware devices</a:t>
          </a:r>
          <a:endParaRPr lang="en-US" dirty="0"/>
        </a:p>
      </dgm:t>
    </dgm:pt>
    <dgm:pt modelId="{00C41648-DE59-473B-A6B5-BF182E8DD5F4}" type="parTrans" cxnId="{49B1A8EF-2EBE-4601-AF52-F1ADF9034F8F}">
      <dgm:prSet/>
      <dgm:spPr/>
      <dgm:t>
        <a:bodyPr/>
        <a:lstStyle/>
        <a:p>
          <a:endParaRPr lang="en-US"/>
        </a:p>
      </dgm:t>
    </dgm:pt>
    <dgm:pt modelId="{9248806D-C9D9-478A-8E2E-39FA08AB277D}" type="sibTrans" cxnId="{49B1A8EF-2EBE-4601-AF52-F1ADF9034F8F}">
      <dgm:prSet/>
      <dgm:spPr/>
      <dgm:t>
        <a:bodyPr/>
        <a:lstStyle/>
        <a:p>
          <a:endParaRPr lang="en-US"/>
        </a:p>
      </dgm:t>
    </dgm:pt>
    <dgm:pt modelId="{DD6A7EBC-9BEB-4A2F-9DDA-F97BFC986D37}">
      <dgm:prSet/>
      <dgm:spPr/>
      <dgm:t>
        <a:bodyPr/>
        <a:lstStyle/>
        <a:p>
          <a:pPr rtl="0"/>
          <a:r>
            <a:rPr lang="en-US" dirty="0" smtClean="0"/>
            <a:t>SHARE:</a:t>
          </a:r>
          <a:endParaRPr lang="en-US" dirty="0"/>
        </a:p>
      </dgm:t>
    </dgm:pt>
    <dgm:pt modelId="{D6A50D0C-E640-486B-A7B9-D1C2B34D90A5}" type="parTrans" cxnId="{4D48735E-2A3B-4973-B275-495003E5469A}">
      <dgm:prSet/>
      <dgm:spPr/>
      <dgm:t>
        <a:bodyPr/>
        <a:lstStyle/>
        <a:p>
          <a:endParaRPr lang="en-US"/>
        </a:p>
      </dgm:t>
    </dgm:pt>
    <dgm:pt modelId="{DDAA72A8-8024-4D61-B66A-E7019E54E0BB}" type="sibTrans" cxnId="{4D48735E-2A3B-4973-B275-495003E5469A}">
      <dgm:prSet/>
      <dgm:spPr/>
      <dgm:t>
        <a:bodyPr/>
        <a:lstStyle/>
        <a:p>
          <a:endParaRPr lang="en-US"/>
        </a:p>
      </dgm:t>
    </dgm:pt>
    <dgm:pt modelId="{DEA64DE7-0E98-43DD-AA6A-A24648A58BB4}">
      <dgm:prSet/>
      <dgm:spPr/>
      <dgm:t>
        <a:bodyPr/>
        <a:lstStyle/>
        <a:p>
          <a:pPr rtl="0"/>
          <a:r>
            <a:rPr lang="en-US" dirty="0" smtClean="0"/>
            <a:t>Share contact information with a simple bump of phones.</a:t>
          </a:r>
          <a:endParaRPr lang="en-US" dirty="0"/>
        </a:p>
      </dgm:t>
    </dgm:pt>
    <dgm:pt modelId="{9A5DD831-3355-4456-9ECA-CD71493495D4}" type="parTrans" cxnId="{C58FE026-6FF4-4B68-A1A9-742075AA8B39}">
      <dgm:prSet/>
      <dgm:spPr/>
      <dgm:t>
        <a:bodyPr/>
        <a:lstStyle/>
        <a:p>
          <a:endParaRPr lang="en-US"/>
        </a:p>
      </dgm:t>
    </dgm:pt>
    <dgm:pt modelId="{60406118-B83A-4627-8939-0BA01AE2E9CD}" type="sibTrans" cxnId="{C58FE026-6FF4-4B68-A1A9-742075AA8B39}">
      <dgm:prSet/>
      <dgm:spPr/>
      <dgm:t>
        <a:bodyPr/>
        <a:lstStyle/>
        <a:p>
          <a:endParaRPr lang="en-US"/>
        </a:p>
      </dgm:t>
    </dgm:pt>
    <dgm:pt modelId="{62022D8A-8107-4E1A-AB0C-3CA8812A2E92}">
      <dgm:prSet/>
      <dgm:spPr/>
      <dgm:t>
        <a:bodyPr/>
        <a:lstStyle/>
        <a:p>
          <a:pPr rtl="0"/>
          <a:r>
            <a:rPr lang="en-US" dirty="0" smtClean="0"/>
            <a:t>Establish a connection for playing networked games (use </a:t>
          </a:r>
          <a:r>
            <a:rPr lang="en-US" dirty="0" err="1" smtClean="0"/>
            <a:t>nfc</a:t>
          </a:r>
          <a:r>
            <a:rPr lang="en-US" dirty="0" smtClean="0"/>
            <a:t> to initiate the </a:t>
          </a:r>
          <a:r>
            <a:rPr lang="en-US" dirty="0" err="1" smtClean="0"/>
            <a:t>bluetooth</a:t>
          </a:r>
          <a:r>
            <a:rPr lang="en-US" dirty="0" smtClean="0"/>
            <a:t> / </a:t>
          </a:r>
          <a:r>
            <a:rPr lang="en-US" dirty="0" err="1" smtClean="0"/>
            <a:t>wifi</a:t>
          </a:r>
          <a:r>
            <a:rPr lang="en-US" dirty="0" smtClean="0"/>
            <a:t> </a:t>
          </a:r>
          <a:r>
            <a:rPr lang="en-US" dirty="0" err="1" smtClean="0"/>
            <a:t>adhoc</a:t>
          </a:r>
          <a:r>
            <a:rPr lang="en-US" dirty="0" smtClean="0"/>
            <a:t> connection).</a:t>
          </a:r>
          <a:endParaRPr lang="en-US" dirty="0"/>
        </a:p>
      </dgm:t>
    </dgm:pt>
    <dgm:pt modelId="{5155570F-99FF-4D63-9602-E743A5179523}" type="parTrans" cxnId="{627B0E4E-8064-4359-B88A-D94D4B7B02D8}">
      <dgm:prSet/>
      <dgm:spPr/>
      <dgm:t>
        <a:bodyPr/>
        <a:lstStyle/>
        <a:p>
          <a:endParaRPr lang="en-US"/>
        </a:p>
      </dgm:t>
    </dgm:pt>
    <dgm:pt modelId="{46D745E8-F89F-42D7-A52A-A2790448660A}" type="sibTrans" cxnId="{627B0E4E-8064-4359-B88A-D94D4B7B02D8}">
      <dgm:prSet/>
      <dgm:spPr/>
      <dgm:t>
        <a:bodyPr/>
        <a:lstStyle/>
        <a:p>
          <a:endParaRPr lang="en-US"/>
        </a:p>
      </dgm:t>
    </dgm:pt>
    <dgm:pt modelId="{10DC4083-39D7-4892-A906-AD1ED95523ED}">
      <dgm:prSet/>
      <dgm:spPr/>
      <dgm:t>
        <a:bodyPr/>
        <a:lstStyle/>
        <a:p>
          <a:pPr rtl="0"/>
          <a:r>
            <a:rPr lang="en-US" dirty="0" smtClean="0"/>
            <a:t>TRANSACTIONS:</a:t>
          </a:r>
          <a:endParaRPr lang="en-US" dirty="0"/>
        </a:p>
      </dgm:t>
    </dgm:pt>
    <dgm:pt modelId="{0489530C-D48D-4A4F-A2EF-3B11E3999999}" type="parTrans" cxnId="{8F02B809-A93D-4F69-87CD-B47CEDDBA16A}">
      <dgm:prSet/>
      <dgm:spPr/>
      <dgm:t>
        <a:bodyPr/>
        <a:lstStyle/>
        <a:p>
          <a:endParaRPr lang="en-US"/>
        </a:p>
      </dgm:t>
    </dgm:pt>
    <dgm:pt modelId="{86901024-2059-430C-952E-ACB5875EFC81}" type="sibTrans" cxnId="{8F02B809-A93D-4F69-87CD-B47CEDDBA16A}">
      <dgm:prSet/>
      <dgm:spPr/>
      <dgm:t>
        <a:bodyPr/>
        <a:lstStyle/>
        <a:p>
          <a:endParaRPr lang="en-US"/>
        </a:p>
      </dgm:t>
    </dgm:pt>
    <dgm:pt modelId="{138CFFC8-FE19-45DF-98E5-263A0E7D6688}">
      <dgm:prSet/>
      <dgm:spPr/>
      <dgm:t>
        <a:bodyPr/>
        <a:lstStyle/>
        <a:p>
          <a:pPr rtl="0"/>
          <a:r>
            <a:rPr lang="en-US" dirty="0" smtClean="0"/>
            <a:t>Use to pay at </a:t>
          </a:r>
          <a:r>
            <a:rPr lang="en-US" dirty="0" err="1" smtClean="0"/>
            <a:t>nfc</a:t>
          </a:r>
          <a:r>
            <a:rPr lang="en-US" dirty="0" smtClean="0"/>
            <a:t>-enabled payment stations (similar to swiping a transit card to pay a toll).</a:t>
          </a:r>
          <a:endParaRPr lang="en-US" dirty="0"/>
        </a:p>
      </dgm:t>
    </dgm:pt>
    <dgm:pt modelId="{FD6A70D9-93CB-4FED-BF51-65AB86854E08}" type="parTrans" cxnId="{E8402B81-E784-44A7-960C-6758AF4922ED}">
      <dgm:prSet/>
      <dgm:spPr/>
      <dgm:t>
        <a:bodyPr/>
        <a:lstStyle/>
        <a:p>
          <a:endParaRPr lang="en-US"/>
        </a:p>
      </dgm:t>
    </dgm:pt>
    <dgm:pt modelId="{6F637C1D-E512-4419-AB21-8413B160FA35}" type="sibTrans" cxnId="{E8402B81-E784-44A7-960C-6758AF4922ED}">
      <dgm:prSet/>
      <dgm:spPr/>
      <dgm:t>
        <a:bodyPr/>
        <a:lstStyle/>
        <a:p>
          <a:endParaRPr lang="en-US"/>
        </a:p>
      </dgm:t>
    </dgm:pt>
    <dgm:pt modelId="{056A7EA6-0587-4DD3-A02B-0575F0B2B59C}">
      <dgm:prSet/>
      <dgm:spPr/>
      <dgm:t>
        <a:bodyPr/>
        <a:lstStyle/>
        <a:p>
          <a:pPr rtl="0"/>
          <a:r>
            <a:rPr lang="en-US" dirty="0" smtClean="0"/>
            <a:t>Eventually replace the need to carry all kinds of credit cards</a:t>
          </a:r>
          <a:endParaRPr lang="en-US" dirty="0"/>
        </a:p>
      </dgm:t>
    </dgm:pt>
    <dgm:pt modelId="{E59C0F10-B62F-4DA1-A227-0C1D068B4ECB}" type="parTrans" cxnId="{C08750B5-BADC-408E-B1F6-65883220EAE0}">
      <dgm:prSet/>
      <dgm:spPr/>
      <dgm:t>
        <a:bodyPr/>
        <a:lstStyle/>
        <a:p>
          <a:endParaRPr lang="en-US"/>
        </a:p>
      </dgm:t>
    </dgm:pt>
    <dgm:pt modelId="{7FBDCD99-3E4C-4337-A793-1BF34C16E698}" type="sibTrans" cxnId="{C08750B5-BADC-408E-B1F6-65883220EAE0}">
      <dgm:prSet/>
      <dgm:spPr/>
      <dgm:t>
        <a:bodyPr/>
        <a:lstStyle/>
        <a:p>
          <a:endParaRPr lang="en-US"/>
        </a:p>
      </dgm:t>
    </dgm:pt>
    <dgm:pt modelId="{02242EB9-6EE2-45C2-B8E6-847C61EB735A}">
      <dgm:prSet/>
      <dgm:spPr/>
      <dgm:t>
        <a:bodyPr/>
        <a:lstStyle/>
        <a:p>
          <a:pPr rtl="0"/>
          <a:r>
            <a:rPr lang="en-US" dirty="0" smtClean="0"/>
            <a:t>IDENTIFICATION:</a:t>
          </a:r>
          <a:endParaRPr lang="en-US" dirty="0"/>
        </a:p>
      </dgm:t>
    </dgm:pt>
    <dgm:pt modelId="{9677AB10-09DB-4391-9E96-1B6A3B952E78}" type="parTrans" cxnId="{FB5B2A3F-B1B4-4D76-8104-3721D8C5E87D}">
      <dgm:prSet/>
      <dgm:spPr/>
      <dgm:t>
        <a:bodyPr/>
        <a:lstStyle/>
        <a:p>
          <a:endParaRPr lang="en-US"/>
        </a:p>
      </dgm:t>
    </dgm:pt>
    <dgm:pt modelId="{59ED8482-93F0-4472-88EE-58A67BF5574F}" type="sibTrans" cxnId="{FB5B2A3F-B1B4-4D76-8104-3721D8C5E87D}">
      <dgm:prSet/>
      <dgm:spPr/>
      <dgm:t>
        <a:bodyPr/>
        <a:lstStyle/>
        <a:p>
          <a:endParaRPr lang="en-US"/>
        </a:p>
      </dgm:t>
    </dgm:pt>
    <dgm:pt modelId="{5EF78741-8A89-4506-BAB5-81F49968012F}">
      <dgm:prSet/>
      <dgm:spPr/>
      <dgm:t>
        <a:bodyPr/>
        <a:lstStyle/>
        <a:p>
          <a:pPr rtl="0"/>
          <a:r>
            <a:rPr lang="en-US" dirty="0" smtClean="0"/>
            <a:t>Could be used in place of government issued ID.</a:t>
          </a:r>
          <a:endParaRPr lang="en-US" dirty="0"/>
        </a:p>
      </dgm:t>
    </dgm:pt>
    <dgm:pt modelId="{8B969FEC-1457-4B8A-8C99-F787844BADA2}" type="parTrans" cxnId="{D43589F1-3488-4D16-A96A-DCE8528012B8}">
      <dgm:prSet/>
      <dgm:spPr/>
      <dgm:t>
        <a:bodyPr/>
        <a:lstStyle/>
        <a:p>
          <a:endParaRPr lang="en-US"/>
        </a:p>
      </dgm:t>
    </dgm:pt>
    <dgm:pt modelId="{4567FEAC-6729-48C4-A9CD-F00E14EBBD01}" type="sibTrans" cxnId="{D43589F1-3488-4D16-A96A-DCE8528012B8}">
      <dgm:prSet/>
      <dgm:spPr/>
      <dgm:t>
        <a:bodyPr/>
        <a:lstStyle/>
        <a:p>
          <a:endParaRPr lang="en-US"/>
        </a:p>
      </dgm:t>
    </dgm:pt>
    <dgm:pt modelId="{6082AD92-CAE2-4EF3-B08B-7E39A39BA16B}">
      <dgm:prSet/>
      <dgm:spPr/>
      <dgm:t>
        <a:bodyPr/>
        <a:lstStyle/>
        <a:p>
          <a:pPr rtl="0"/>
          <a:r>
            <a:rPr lang="en-US" dirty="0" smtClean="0"/>
            <a:t>Could be used to replace corporate ID badges</a:t>
          </a:r>
          <a:endParaRPr lang="en-US" dirty="0"/>
        </a:p>
      </dgm:t>
    </dgm:pt>
    <dgm:pt modelId="{86A4415C-0532-44CA-ACCD-D1983E6CB713}" type="parTrans" cxnId="{ED95C7A8-0869-4FE5-A2D0-AE07A6609C0D}">
      <dgm:prSet/>
      <dgm:spPr/>
      <dgm:t>
        <a:bodyPr/>
        <a:lstStyle/>
        <a:p>
          <a:endParaRPr lang="en-US"/>
        </a:p>
      </dgm:t>
    </dgm:pt>
    <dgm:pt modelId="{96AFDFA7-861F-4A37-B3F6-8AB6A7EBB434}" type="sibTrans" cxnId="{ED95C7A8-0869-4FE5-A2D0-AE07A6609C0D}">
      <dgm:prSet/>
      <dgm:spPr/>
      <dgm:t>
        <a:bodyPr/>
        <a:lstStyle/>
        <a:p>
          <a:endParaRPr lang="en-US"/>
        </a:p>
      </dgm:t>
    </dgm:pt>
    <dgm:pt modelId="{1B3135D0-F040-453F-9F40-6616E6126848}">
      <dgm:prSet/>
      <dgm:spPr/>
      <dgm:t>
        <a:bodyPr/>
        <a:lstStyle/>
        <a:p>
          <a:pPr rtl="0"/>
          <a:r>
            <a:rPr lang="en-US" dirty="0" smtClean="0"/>
            <a:t>Already used in passports to provide various pieces of personal information.</a:t>
          </a:r>
          <a:endParaRPr lang="en-US" dirty="0"/>
        </a:p>
      </dgm:t>
    </dgm:pt>
    <dgm:pt modelId="{28E60791-1229-4040-B18C-C0F288ECC45B}" type="parTrans" cxnId="{59322182-D125-4F17-990A-D4276226CA56}">
      <dgm:prSet/>
      <dgm:spPr/>
      <dgm:t>
        <a:bodyPr/>
        <a:lstStyle/>
        <a:p>
          <a:endParaRPr lang="en-US"/>
        </a:p>
      </dgm:t>
    </dgm:pt>
    <dgm:pt modelId="{677F4E32-2A90-475F-AE72-FE95AC5F009F}" type="sibTrans" cxnId="{59322182-D125-4F17-990A-D4276226CA56}">
      <dgm:prSet/>
      <dgm:spPr/>
      <dgm:t>
        <a:bodyPr/>
        <a:lstStyle/>
        <a:p>
          <a:endParaRPr lang="en-US"/>
        </a:p>
      </dgm:t>
    </dgm:pt>
    <dgm:pt modelId="{28405EBD-342A-4E49-9435-2740AF654CBE}">
      <dgm:prSet/>
      <dgm:spPr/>
      <dgm:t>
        <a:bodyPr/>
        <a:lstStyle/>
        <a:p>
          <a:pPr rtl="0"/>
          <a:endParaRPr lang="en-US" dirty="0"/>
        </a:p>
      </dgm:t>
    </dgm:pt>
    <dgm:pt modelId="{66A56F29-C286-476D-8A89-7937000570B4}" type="parTrans" cxnId="{0356174D-D852-4F4F-A9F3-2A0E1018B1B9}">
      <dgm:prSet/>
      <dgm:spPr/>
      <dgm:t>
        <a:bodyPr/>
        <a:lstStyle/>
        <a:p>
          <a:endParaRPr lang="en-US"/>
        </a:p>
      </dgm:t>
    </dgm:pt>
    <dgm:pt modelId="{2CB5893A-E02C-4FE9-B168-05591AA101D9}" type="sibTrans" cxnId="{0356174D-D852-4F4F-A9F3-2A0E1018B1B9}">
      <dgm:prSet/>
      <dgm:spPr/>
      <dgm:t>
        <a:bodyPr/>
        <a:lstStyle/>
        <a:p>
          <a:endParaRPr lang="en-US"/>
        </a:p>
      </dgm:t>
    </dgm:pt>
    <dgm:pt modelId="{37F72BB7-683C-458E-9335-82025EBDFAE5}" type="pres">
      <dgm:prSet presAssocID="{3B3B8AAC-E5D3-4ADC-A026-DB883069E176}" presName="linear" presStyleCnt="0">
        <dgm:presLayoutVars>
          <dgm:animLvl val="lvl"/>
          <dgm:resizeHandles val="exact"/>
        </dgm:presLayoutVars>
      </dgm:prSet>
      <dgm:spPr/>
    </dgm:pt>
    <dgm:pt modelId="{DFFB47A0-CAA6-42B0-BB1A-3020E4674706}" type="pres">
      <dgm:prSet presAssocID="{3368363C-C642-4A14-B110-BCCFEF6B339F}" presName="parentText" presStyleLbl="node1" presStyleIdx="0" presStyleCnt="4">
        <dgm:presLayoutVars>
          <dgm:chMax val="0"/>
          <dgm:bulletEnabled val="1"/>
        </dgm:presLayoutVars>
      </dgm:prSet>
      <dgm:spPr/>
    </dgm:pt>
    <dgm:pt modelId="{4F8C8037-0DE3-4D37-A91A-2A055D52B275}" type="pres">
      <dgm:prSet presAssocID="{3368363C-C642-4A14-B110-BCCFEF6B339F}" presName="childText" presStyleLbl="revTx" presStyleIdx="0" presStyleCnt="4">
        <dgm:presLayoutVars>
          <dgm:bulletEnabled val="1"/>
        </dgm:presLayoutVars>
      </dgm:prSet>
      <dgm:spPr/>
    </dgm:pt>
    <dgm:pt modelId="{055C8BBF-1FE8-487E-8F42-DCFCEB6E7C63}" type="pres">
      <dgm:prSet presAssocID="{DD6A7EBC-9BEB-4A2F-9DDA-F97BFC986D37}" presName="parentText" presStyleLbl="node1" presStyleIdx="1" presStyleCnt="4">
        <dgm:presLayoutVars>
          <dgm:chMax val="0"/>
          <dgm:bulletEnabled val="1"/>
        </dgm:presLayoutVars>
      </dgm:prSet>
      <dgm:spPr/>
    </dgm:pt>
    <dgm:pt modelId="{B070C0AB-2AB2-4F75-8E4B-4E1A7DD1E53C}" type="pres">
      <dgm:prSet presAssocID="{DD6A7EBC-9BEB-4A2F-9DDA-F97BFC986D37}" presName="childText" presStyleLbl="revTx" presStyleIdx="1" presStyleCnt="4">
        <dgm:presLayoutVars>
          <dgm:bulletEnabled val="1"/>
        </dgm:presLayoutVars>
      </dgm:prSet>
      <dgm:spPr/>
    </dgm:pt>
    <dgm:pt modelId="{796020B1-3D5F-44EF-B292-FE6512B981C5}" type="pres">
      <dgm:prSet presAssocID="{10DC4083-39D7-4892-A906-AD1ED95523ED}" presName="parentText" presStyleLbl="node1" presStyleIdx="2" presStyleCnt="4">
        <dgm:presLayoutVars>
          <dgm:chMax val="0"/>
          <dgm:bulletEnabled val="1"/>
        </dgm:presLayoutVars>
      </dgm:prSet>
      <dgm:spPr/>
    </dgm:pt>
    <dgm:pt modelId="{B68156C1-4134-4611-833B-074BF3B386BE}" type="pres">
      <dgm:prSet presAssocID="{10DC4083-39D7-4892-A906-AD1ED95523ED}" presName="childText" presStyleLbl="revTx" presStyleIdx="2" presStyleCnt="4">
        <dgm:presLayoutVars>
          <dgm:bulletEnabled val="1"/>
        </dgm:presLayoutVars>
      </dgm:prSet>
      <dgm:spPr/>
    </dgm:pt>
    <dgm:pt modelId="{6B1645DE-F167-46CA-8B6E-BDEDC5D12718}" type="pres">
      <dgm:prSet presAssocID="{02242EB9-6EE2-45C2-B8E6-847C61EB735A}" presName="parentText" presStyleLbl="node1" presStyleIdx="3" presStyleCnt="4">
        <dgm:presLayoutVars>
          <dgm:chMax val="0"/>
          <dgm:bulletEnabled val="1"/>
        </dgm:presLayoutVars>
      </dgm:prSet>
      <dgm:spPr/>
    </dgm:pt>
    <dgm:pt modelId="{45FA3829-6A95-45B4-892E-D607870AD566}" type="pres">
      <dgm:prSet presAssocID="{02242EB9-6EE2-45C2-B8E6-847C61EB735A}" presName="childText" presStyleLbl="revTx" presStyleIdx="3" presStyleCnt="4">
        <dgm:presLayoutVars>
          <dgm:bulletEnabled val="1"/>
        </dgm:presLayoutVars>
      </dgm:prSet>
      <dgm:spPr/>
    </dgm:pt>
  </dgm:ptLst>
  <dgm:cxnLst>
    <dgm:cxn modelId="{49B1A8EF-2EBE-4601-AF52-F1ADF9034F8F}" srcId="{FBBCEF5A-96AA-4E1C-BDCE-8DE149EC5C18}" destId="{C63004D5-8E62-4E11-8D8B-CCB79714098C}" srcOrd="0" destOrd="0" parTransId="{00C41648-DE59-473B-A6B5-BF182E8DD5F4}" sibTransId="{9248806D-C9D9-478A-8E2E-39FA08AB277D}"/>
    <dgm:cxn modelId="{2E40B35E-B495-40B3-9F48-19811F352E14}" type="presOf" srcId="{138CFFC8-FE19-45DF-98E5-263A0E7D6688}" destId="{B68156C1-4134-4611-833B-074BF3B386BE}" srcOrd="0" destOrd="0" presId="urn:microsoft.com/office/officeart/2005/8/layout/vList2"/>
    <dgm:cxn modelId="{4D48735E-2A3B-4973-B275-495003E5469A}" srcId="{3B3B8AAC-E5D3-4ADC-A026-DB883069E176}" destId="{DD6A7EBC-9BEB-4A2F-9DDA-F97BFC986D37}" srcOrd="1" destOrd="0" parTransId="{D6A50D0C-E640-486B-A7B9-D1C2B34D90A5}" sibTransId="{DDAA72A8-8024-4D61-B66A-E7019E54E0BB}"/>
    <dgm:cxn modelId="{C08750B5-BADC-408E-B1F6-65883220EAE0}" srcId="{138CFFC8-FE19-45DF-98E5-263A0E7D6688}" destId="{056A7EA6-0587-4DD3-A02B-0575F0B2B59C}" srcOrd="0" destOrd="0" parTransId="{E59C0F10-B62F-4DA1-A227-0C1D068B4ECB}" sibTransId="{7FBDCD99-3E4C-4337-A793-1BF34C16E698}"/>
    <dgm:cxn modelId="{7094AEA6-E614-4057-87E6-458B040775EC}" srcId="{3368363C-C642-4A14-B110-BCCFEF6B339F}" destId="{FBBCEF5A-96AA-4E1C-BDCE-8DE149EC5C18}" srcOrd="0" destOrd="0" parTransId="{A18A6300-181E-4B36-82BA-8107314AD75B}" sibTransId="{C841E4BC-9964-4FB5-8265-16A3977FCDEB}"/>
    <dgm:cxn modelId="{C58FE026-6FF4-4B68-A1A9-742075AA8B39}" srcId="{DD6A7EBC-9BEB-4A2F-9DDA-F97BFC986D37}" destId="{DEA64DE7-0E98-43DD-AA6A-A24648A58BB4}" srcOrd="0" destOrd="0" parTransId="{9A5DD831-3355-4456-9ECA-CD71493495D4}" sibTransId="{60406118-B83A-4627-8939-0BA01AE2E9CD}"/>
    <dgm:cxn modelId="{E8402B81-E784-44A7-960C-6758AF4922ED}" srcId="{10DC4083-39D7-4892-A906-AD1ED95523ED}" destId="{138CFFC8-FE19-45DF-98E5-263A0E7D6688}" srcOrd="0" destOrd="0" parTransId="{FD6A70D9-93CB-4FED-BF51-65AB86854E08}" sibTransId="{6F637C1D-E512-4419-AB21-8413B160FA35}"/>
    <dgm:cxn modelId="{D43589F1-3488-4D16-A96A-DCE8528012B8}" srcId="{02242EB9-6EE2-45C2-B8E6-847C61EB735A}" destId="{5EF78741-8A89-4506-BAB5-81F49968012F}" srcOrd="0" destOrd="0" parTransId="{8B969FEC-1457-4B8A-8C99-F787844BADA2}" sibTransId="{4567FEAC-6729-48C4-A9CD-F00E14EBBD01}"/>
    <dgm:cxn modelId="{F3D5E394-3845-4205-8CB3-E46646C381C5}" type="presOf" srcId="{C63004D5-8E62-4E11-8D8B-CCB79714098C}" destId="{4F8C8037-0DE3-4D37-A91A-2A055D52B275}" srcOrd="0" destOrd="1" presId="urn:microsoft.com/office/officeart/2005/8/layout/vList2"/>
    <dgm:cxn modelId="{DA837867-4954-4F26-860F-48F71657C1D4}" type="presOf" srcId="{3368363C-C642-4A14-B110-BCCFEF6B339F}" destId="{DFFB47A0-CAA6-42B0-BB1A-3020E4674706}" srcOrd="0" destOrd="0" presId="urn:microsoft.com/office/officeart/2005/8/layout/vList2"/>
    <dgm:cxn modelId="{0356174D-D852-4F4F-A9F3-2A0E1018B1B9}" srcId="{1B3135D0-F040-453F-9F40-6616E6126848}" destId="{28405EBD-342A-4E49-9435-2740AF654CBE}" srcOrd="0" destOrd="0" parTransId="{66A56F29-C286-476D-8A89-7937000570B4}" sibTransId="{2CB5893A-E02C-4FE9-B168-05591AA101D9}"/>
    <dgm:cxn modelId="{976FC5EC-8545-4C75-B9AD-4FFF395D5277}" type="presOf" srcId="{62022D8A-8107-4E1A-AB0C-3CA8812A2E92}" destId="{B070C0AB-2AB2-4F75-8E4B-4E1A7DD1E53C}" srcOrd="0" destOrd="1" presId="urn:microsoft.com/office/officeart/2005/8/layout/vList2"/>
    <dgm:cxn modelId="{4ED8EC1A-0C05-496B-8F75-1BCBB4DDF213}" type="presOf" srcId="{056A7EA6-0587-4DD3-A02B-0575F0B2B59C}" destId="{B68156C1-4134-4611-833B-074BF3B386BE}" srcOrd="0" destOrd="1" presId="urn:microsoft.com/office/officeart/2005/8/layout/vList2"/>
    <dgm:cxn modelId="{08B20F40-E0BC-40A8-BEBA-ED6FE44341D8}" type="presOf" srcId="{5EF78741-8A89-4506-BAB5-81F49968012F}" destId="{45FA3829-6A95-45B4-892E-D607870AD566}" srcOrd="0" destOrd="0" presId="urn:microsoft.com/office/officeart/2005/8/layout/vList2"/>
    <dgm:cxn modelId="{742696A3-84E0-4F57-B84A-DD761B14044C}" type="presOf" srcId="{6082AD92-CAE2-4EF3-B08B-7E39A39BA16B}" destId="{45FA3829-6A95-45B4-892E-D607870AD566}" srcOrd="0" destOrd="1" presId="urn:microsoft.com/office/officeart/2005/8/layout/vList2"/>
    <dgm:cxn modelId="{ED95C7A8-0869-4FE5-A2D0-AE07A6609C0D}" srcId="{5EF78741-8A89-4506-BAB5-81F49968012F}" destId="{6082AD92-CAE2-4EF3-B08B-7E39A39BA16B}" srcOrd="0" destOrd="0" parTransId="{86A4415C-0532-44CA-ACCD-D1983E6CB713}" sibTransId="{96AFDFA7-861F-4A37-B3F6-8AB6A7EBB434}"/>
    <dgm:cxn modelId="{627B0E4E-8064-4359-B88A-D94D4B7B02D8}" srcId="{DEA64DE7-0E98-43DD-AA6A-A24648A58BB4}" destId="{62022D8A-8107-4E1A-AB0C-3CA8812A2E92}" srcOrd="0" destOrd="0" parTransId="{5155570F-99FF-4D63-9602-E743A5179523}" sibTransId="{46D745E8-F89F-42D7-A52A-A2790448660A}"/>
    <dgm:cxn modelId="{0F95754B-E4CE-4318-94DA-6138E3BAA2AD}" type="presOf" srcId="{10DC4083-39D7-4892-A906-AD1ED95523ED}" destId="{796020B1-3D5F-44EF-B292-FE6512B981C5}" srcOrd="0" destOrd="0" presId="urn:microsoft.com/office/officeart/2005/8/layout/vList2"/>
    <dgm:cxn modelId="{0483C2AF-FAC9-4787-B64D-27B473729E86}" type="presOf" srcId="{DD6A7EBC-9BEB-4A2F-9DDA-F97BFC986D37}" destId="{055C8BBF-1FE8-487E-8F42-DCFCEB6E7C63}" srcOrd="0" destOrd="0" presId="urn:microsoft.com/office/officeart/2005/8/layout/vList2"/>
    <dgm:cxn modelId="{FB5B2A3F-B1B4-4D76-8104-3721D8C5E87D}" srcId="{3B3B8AAC-E5D3-4ADC-A026-DB883069E176}" destId="{02242EB9-6EE2-45C2-B8E6-847C61EB735A}" srcOrd="3" destOrd="0" parTransId="{9677AB10-09DB-4391-9E96-1B6A3B952E78}" sibTransId="{59ED8482-93F0-4472-88EE-58A67BF5574F}"/>
    <dgm:cxn modelId="{609579DA-8B79-4E2E-B3D2-49CA750E375C}" type="presOf" srcId="{FBBCEF5A-96AA-4E1C-BDCE-8DE149EC5C18}" destId="{4F8C8037-0DE3-4D37-A91A-2A055D52B275}" srcOrd="0" destOrd="0" presId="urn:microsoft.com/office/officeart/2005/8/layout/vList2"/>
    <dgm:cxn modelId="{66B47094-4781-4100-8A46-0F73974A323D}" type="presOf" srcId="{DEA64DE7-0E98-43DD-AA6A-A24648A58BB4}" destId="{B070C0AB-2AB2-4F75-8E4B-4E1A7DD1E53C}" srcOrd="0" destOrd="0" presId="urn:microsoft.com/office/officeart/2005/8/layout/vList2"/>
    <dgm:cxn modelId="{8F02B809-A93D-4F69-87CD-B47CEDDBA16A}" srcId="{3B3B8AAC-E5D3-4ADC-A026-DB883069E176}" destId="{10DC4083-39D7-4892-A906-AD1ED95523ED}" srcOrd="2" destOrd="0" parTransId="{0489530C-D48D-4A4F-A2EF-3B11E3999999}" sibTransId="{86901024-2059-430C-952E-ACB5875EFC81}"/>
    <dgm:cxn modelId="{EA5AA9EB-633B-401E-8FF1-6934DA44DF4F}" type="presOf" srcId="{1B3135D0-F040-453F-9F40-6616E6126848}" destId="{45FA3829-6A95-45B4-892E-D607870AD566}" srcOrd="0" destOrd="2" presId="urn:microsoft.com/office/officeart/2005/8/layout/vList2"/>
    <dgm:cxn modelId="{21630ECE-328F-4EA0-B993-3D10BFF6863F}" type="presOf" srcId="{02242EB9-6EE2-45C2-B8E6-847C61EB735A}" destId="{6B1645DE-F167-46CA-8B6E-BDEDC5D12718}" srcOrd="0" destOrd="0" presId="urn:microsoft.com/office/officeart/2005/8/layout/vList2"/>
    <dgm:cxn modelId="{A57463DE-3670-4389-A4FF-8E54532B97D4}" type="presOf" srcId="{28405EBD-342A-4E49-9435-2740AF654CBE}" destId="{45FA3829-6A95-45B4-892E-D607870AD566}" srcOrd="0" destOrd="3" presId="urn:microsoft.com/office/officeart/2005/8/layout/vList2"/>
    <dgm:cxn modelId="{59322182-D125-4F17-990A-D4276226CA56}" srcId="{5EF78741-8A89-4506-BAB5-81F49968012F}" destId="{1B3135D0-F040-453F-9F40-6616E6126848}" srcOrd="1" destOrd="0" parTransId="{28E60791-1229-4040-B18C-C0F288ECC45B}" sibTransId="{677F4E32-2A90-475F-AE72-FE95AC5F009F}"/>
    <dgm:cxn modelId="{4FB00519-BDA9-45C2-AE55-5372901CCF29}" srcId="{3B3B8AAC-E5D3-4ADC-A026-DB883069E176}" destId="{3368363C-C642-4A14-B110-BCCFEF6B339F}" srcOrd="0" destOrd="0" parTransId="{DDF87A2B-0DC1-41EA-8E17-4D1DEFF35E27}" sibTransId="{21A827BA-2301-45D6-B8F0-B84C70882112}"/>
    <dgm:cxn modelId="{095C95EA-780D-4668-B891-3402189D4B11}" type="presOf" srcId="{3B3B8AAC-E5D3-4ADC-A026-DB883069E176}" destId="{37F72BB7-683C-458E-9335-82025EBDFAE5}" srcOrd="0" destOrd="0" presId="urn:microsoft.com/office/officeart/2005/8/layout/vList2"/>
    <dgm:cxn modelId="{A57DFCED-CF95-4339-8303-1C746009E9E9}" type="presParOf" srcId="{37F72BB7-683C-458E-9335-82025EBDFAE5}" destId="{DFFB47A0-CAA6-42B0-BB1A-3020E4674706}" srcOrd="0" destOrd="0" presId="urn:microsoft.com/office/officeart/2005/8/layout/vList2"/>
    <dgm:cxn modelId="{AA2F2E5A-CFDC-47FF-938A-B46BB4382B3E}" type="presParOf" srcId="{37F72BB7-683C-458E-9335-82025EBDFAE5}" destId="{4F8C8037-0DE3-4D37-A91A-2A055D52B275}" srcOrd="1" destOrd="0" presId="urn:microsoft.com/office/officeart/2005/8/layout/vList2"/>
    <dgm:cxn modelId="{ABD5D1D1-3473-49F4-909A-CDFDA439C918}" type="presParOf" srcId="{37F72BB7-683C-458E-9335-82025EBDFAE5}" destId="{055C8BBF-1FE8-487E-8F42-DCFCEB6E7C63}" srcOrd="2" destOrd="0" presId="urn:microsoft.com/office/officeart/2005/8/layout/vList2"/>
    <dgm:cxn modelId="{C996891F-9F7D-40F6-B46B-C082200CDC36}" type="presParOf" srcId="{37F72BB7-683C-458E-9335-82025EBDFAE5}" destId="{B070C0AB-2AB2-4F75-8E4B-4E1A7DD1E53C}" srcOrd="3" destOrd="0" presId="urn:microsoft.com/office/officeart/2005/8/layout/vList2"/>
    <dgm:cxn modelId="{1D34DC9C-4060-4677-8A82-1D709063B240}" type="presParOf" srcId="{37F72BB7-683C-458E-9335-82025EBDFAE5}" destId="{796020B1-3D5F-44EF-B292-FE6512B981C5}" srcOrd="4" destOrd="0" presId="urn:microsoft.com/office/officeart/2005/8/layout/vList2"/>
    <dgm:cxn modelId="{9D5F51E8-6ED3-443C-AD3F-84C8D54AF66E}" type="presParOf" srcId="{37F72BB7-683C-458E-9335-82025EBDFAE5}" destId="{B68156C1-4134-4611-833B-074BF3B386BE}" srcOrd="5" destOrd="0" presId="urn:microsoft.com/office/officeart/2005/8/layout/vList2"/>
    <dgm:cxn modelId="{E5ADB4B5-FE50-4411-80A3-8D0D6AFBDC3F}" type="presParOf" srcId="{37F72BB7-683C-458E-9335-82025EBDFAE5}" destId="{6B1645DE-F167-46CA-8B6E-BDEDC5D12718}" srcOrd="6" destOrd="0" presId="urn:microsoft.com/office/officeart/2005/8/layout/vList2"/>
    <dgm:cxn modelId="{74ED7ECF-4D82-4BFD-9150-F4BE12CB5722}" type="presParOf" srcId="{37F72BB7-683C-458E-9335-82025EBDFAE5}" destId="{45FA3829-6A95-45B4-892E-D607870AD566}" srcOrd="7"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0B0533-E7A3-44A2-A68F-2E1BB8E85879}" type="doc">
      <dgm:prSet loTypeId="urn:microsoft.com/office/officeart/2005/8/layout/bList2" loCatId="list" qsTypeId="urn:microsoft.com/office/officeart/2005/8/quickstyle/simple1" qsCatId="simple" csTypeId="urn:microsoft.com/office/officeart/2005/8/colors/accent2_2" csCatId="accent2" phldr="1"/>
      <dgm:spPr/>
      <dgm:t>
        <a:bodyPr/>
        <a:lstStyle/>
        <a:p>
          <a:endParaRPr lang="en-US"/>
        </a:p>
      </dgm:t>
    </dgm:pt>
    <dgm:pt modelId="{D3CD6361-0534-47AE-A826-3DFAAC0F43F0}">
      <dgm:prSet/>
      <dgm:spPr/>
      <dgm:t>
        <a:bodyPr/>
        <a:lstStyle/>
        <a:p>
          <a:pPr rtl="0"/>
          <a:r>
            <a:rPr lang="en-US" dirty="0" smtClean="0"/>
            <a:t>NFC</a:t>
          </a:r>
          <a:endParaRPr lang="en-US" dirty="0"/>
        </a:p>
      </dgm:t>
    </dgm:pt>
    <dgm:pt modelId="{70020509-C115-4B85-8267-7CF3A05BA92D}" type="parTrans" cxnId="{E5D30990-2C2D-4AC4-8B20-382A44D192E3}">
      <dgm:prSet/>
      <dgm:spPr/>
      <dgm:t>
        <a:bodyPr/>
        <a:lstStyle/>
        <a:p>
          <a:endParaRPr lang="en-US"/>
        </a:p>
      </dgm:t>
    </dgm:pt>
    <dgm:pt modelId="{10B790B8-52AD-43EB-92DC-32B5250316DE}" type="sibTrans" cxnId="{E5D30990-2C2D-4AC4-8B20-382A44D192E3}">
      <dgm:prSet/>
      <dgm:spPr/>
      <dgm:t>
        <a:bodyPr/>
        <a:lstStyle/>
        <a:p>
          <a:endParaRPr lang="en-US"/>
        </a:p>
      </dgm:t>
    </dgm:pt>
    <dgm:pt modelId="{879CC918-70DB-41F1-9E22-735C47BD8234}">
      <dgm:prSet/>
      <dgm:spPr/>
      <dgm:t>
        <a:bodyPr/>
        <a:lstStyle/>
        <a:p>
          <a:pPr rtl="0"/>
          <a:r>
            <a:rPr lang="en-US" dirty="0" smtClean="0"/>
            <a:t>Maximum range: 4cm (0.131234 feet)</a:t>
          </a:r>
          <a:endParaRPr lang="en-US" dirty="0"/>
        </a:p>
      </dgm:t>
    </dgm:pt>
    <dgm:pt modelId="{85D8D953-7BC1-42AE-9241-A14CAAD535A3}" type="parTrans" cxnId="{190F7C24-E919-4983-9374-6ADF57CB941D}">
      <dgm:prSet/>
      <dgm:spPr/>
      <dgm:t>
        <a:bodyPr/>
        <a:lstStyle/>
        <a:p>
          <a:endParaRPr lang="en-US"/>
        </a:p>
      </dgm:t>
    </dgm:pt>
    <dgm:pt modelId="{3E79F307-FAF0-4ED9-9853-12EFC218A37C}" type="sibTrans" cxnId="{190F7C24-E919-4983-9374-6ADF57CB941D}">
      <dgm:prSet/>
      <dgm:spPr/>
      <dgm:t>
        <a:bodyPr/>
        <a:lstStyle/>
        <a:p>
          <a:endParaRPr lang="en-US"/>
        </a:p>
      </dgm:t>
    </dgm:pt>
    <dgm:pt modelId="{C119C567-59AD-454C-9443-BE698D9E204F}">
      <dgm:prSet/>
      <dgm:spPr/>
      <dgm:t>
        <a:bodyPr/>
        <a:lstStyle/>
        <a:p>
          <a:pPr rtl="0"/>
          <a:r>
            <a:rPr lang="en-US" dirty="0" smtClean="0"/>
            <a:t>Maximum transfer rate: 424 </a:t>
          </a:r>
          <a:r>
            <a:rPr lang="en-US" dirty="0" err="1" smtClean="0"/>
            <a:t>kbit</a:t>
          </a:r>
          <a:r>
            <a:rPr lang="en-US" dirty="0" smtClean="0"/>
            <a:t>/s</a:t>
          </a:r>
          <a:endParaRPr lang="en-US" dirty="0"/>
        </a:p>
      </dgm:t>
    </dgm:pt>
    <dgm:pt modelId="{D010A1ED-F6AE-4DC2-A72F-59AD023FE2A7}" type="parTrans" cxnId="{4AE650D0-E068-4101-B12C-9CF60745D876}">
      <dgm:prSet/>
      <dgm:spPr/>
      <dgm:t>
        <a:bodyPr/>
        <a:lstStyle/>
        <a:p>
          <a:endParaRPr lang="en-US"/>
        </a:p>
      </dgm:t>
    </dgm:pt>
    <dgm:pt modelId="{722196EE-8544-4C45-9C65-D5F733865199}" type="sibTrans" cxnId="{4AE650D0-E068-4101-B12C-9CF60745D876}">
      <dgm:prSet/>
      <dgm:spPr/>
      <dgm:t>
        <a:bodyPr/>
        <a:lstStyle/>
        <a:p>
          <a:endParaRPr lang="en-US"/>
        </a:p>
      </dgm:t>
    </dgm:pt>
    <dgm:pt modelId="{A647AF76-3372-4282-A7FB-D94F3661BD24}">
      <dgm:prSet/>
      <dgm:spPr/>
      <dgm:t>
        <a:bodyPr/>
        <a:lstStyle/>
        <a:p>
          <a:pPr rtl="0"/>
          <a:r>
            <a:rPr lang="en-US" dirty="0" smtClean="0"/>
            <a:t>Bluetooth</a:t>
          </a:r>
          <a:endParaRPr lang="en-US" dirty="0"/>
        </a:p>
      </dgm:t>
    </dgm:pt>
    <dgm:pt modelId="{BEBC477A-72AA-4484-B083-11E51DB3A901}" type="parTrans" cxnId="{334BDED4-0E4E-4372-9792-C1C02FD97435}">
      <dgm:prSet/>
      <dgm:spPr/>
      <dgm:t>
        <a:bodyPr/>
        <a:lstStyle/>
        <a:p>
          <a:endParaRPr lang="en-US"/>
        </a:p>
      </dgm:t>
    </dgm:pt>
    <dgm:pt modelId="{053D819F-0F85-4630-8F5B-F82FDB269CAE}" type="sibTrans" cxnId="{334BDED4-0E4E-4372-9792-C1C02FD97435}">
      <dgm:prSet/>
      <dgm:spPr/>
      <dgm:t>
        <a:bodyPr/>
        <a:lstStyle/>
        <a:p>
          <a:endParaRPr lang="en-US"/>
        </a:p>
      </dgm:t>
    </dgm:pt>
    <dgm:pt modelId="{CFC1881D-6131-4D62-B411-F90AEB9F50C7}">
      <dgm:prSet/>
      <dgm:spPr/>
      <dgm:t>
        <a:bodyPr/>
        <a:lstStyle/>
        <a:p>
          <a:pPr rtl="0"/>
          <a:r>
            <a:rPr lang="en-US" dirty="0" smtClean="0"/>
            <a:t>Maximum range: 9.75 meters (~32 feet)</a:t>
          </a:r>
          <a:endParaRPr lang="en-US" dirty="0"/>
        </a:p>
      </dgm:t>
    </dgm:pt>
    <dgm:pt modelId="{8B083AA2-0C55-4B84-8F08-8BA18110D118}" type="parTrans" cxnId="{B2D70C32-90DE-484E-90DB-C70D48CE7F8E}">
      <dgm:prSet/>
      <dgm:spPr/>
      <dgm:t>
        <a:bodyPr/>
        <a:lstStyle/>
        <a:p>
          <a:endParaRPr lang="en-US"/>
        </a:p>
      </dgm:t>
    </dgm:pt>
    <dgm:pt modelId="{6F08DBA8-72CE-4E05-A45F-57C18CD045D5}" type="sibTrans" cxnId="{B2D70C32-90DE-484E-90DB-C70D48CE7F8E}">
      <dgm:prSet/>
      <dgm:spPr/>
      <dgm:t>
        <a:bodyPr/>
        <a:lstStyle/>
        <a:p>
          <a:endParaRPr lang="en-US"/>
        </a:p>
      </dgm:t>
    </dgm:pt>
    <dgm:pt modelId="{FD66A2FA-144D-4B03-8741-032664A8A131}">
      <dgm:prSet/>
      <dgm:spPr/>
      <dgm:t>
        <a:bodyPr/>
        <a:lstStyle/>
        <a:p>
          <a:pPr rtl="0"/>
          <a:r>
            <a:rPr lang="en-US" dirty="0" smtClean="0"/>
            <a:t>Maximum transfer rate: up to 24 </a:t>
          </a:r>
          <a:r>
            <a:rPr lang="en-US" dirty="0" err="1" smtClean="0"/>
            <a:t>Mbit</a:t>
          </a:r>
          <a:r>
            <a:rPr lang="en-US" dirty="0" smtClean="0"/>
            <a:t>/s</a:t>
          </a:r>
          <a:endParaRPr lang="en-US" dirty="0"/>
        </a:p>
      </dgm:t>
    </dgm:pt>
    <dgm:pt modelId="{647BAE80-99F9-4AC7-B50A-5A436F9B35C9}" type="parTrans" cxnId="{EE88C7A4-A1BB-405B-8497-6CCC7DAD3C14}">
      <dgm:prSet/>
      <dgm:spPr/>
      <dgm:t>
        <a:bodyPr/>
        <a:lstStyle/>
        <a:p>
          <a:endParaRPr lang="en-US"/>
        </a:p>
      </dgm:t>
    </dgm:pt>
    <dgm:pt modelId="{FD669672-B1B2-4C3F-BDB3-AD75CF583DA8}" type="sibTrans" cxnId="{EE88C7A4-A1BB-405B-8497-6CCC7DAD3C14}">
      <dgm:prSet/>
      <dgm:spPr/>
      <dgm:t>
        <a:bodyPr/>
        <a:lstStyle/>
        <a:p>
          <a:endParaRPr lang="en-US"/>
        </a:p>
      </dgm:t>
    </dgm:pt>
    <dgm:pt modelId="{DBBCE73A-7410-4B10-88F9-01DFB2FBB6DA}">
      <dgm:prSet/>
      <dgm:spPr/>
      <dgm:t>
        <a:bodyPr/>
        <a:lstStyle/>
        <a:p>
          <a:pPr rtl="0"/>
          <a:endParaRPr lang="en-US" dirty="0"/>
        </a:p>
      </dgm:t>
    </dgm:pt>
    <dgm:pt modelId="{70C17259-0771-4EA4-AE1B-7D82E5051D07}" type="parTrans" cxnId="{4F59DD37-96DC-4DD2-8BBF-E22B1039C3BC}">
      <dgm:prSet/>
      <dgm:spPr/>
      <dgm:t>
        <a:bodyPr/>
        <a:lstStyle/>
        <a:p>
          <a:endParaRPr lang="en-US"/>
        </a:p>
      </dgm:t>
    </dgm:pt>
    <dgm:pt modelId="{1290CFF3-1061-4A97-AD51-F8760912A2E7}" type="sibTrans" cxnId="{4F59DD37-96DC-4DD2-8BBF-E22B1039C3BC}">
      <dgm:prSet/>
      <dgm:spPr/>
      <dgm:t>
        <a:bodyPr/>
        <a:lstStyle/>
        <a:p>
          <a:endParaRPr lang="en-US"/>
        </a:p>
      </dgm:t>
    </dgm:pt>
    <dgm:pt modelId="{04B0D5E7-825E-48ED-994B-58C296487BB1}">
      <dgm:prSet/>
      <dgm:spPr/>
      <dgm:t>
        <a:bodyPr/>
        <a:lstStyle/>
        <a:p>
          <a:pPr rtl="0"/>
          <a:r>
            <a:rPr lang="en-US" dirty="0" smtClean="0"/>
            <a:t>No authentication</a:t>
          </a:r>
          <a:endParaRPr lang="en-US" dirty="0"/>
        </a:p>
      </dgm:t>
    </dgm:pt>
    <dgm:pt modelId="{3C43DBA3-04D5-4438-827A-FF8AB62904E7}" type="parTrans" cxnId="{87C2FD1F-87AC-4C2E-B222-79C20D5AED99}">
      <dgm:prSet/>
      <dgm:spPr/>
      <dgm:t>
        <a:bodyPr/>
        <a:lstStyle/>
        <a:p>
          <a:endParaRPr lang="en-US"/>
        </a:p>
      </dgm:t>
    </dgm:pt>
    <dgm:pt modelId="{5B5B22A2-8560-4D68-B0C1-98902B5B5E46}" type="sibTrans" cxnId="{87C2FD1F-87AC-4C2E-B222-79C20D5AED99}">
      <dgm:prSet/>
      <dgm:spPr/>
      <dgm:t>
        <a:bodyPr/>
        <a:lstStyle/>
        <a:p>
          <a:endParaRPr lang="en-US"/>
        </a:p>
      </dgm:t>
    </dgm:pt>
    <dgm:pt modelId="{71E492AA-A133-4708-8EFA-654A452277F0}">
      <dgm:prSet/>
      <dgm:spPr/>
      <dgm:t>
        <a:bodyPr/>
        <a:lstStyle/>
        <a:p>
          <a:pPr rtl="0"/>
          <a:r>
            <a:rPr lang="en-US" dirty="0" smtClean="0"/>
            <a:t>PIN required</a:t>
          </a:r>
          <a:endParaRPr lang="en-US" dirty="0"/>
        </a:p>
      </dgm:t>
    </dgm:pt>
    <dgm:pt modelId="{1C3154CF-ECE3-441C-A2A9-85CEC8889F12}" type="parTrans" cxnId="{5D27F5CD-BB7F-44C4-9DD1-EA615770A4B2}">
      <dgm:prSet/>
      <dgm:spPr/>
    </dgm:pt>
    <dgm:pt modelId="{FF504CF8-435F-4C0A-B825-1687B2E495A6}" type="sibTrans" cxnId="{5D27F5CD-BB7F-44C4-9DD1-EA615770A4B2}">
      <dgm:prSet/>
      <dgm:spPr/>
    </dgm:pt>
    <dgm:pt modelId="{E0D9C3AD-952D-4716-978D-36A1DB75BD80}">
      <dgm:prSet/>
      <dgm:spPr/>
      <dgm:t>
        <a:bodyPr/>
        <a:lstStyle/>
        <a:p>
          <a:pPr rtl="0"/>
          <a:endParaRPr lang="en-US" dirty="0"/>
        </a:p>
      </dgm:t>
    </dgm:pt>
    <dgm:pt modelId="{0210569B-17A1-415B-9926-BD93311B8524}" type="parTrans" cxnId="{4590FACB-7CBF-4EF8-9E29-FC55F6EB7C83}">
      <dgm:prSet/>
      <dgm:spPr/>
    </dgm:pt>
    <dgm:pt modelId="{0F545F9F-82E3-4BE7-BE55-9B6C22E8551B}" type="sibTrans" cxnId="{4590FACB-7CBF-4EF8-9E29-FC55F6EB7C83}">
      <dgm:prSet/>
      <dgm:spPr/>
    </dgm:pt>
    <dgm:pt modelId="{4B020EA8-A6D1-4F1E-8816-7196A71E6D80}">
      <dgm:prSet/>
      <dgm:spPr/>
      <dgm:t>
        <a:bodyPr/>
        <a:lstStyle/>
        <a:p>
          <a:pPr rtl="0"/>
          <a:r>
            <a:rPr lang="en-US" dirty="0" smtClean="0"/>
            <a:t>Battery consumption: 0.5% per day</a:t>
          </a:r>
          <a:endParaRPr lang="en-US" dirty="0"/>
        </a:p>
      </dgm:t>
    </dgm:pt>
    <dgm:pt modelId="{9F3490DB-F385-4E2D-9914-15AB99CCB6A9}" type="parTrans" cxnId="{439BD733-1EFC-44D0-894C-261ACC3A4F74}">
      <dgm:prSet/>
      <dgm:spPr/>
    </dgm:pt>
    <dgm:pt modelId="{F9CB927B-516C-4CCC-9F55-F5870A809439}" type="sibTrans" cxnId="{439BD733-1EFC-44D0-894C-261ACC3A4F74}">
      <dgm:prSet/>
      <dgm:spPr/>
    </dgm:pt>
    <dgm:pt modelId="{E6A22546-FE8F-41B2-817D-225B83B7FFC6}">
      <dgm:prSet/>
      <dgm:spPr/>
      <dgm:t>
        <a:bodyPr/>
        <a:lstStyle/>
        <a:p>
          <a:pPr rtl="0"/>
          <a:r>
            <a:rPr lang="en-US" dirty="0" smtClean="0"/>
            <a:t>Battery consumption: 4% per day</a:t>
          </a:r>
          <a:endParaRPr lang="en-US" dirty="0"/>
        </a:p>
      </dgm:t>
    </dgm:pt>
    <dgm:pt modelId="{9B806525-37EC-4A6B-AD2F-4F2D045724FA}" type="parTrans" cxnId="{FF91DD13-089F-4EA3-BD37-930E2FA247B8}">
      <dgm:prSet/>
      <dgm:spPr/>
    </dgm:pt>
    <dgm:pt modelId="{239A051C-2127-43AE-8166-B8D871D66546}" type="sibTrans" cxnId="{FF91DD13-089F-4EA3-BD37-930E2FA247B8}">
      <dgm:prSet/>
      <dgm:spPr/>
    </dgm:pt>
    <dgm:pt modelId="{CCC013EC-DAEF-48F0-9C3A-CEE1D5451E09}">
      <dgm:prSet/>
      <dgm:spPr/>
      <dgm:t>
        <a:bodyPr/>
        <a:lstStyle/>
        <a:p>
          <a:pPr rtl="0"/>
          <a:r>
            <a:rPr lang="en-US" dirty="0" smtClean="0"/>
            <a:t>RFID</a:t>
          </a:r>
          <a:endParaRPr lang="en-US" dirty="0"/>
        </a:p>
      </dgm:t>
    </dgm:pt>
    <dgm:pt modelId="{58BDD780-E28D-4CCB-9B63-99B90F756377}" type="parTrans" cxnId="{D467B833-388E-4D74-81C3-71C8B132C374}">
      <dgm:prSet/>
      <dgm:spPr/>
    </dgm:pt>
    <dgm:pt modelId="{11B16466-E028-44AF-8FB3-D3460C88C464}" type="sibTrans" cxnId="{D467B833-388E-4D74-81C3-71C8B132C374}">
      <dgm:prSet/>
      <dgm:spPr/>
    </dgm:pt>
    <dgm:pt modelId="{A489FEA4-1813-4049-B760-06064D724C2E}">
      <dgm:prSet/>
      <dgm:spPr/>
      <dgm:t>
        <a:bodyPr/>
        <a:lstStyle/>
        <a:p>
          <a:pPr rtl="0"/>
          <a:r>
            <a:rPr lang="en-US" dirty="0" smtClean="0"/>
            <a:t>UHF radio waves</a:t>
          </a:r>
          <a:endParaRPr lang="en-US" dirty="0"/>
        </a:p>
      </dgm:t>
    </dgm:pt>
    <dgm:pt modelId="{D3F6324C-DBC6-4A13-A521-1CE3E349D838}" type="parTrans" cxnId="{B3F73786-B913-43CB-9CCF-3E1B9B90773E}">
      <dgm:prSet/>
      <dgm:spPr/>
    </dgm:pt>
    <dgm:pt modelId="{B9391255-907B-4A2F-B7AF-FC2A93722165}" type="sibTrans" cxnId="{B3F73786-B913-43CB-9CCF-3E1B9B90773E}">
      <dgm:prSet/>
      <dgm:spPr/>
    </dgm:pt>
    <dgm:pt modelId="{08FDE10F-F01E-4EF8-9ADB-2D7E2AC130B5}">
      <dgm:prSet/>
      <dgm:spPr/>
      <dgm:t>
        <a:bodyPr/>
        <a:lstStyle/>
        <a:p>
          <a:pPr rtl="0"/>
          <a:r>
            <a:rPr lang="en-US" dirty="0" smtClean="0"/>
            <a:t>WPAN</a:t>
          </a:r>
          <a:endParaRPr lang="en-US" dirty="0"/>
        </a:p>
      </dgm:t>
    </dgm:pt>
    <dgm:pt modelId="{B20673C4-F0D7-42DF-BDA5-26048092062A}" type="parTrans" cxnId="{C341279B-3743-457A-BB53-92EECB31C06F}">
      <dgm:prSet/>
      <dgm:spPr/>
    </dgm:pt>
    <dgm:pt modelId="{50CE2423-332A-4CD1-8897-EF032CB92682}" type="sibTrans" cxnId="{C341279B-3743-457A-BB53-92EECB31C06F}">
      <dgm:prSet/>
      <dgm:spPr/>
    </dgm:pt>
    <dgm:pt modelId="{076D6A75-88DD-4416-BA9E-D8460FB1A7A5}">
      <dgm:prSet/>
      <dgm:spPr/>
      <dgm:t>
        <a:bodyPr/>
        <a:lstStyle/>
        <a:p>
          <a:pPr rtl="0"/>
          <a:r>
            <a:rPr lang="en-US" dirty="0" smtClean="0"/>
            <a:t>Ad hoc</a:t>
          </a:r>
          <a:endParaRPr lang="en-US" dirty="0"/>
        </a:p>
      </dgm:t>
    </dgm:pt>
    <dgm:pt modelId="{6897E556-66AD-424A-B938-45D313A8363E}" type="parTrans" cxnId="{84F8C995-D1F7-48AE-B4F7-C1052F423CC0}">
      <dgm:prSet/>
      <dgm:spPr/>
    </dgm:pt>
    <dgm:pt modelId="{924577B6-BFAA-46C0-9117-09DF64BC599D}" type="sibTrans" cxnId="{84F8C995-D1F7-48AE-B4F7-C1052F423CC0}">
      <dgm:prSet/>
      <dgm:spPr/>
    </dgm:pt>
    <dgm:pt modelId="{2F1D5A44-EDC4-4039-96DB-CE93D7448151}" type="pres">
      <dgm:prSet presAssocID="{BA0B0533-E7A3-44A2-A68F-2E1BB8E85879}" presName="diagram" presStyleCnt="0">
        <dgm:presLayoutVars>
          <dgm:dir/>
          <dgm:animLvl val="lvl"/>
          <dgm:resizeHandles val="exact"/>
        </dgm:presLayoutVars>
      </dgm:prSet>
      <dgm:spPr/>
      <dgm:t>
        <a:bodyPr/>
        <a:lstStyle/>
        <a:p>
          <a:endParaRPr lang="en-US"/>
        </a:p>
      </dgm:t>
    </dgm:pt>
    <dgm:pt modelId="{755F17FE-918E-419F-8847-CFCF75347319}" type="pres">
      <dgm:prSet presAssocID="{D3CD6361-0534-47AE-A826-3DFAAC0F43F0}" presName="compNode" presStyleCnt="0"/>
      <dgm:spPr/>
    </dgm:pt>
    <dgm:pt modelId="{FEED18D9-511A-4610-915B-F7BC334A4CE6}" type="pres">
      <dgm:prSet presAssocID="{D3CD6361-0534-47AE-A826-3DFAAC0F43F0}" presName="childRect" presStyleLbl="bgAcc1" presStyleIdx="0" presStyleCnt="2">
        <dgm:presLayoutVars>
          <dgm:bulletEnabled val="1"/>
        </dgm:presLayoutVars>
      </dgm:prSet>
      <dgm:spPr/>
      <dgm:t>
        <a:bodyPr/>
        <a:lstStyle/>
        <a:p>
          <a:endParaRPr lang="en-US"/>
        </a:p>
      </dgm:t>
    </dgm:pt>
    <dgm:pt modelId="{420F79E6-CB13-4382-BC29-F1F5796E3AC0}" type="pres">
      <dgm:prSet presAssocID="{D3CD6361-0534-47AE-A826-3DFAAC0F43F0}" presName="parentText" presStyleLbl="node1" presStyleIdx="0" presStyleCnt="0">
        <dgm:presLayoutVars>
          <dgm:chMax val="0"/>
          <dgm:bulletEnabled val="1"/>
        </dgm:presLayoutVars>
      </dgm:prSet>
      <dgm:spPr/>
      <dgm:t>
        <a:bodyPr/>
        <a:lstStyle/>
        <a:p>
          <a:endParaRPr lang="en-US"/>
        </a:p>
      </dgm:t>
    </dgm:pt>
    <dgm:pt modelId="{56A81627-5F27-4A71-9F28-A31812F1C898}" type="pres">
      <dgm:prSet presAssocID="{D3CD6361-0534-47AE-A826-3DFAAC0F43F0}" presName="parentRect" presStyleLbl="alignNode1" presStyleIdx="0" presStyleCnt="2"/>
      <dgm:spPr/>
      <dgm:t>
        <a:bodyPr/>
        <a:lstStyle/>
        <a:p>
          <a:endParaRPr lang="en-US"/>
        </a:p>
      </dgm:t>
    </dgm:pt>
    <dgm:pt modelId="{E5B267B6-8B49-4C0D-9B3B-40DA3DF8E698}" type="pres">
      <dgm:prSet presAssocID="{D3CD6361-0534-47AE-A826-3DFAAC0F43F0}" presName="adorn" presStyleLbl="fgAccFollowNode1" presStyleIdx="0" presStyleCnt="2"/>
      <dgm:spPr>
        <a:blipFill rotWithShape="0">
          <a:blip xmlns:r="http://schemas.openxmlformats.org/officeDocument/2006/relationships" r:embed="rId1"/>
          <a:stretch>
            <a:fillRect/>
          </a:stretch>
        </a:blipFill>
      </dgm:spPr>
    </dgm:pt>
    <dgm:pt modelId="{DD3F6823-9F5A-44CB-9ABF-726F35A9CC7B}" type="pres">
      <dgm:prSet presAssocID="{10B790B8-52AD-43EB-92DC-32B5250316DE}" presName="sibTrans" presStyleLbl="sibTrans2D1" presStyleIdx="0" presStyleCnt="0"/>
      <dgm:spPr/>
      <dgm:t>
        <a:bodyPr/>
        <a:lstStyle/>
        <a:p>
          <a:endParaRPr lang="en-US"/>
        </a:p>
      </dgm:t>
    </dgm:pt>
    <dgm:pt modelId="{6BDF3B71-9E64-4223-871D-27B10912A9F9}" type="pres">
      <dgm:prSet presAssocID="{A647AF76-3372-4282-A7FB-D94F3661BD24}" presName="compNode" presStyleCnt="0"/>
      <dgm:spPr/>
    </dgm:pt>
    <dgm:pt modelId="{E57CEF5C-44CB-4024-A7D8-BCA7E88F8038}" type="pres">
      <dgm:prSet presAssocID="{A647AF76-3372-4282-A7FB-D94F3661BD24}" presName="childRect" presStyleLbl="bgAcc1" presStyleIdx="1" presStyleCnt="2">
        <dgm:presLayoutVars>
          <dgm:bulletEnabled val="1"/>
        </dgm:presLayoutVars>
      </dgm:prSet>
      <dgm:spPr/>
      <dgm:t>
        <a:bodyPr/>
        <a:lstStyle/>
        <a:p>
          <a:endParaRPr lang="en-US"/>
        </a:p>
      </dgm:t>
    </dgm:pt>
    <dgm:pt modelId="{6426E5B3-D110-4643-8C3B-FAE3AF5B0543}" type="pres">
      <dgm:prSet presAssocID="{A647AF76-3372-4282-A7FB-D94F3661BD24}" presName="parentText" presStyleLbl="node1" presStyleIdx="0" presStyleCnt="0">
        <dgm:presLayoutVars>
          <dgm:chMax val="0"/>
          <dgm:bulletEnabled val="1"/>
        </dgm:presLayoutVars>
      </dgm:prSet>
      <dgm:spPr/>
      <dgm:t>
        <a:bodyPr/>
        <a:lstStyle/>
        <a:p>
          <a:endParaRPr lang="en-US"/>
        </a:p>
      </dgm:t>
    </dgm:pt>
    <dgm:pt modelId="{C223B3A7-B173-4E18-9F3F-BD1540F281AD}" type="pres">
      <dgm:prSet presAssocID="{A647AF76-3372-4282-A7FB-D94F3661BD24}" presName="parentRect" presStyleLbl="alignNode1" presStyleIdx="1" presStyleCnt="2"/>
      <dgm:spPr/>
      <dgm:t>
        <a:bodyPr/>
        <a:lstStyle/>
        <a:p>
          <a:endParaRPr lang="en-US"/>
        </a:p>
      </dgm:t>
    </dgm:pt>
    <dgm:pt modelId="{962949C4-1B2B-4D4A-B3DD-F217BD181198}" type="pres">
      <dgm:prSet presAssocID="{A647AF76-3372-4282-A7FB-D94F3661BD24}" presName="adorn" presStyleLbl="fgAccFollowNode1" presStyleIdx="1" presStyleCnt="2"/>
      <dgm:spPr>
        <a:blipFill rotWithShape="0">
          <a:blip xmlns:r="http://schemas.openxmlformats.org/officeDocument/2006/relationships" r:embed="rId2"/>
          <a:stretch>
            <a:fillRect/>
          </a:stretch>
        </a:blipFill>
      </dgm:spPr>
    </dgm:pt>
  </dgm:ptLst>
  <dgm:cxnLst>
    <dgm:cxn modelId="{0316E7DE-C67B-4DD2-A257-816207C687D4}" type="presOf" srcId="{D3CD6361-0534-47AE-A826-3DFAAC0F43F0}" destId="{56A81627-5F27-4A71-9F28-A31812F1C898}" srcOrd="1" destOrd="0" presId="urn:microsoft.com/office/officeart/2005/8/layout/bList2"/>
    <dgm:cxn modelId="{4AD908FB-CC30-4964-A026-30174D6D3218}" type="presOf" srcId="{879CC918-70DB-41F1-9E22-735C47BD8234}" destId="{FEED18D9-511A-4610-915B-F7BC334A4CE6}" srcOrd="0" destOrd="2" presId="urn:microsoft.com/office/officeart/2005/8/layout/bList2"/>
    <dgm:cxn modelId="{C4D6D98E-C10D-4BA7-B3BD-7DB1FB8C00D2}" type="presOf" srcId="{076D6A75-88DD-4416-BA9E-D8460FB1A7A5}" destId="{FEED18D9-511A-4610-915B-F7BC334A4CE6}" srcOrd="0" destOrd="1" presId="urn:microsoft.com/office/officeart/2005/8/layout/bList2"/>
    <dgm:cxn modelId="{4F59DD37-96DC-4DD2-8BBF-E22B1039C3BC}" srcId="{D3CD6361-0534-47AE-A826-3DFAAC0F43F0}" destId="{DBBCE73A-7410-4B10-88F9-01DFB2FBB6DA}" srcOrd="6" destOrd="0" parTransId="{70C17259-0771-4EA4-AE1B-7D82E5051D07}" sibTransId="{1290CFF3-1061-4A97-AD51-F8760912A2E7}"/>
    <dgm:cxn modelId="{DE8F37C1-316A-4838-9C19-5A0C53E6C3EA}" type="presOf" srcId="{A647AF76-3372-4282-A7FB-D94F3661BD24}" destId="{C223B3A7-B173-4E18-9F3F-BD1540F281AD}" srcOrd="1" destOrd="0" presId="urn:microsoft.com/office/officeart/2005/8/layout/bList2"/>
    <dgm:cxn modelId="{5D27F5CD-BB7F-44C4-9DD1-EA615770A4B2}" srcId="{A647AF76-3372-4282-A7FB-D94F3661BD24}" destId="{71E492AA-A133-4708-8EFA-654A452277F0}" srcOrd="4" destOrd="0" parTransId="{1C3154CF-ECE3-441C-A2A9-85CEC8889F12}" sibTransId="{FF504CF8-435F-4C0A-B825-1687B2E495A6}"/>
    <dgm:cxn modelId="{B2D70C32-90DE-484E-90DB-C70D48CE7F8E}" srcId="{A647AF76-3372-4282-A7FB-D94F3661BD24}" destId="{CFC1881D-6131-4D62-B411-F90AEB9F50C7}" srcOrd="2" destOrd="0" parTransId="{8B083AA2-0C55-4B84-8F08-8BA18110D118}" sibTransId="{6F08DBA8-72CE-4E05-A45F-57C18CD045D5}"/>
    <dgm:cxn modelId="{190F7C24-E919-4983-9374-6ADF57CB941D}" srcId="{D3CD6361-0534-47AE-A826-3DFAAC0F43F0}" destId="{879CC918-70DB-41F1-9E22-735C47BD8234}" srcOrd="2" destOrd="0" parTransId="{85D8D953-7BC1-42AE-9241-A14CAAD535A3}" sibTransId="{3E79F307-FAF0-4ED9-9853-12EFC218A37C}"/>
    <dgm:cxn modelId="{C341279B-3743-457A-BB53-92EECB31C06F}" srcId="{A647AF76-3372-4282-A7FB-D94F3661BD24}" destId="{08FDE10F-F01E-4EF8-9ADB-2D7E2AC130B5}" srcOrd="1" destOrd="0" parTransId="{B20673C4-F0D7-42DF-BDA5-26048092062A}" sibTransId="{50CE2423-332A-4CD1-8897-EF032CB92682}"/>
    <dgm:cxn modelId="{D467B833-388E-4D74-81C3-71C8B132C374}" srcId="{D3CD6361-0534-47AE-A826-3DFAAC0F43F0}" destId="{CCC013EC-DAEF-48F0-9C3A-CEE1D5451E09}" srcOrd="0" destOrd="0" parTransId="{58BDD780-E28D-4CCB-9B63-99B90F756377}" sibTransId="{11B16466-E028-44AF-8FB3-D3460C88C464}"/>
    <dgm:cxn modelId="{84F8C995-D1F7-48AE-B4F7-C1052F423CC0}" srcId="{D3CD6361-0534-47AE-A826-3DFAAC0F43F0}" destId="{076D6A75-88DD-4416-BA9E-D8460FB1A7A5}" srcOrd="1" destOrd="0" parTransId="{6897E556-66AD-424A-B938-45D313A8363E}" sibTransId="{924577B6-BFAA-46C0-9117-09DF64BC599D}"/>
    <dgm:cxn modelId="{439BD733-1EFC-44D0-894C-261ACC3A4F74}" srcId="{D3CD6361-0534-47AE-A826-3DFAAC0F43F0}" destId="{4B020EA8-A6D1-4F1E-8816-7196A71E6D80}" srcOrd="5" destOrd="0" parTransId="{9F3490DB-F385-4E2D-9914-15AB99CCB6A9}" sibTransId="{F9CB927B-516C-4CCC-9F55-F5870A809439}"/>
    <dgm:cxn modelId="{4590FACB-7CBF-4EF8-9E29-FC55F6EB7C83}" srcId="{A647AF76-3372-4282-A7FB-D94F3661BD24}" destId="{E0D9C3AD-952D-4716-978D-36A1DB75BD80}" srcOrd="6" destOrd="0" parTransId="{0210569B-17A1-415B-9926-BD93311B8524}" sibTransId="{0F545F9F-82E3-4BE7-BE55-9B6C22E8551B}"/>
    <dgm:cxn modelId="{1CC7987F-2E14-4702-B1FE-24BE9AAD5BE9}" type="presOf" srcId="{E6A22546-FE8F-41B2-817D-225B83B7FFC6}" destId="{E57CEF5C-44CB-4024-A7D8-BCA7E88F8038}" srcOrd="0" destOrd="5" presId="urn:microsoft.com/office/officeart/2005/8/layout/bList2"/>
    <dgm:cxn modelId="{EE88C7A4-A1BB-405B-8497-6CCC7DAD3C14}" srcId="{A647AF76-3372-4282-A7FB-D94F3661BD24}" destId="{FD66A2FA-144D-4B03-8741-032664A8A131}" srcOrd="3" destOrd="0" parTransId="{647BAE80-99F9-4AC7-B50A-5A436F9B35C9}" sibTransId="{FD669672-B1B2-4C3F-BDB3-AD75CF583DA8}"/>
    <dgm:cxn modelId="{FDA1E4D5-AA9E-48B0-AF35-7D1590893200}" type="presOf" srcId="{08FDE10F-F01E-4EF8-9ADB-2D7E2AC130B5}" destId="{E57CEF5C-44CB-4024-A7D8-BCA7E88F8038}" srcOrd="0" destOrd="1" presId="urn:microsoft.com/office/officeart/2005/8/layout/bList2"/>
    <dgm:cxn modelId="{12ED7C03-E9C2-4765-ADE0-D50F6F729122}" type="presOf" srcId="{4B020EA8-A6D1-4F1E-8816-7196A71E6D80}" destId="{FEED18D9-511A-4610-915B-F7BC334A4CE6}" srcOrd="0" destOrd="5" presId="urn:microsoft.com/office/officeart/2005/8/layout/bList2"/>
    <dgm:cxn modelId="{FF91DD13-089F-4EA3-BD37-930E2FA247B8}" srcId="{A647AF76-3372-4282-A7FB-D94F3661BD24}" destId="{E6A22546-FE8F-41B2-817D-225B83B7FFC6}" srcOrd="5" destOrd="0" parTransId="{9B806525-37EC-4A6B-AD2F-4F2D045724FA}" sibTransId="{239A051C-2127-43AE-8166-B8D871D66546}"/>
    <dgm:cxn modelId="{D504640B-87B8-409B-8117-39F6A19062EE}" type="presOf" srcId="{FD66A2FA-144D-4B03-8741-032664A8A131}" destId="{E57CEF5C-44CB-4024-A7D8-BCA7E88F8038}" srcOrd="0" destOrd="3" presId="urn:microsoft.com/office/officeart/2005/8/layout/bList2"/>
    <dgm:cxn modelId="{334BDED4-0E4E-4372-9792-C1C02FD97435}" srcId="{BA0B0533-E7A3-44A2-A68F-2E1BB8E85879}" destId="{A647AF76-3372-4282-A7FB-D94F3661BD24}" srcOrd="1" destOrd="0" parTransId="{BEBC477A-72AA-4484-B083-11E51DB3A901}" sibTransId="{053D819F-0F85-4630-8F5B-F82FDB269CAE}"/>
    <dgm:cxn modelId="{4DF24B6A-35FE-4C28-9A1D-F36AB2FC51CB}" type="presOf" srcId="{10B790B8-52AD-43EB-92DC-32B5250316DE}" destId="{DD3F6823-9F5A-44CB-9ABF-726F35A9CC7B}" srcOrd="0" destOrd="0" presId="urn:microsoft.com/office/officeart/2005/8/layout/bList2"/>
    <dgm:cxn modelId="{87C2FD1F-87AC-4C2E-B222-79C20D5AED99}" srcId="{D3CD6361-0534-47AE-A826-3DFAAC0F43F0}" destId="{04B0D5E7-825E-48ED-994B-58C296487BB1}" srcOrd="4" destOrd="0" parTransId="{3C43DBA3-04D5-4438-827A-FF8AB62904E7}" sibTransId="{5B5B22A2-8560-4D68-B0C1-98902B5B5E46}"/>
    <dgm:cxn modelId="{3E5584E3-E3F5-47BA-A72F-452521039B46}" type="presOf" srcId="{71E492AA-A133-4708-8EFA-654A452277F0}" destId="{E57CEF5C-44CB-4024-A7D8-BCA7E88F8038}" srcOrd="0" destOrd="4" presId="urn:microsoft.com/office/officeart/2005/8/layout/bList2"/>
    <dgm:cxn modelId="{BB0B3B0A-FFE3-4B7D-8E66-36BA445C7235}" type="presOf" srcId="{A647AF76-3372-4282-A7FB-D94F3661BD24}" destId="{6426E5B3-D110-4643-8C3B-FAE3AF5B0543}" srcOrd="0" destOrd="0" presId="urn:microsoft.com/office/officeart/2005/8/layout/bList2"/>
    <dgm:cxn modelId="{B3F73786-B913-43CB-9CCF-3E1B9B90773E}" srcId="{A647AF76-3372-4282-A7FB-D94F3661BD24}" destId="{A489FEA4-1813-4049-B760-06064D724C2E}" srcOrd="0" destOrd="0" parTransId="{D3F6324C-DBC6-4A13-A521-1CE3E349D838}" sibTransId="{B9391255-907B-4A2F-B7AF-FC2A93722165}"/>
    <dgm:cxn modelId="{967F0151-FC86-4A66-9ABA-3869CB32A282}" type="presOf" srcId="{DBBCE73A-7410-4B10-88F9-01DFB2FBB6DA}" destId="{FEED18D9-511A-4610-915B-F7BC334A4CE6}" srcOrd="0" destOrd="6" presId="urn:microsoft.com/office/officeart/2005/8/layout/bList2"/>
    <dgm:cxn modelId="{7EACA411-6EB1-481B-AE4F-07ABC759BB0F}" type="presOf" srcId="{E0D9C3AD-952D-4716-978D-36A1DB75BD80}" destId="{E57CEF5C-44CB-4024-A7D8-BCA7E88F8038}" srcOrd="0" destOrd="6" presId="urn:microsoft.com/office/officeart/2005/8/layout/bList2"/>
    <dgm:cxn modelId="{F74EC13C-FBE1-4481-9A41-53C202EB947E}" type="presOf" srcId="{CFC1881D-6131-4D62-B411-F90AEB9F50C7}" destId="{E57CEF5C-44CB-4024-A7D8-BCA7E88F8038}" srcOrd="0" destOrd="2" presId="urn:microsoft.com/office/officeart/2005/8/layout/bList2"/>
    <dgm:cxn modelId="{EC2E323A-B2D5-4702-A10A-23E53E2B345D}" type="presOf" srcId="{BA0B0533-E7A3-44A2-A68F-2E1BB8E85879}" destId="{2F1D5A44-EDC4-4039-96DB-CE93D7448151}" srcOrd="0" destOrd="0" presId="urn:microsoft.com/office/officeart/2005/8/layout/bList2"/>
    <dgm:cxn modelId="{69D1E4FE-C52A-4614-A309-A6D0D1297354}" type="presOf" srcId="{04B0D5E7-825E-48ED-994B-58C296487BB1}" destId="{FEED18D9-511A-4610-915B-F7BC334A4CE6}" srcOrd="0" destOrd="4" presId="urn:microsoft.com/office/officeart/2005/8/layout/bList2"/>
    <dgm:cxn modelId="{6508CBAA-A7D2-4A4C-896D-6AF53EA41829}" type="presOf" srcId="{C119C567-59AD-454C-9443-BE698D9E204F}" destId="{FEED18D9-511A-4610-915B-F7BC334A4CE6}" srcOrd="0" destOrd="3" presId="urn:microsoft.com/office/officeart/2005/8/layout/bList2"/>
    <dgm:cxn modelId="{E5D30990-2C2D-4AC4-8B20-382A44D192E3}" srcId="{BA0B0533-E7A3-44A2-A68F-2E1BB8E85879}" destId="{D3CD6361-0534-47AE-A826-3DFAAC0F43F0}" srcOrd="0" destOrd="0" parTransId="{70020509-C115-4B85-8267-7CF3A05BA92D}" sibTransId="{10B790B8-52AD-43EB-92DC-32B5250316DE}"/>
    <dgm:cxn modelId="{4AE650D0-E068-4101-B12C-9CF60745D876}" srcId="{D3CD6361-0534-47AE-A826-3DFAAC0F43F0}" destId="{C119C567-59AD-454C-9443-BE698D9E204F}" srcOrd="3" destOrd="0" parTransId="{D010A1ED-F6AE-4DC2-A72F-59AD023FE2A7}" sibTransId="{722196EE-8544-4C45-9C65-D5F733865199}"/>
    <dgm:cxn modelId="{0C0F4F88-6EE2-40B1-95F0-02C635EDC386}" type="presOf" srcId="{A489FEA4-1813-4049-B760-06064D724C2E}" destId="{E57CEF5C-44CB-4024-A7D8-BCA7E88F8038}" srcOrd="0" destOrd="0" presId="urn:microsoft.com/office/officeart/2005/8/layout/bList2"/>
    <dgm:cxn modelId="{82579AA5-264C-47B1-B804-7A1E2FE03B79}" type="presOf" srcId="{D3CD6361-0534-47AE-A826-3DFAAC0F43F0}" destId="{420F79E6-CB13-4382-BC29-F1F5796E3AC0}" srcOrd="0" destOrd="0" presId="urn:microsoft.com/office/officeart/2005/8/layout/bList2"/>
    <dgm:cxn modelId="{EA4417C5-C54F-4DA3-BA0D-96C5FF1C8DDF}" type="presOf" srcId="{CCC013EC-DAEF-48F0-9C3A-CEE1D5451E09}" destId="{FEED18D9-511A-4610-915B-F7BC334A4CE6}" srcOrd="0" destOrd="0" presId="urn:microsoft.com/office/officeart/2005/8/layout/bList2"/>
    <dgm:cxn modelId="{FFA4E0B4-A1BE-4100-B2BA-75AF011BCE74}" type="presParOf" srcId="{2F1D5A44-EDC4-4039-96DB-CE93D7448151}" destId="{755F17FE-918E-419F-8847-CFCF75347319}" srcOrd="0" destOrd="0" presId="urn:microsoft.com/office/officeart/2005/8/layout/bList2"/>
    <dgm:cxn modelId="{C5A2645B-E871-4626-AF48-E608939B8266}" type="presParOf" srcId="{755F17FE-918E-419F-8847-CFCF75347319}" destId="{FEED18D9-511A-4610-915B-F7BC334A4CE6}" srcOrd="0" destOrd="0" presId="urn:microsoft.com/office/officeart/2005/8/layout/bList2"/>
    <dgm:cxn modelId="{DD32763C-59A3-405D-88CA-F57F67C9AC8B}" type="presParOf" srcId="{755F17FE-918E-419F-8847-CFCF75347319}" destId="{420F79E6-CB13-4382-BC29-F1F5796E3AC0}" srcOrd="1" destOrd="0" presId="urn:microsoft.com/office/officeart/2005/8/layout/bList2"/>
    <dgm:cxn modelId="{F2D096BA-E635-4281-B669-DC8CA1A5A0DD}" type="presParOf" srcId="{755F17FE-918E-419F-8847-CFCF75347319}" destId="{56A81627-5F27-4A71-9F28-A31812F1C898}" srcOrd="2" destOrd="0" presId="urn:microsoft.com/office/officeart/2005/8/layout/bList2"/>
    <dgm:cxn modelId="{6E5517DB-1619-4CAA-849C-58A36E4DBAE2}" type="presParOf" srcId="{755F17FE-918E-419F-8847-CFCF75347319}" destId="{E5B267B6-8B49-4C0D-9B3B-40DA3DF8E698}" srcOrd="3" destOrd="0" presId="urn:microsoft.com/office/officeart/2005/8/layout/bList2"/>
    <dgm:cxn modelId="{8D3DCA01-E370-4BF5-8482-063935D98EE0}" type="presParOf" srcId="{2F1D5A44-EDC4-4039-96DB-CE93D7448151}" destId="{DD3F6823-9F5A-44CB-9ABF-726F35A9CC7B}" srcOrd="1" destOrd="0" presId="urn:microsoft.com/office/officeart/2005/8/layout/bList2"/>
    <dgm:cxn modelId="{16BA4362-799F-4A89-A78F-EAB42AB3DAED}" type="presParOf" srcId="{2F1D5A44-EDC4-4039-96DB-CE93D7448151}" destId="{6BDF3B71-9E64-4223-871D-27B10912A9F9}" srcOrd="2" destOrd="0" presId="urn:microsoft.com/office/officeart/2005/8/layout/bList2"/>
    <dgm:cxn modelId="{79D9156D-9256-4340-A580-F27051135C88}" type="presParOf" srcId="{6BDF3B71-9E64-4223-871D-27B10912A9F9}" destId="{E57CEF5C-44CB-4024-A7D8-BCA7E88F8038}" srcOrd="0" destOrd="0" presId="urn:microsoft.com/office/officeart/2005/8/layout/bList2"/>
    <dgm:cxn modelId="{FC9EF130-C4F6-40BA-979C-20AD4D0D0527}" type="presParOf" srcId="{6BDF3B71-9E64-4223-871D-27B10912A9F9}" destId="{6426E5B3-D110-4643-8C3B-FAE3AF5B0543}" srcOrd="1" destOrd="0" presId="urn:microsoft.com/office/officeart/2005/8/layout/bList2"/>
    <dgm:cxn modelId="{123C104F-907F-47FC-8D7F-F96002CB9FC8}" type="presParOf" srcId="{6BDF3B71-9E64-4223-871D-27B10912A9F9}" destId="{C223B3A7-B173-4E18-9F3F-BD1540F281AD}" srcOrd="2" destOrd="0" presId="urn:microsoft.com/office/officeart/2005/8/layout/bList2"/>
    <dgm:cxn modelId="{781D7035-F116-422E-802D-B0166357A02C}" type="presParOf" srcId="{6BDF3B71-9E64-4223-871D-27B10912A9F9}" destId="{962949C4-1B2B-4D4A-B3DD-F217BD181198}" srcOrd="3" destOrd="0" presId="urn:microsoft.com/office/officeart/2005/8/layout/b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EFF2B8-FA42-48DE-86AD-63FC2262D43F}" type="doc">
      <dgm:prSet loTypeId="urn:microsoft.com/office/officeart/2005/8/layout/hierarchy3" loCatId="list" qsTypeId="urn:microsoft.com/office/officeart/2005/8/quickstyle/simple1" qsCatId="simple" csTypeId="urn:microsoft.com/office/officeart/2005/8/colors/accent3_3" csCatId="accent3" phldr="1"/>
      <dgm:spPr/>
      <dgm:t>
        <a:bodyPr/>
        <a:lstStyle/>
        <a:p>
          <a:endParaRPr lang="en-US"/>
        </a:p>
      </dgm:t>
    </dgm:pt>
    <dgm:pt modelId="{38FDB9F1-E202-4C33-AB1A-18EF144197AE}">
      <dgm:prSet/>
      <dgm:spPr/>
      <dgm:t>
        <a:bodyPr/>
        <a:lstStyle/>
        <a:p>
          <a:pPr rtl="0"/>
          <a:r>
            <a:rPr lang="en-US" dirty="0" smtClean="0"/>
            <a:t>Eavesdropping</a:t>
          </a:r>
          <a:endParaRPr lang="en-US" dirty="0"/>
        </a:p>
      </dgm:t>
    </dgm:pt>
    <dgm:pt modelId="{90823777-33FC-4DE9-8DCF-B5AA59F8A49D}" type="parTrans" cxnId="{95A5AD33-5046-42EE-98DB-9F47DE3FCD60}">
      <dgm:prSet/>
      <dgm:spPr/>
      <dgm:t>
        <a:bodyPr/>
        <a:lstStyle/>
        <a:p>
          <a:endParaRPr lang="en-US"/>
        </a:p>
      </dgm:t>
    </dgm:pt>
    <dgm:pt modelId="{049AB118-6A71-4E9F-8698-F7AC4E574550}" type="sibTrans" cxnId="{95A5AD33-5046-42EE-98DB-9F47DE3FCD60}">
      <dgm:prSet/>
      <dgm:spPr/>
      <dgm:t>
        <a:bodyPr/>
        <a:lstStyle/>
        <a:p>
          <a:endParaRPr lang="en-US"/>
        </a:p>
      </dgm:t>
    </dgm:pt>
    <dgm:pt modelId="{B6CC46EB-8752-4720-A532-2C506B14AF4A}">
      <dgm:prSet/>
      <dgm:spPr/>
      <dgm:t>
        <a:bodyPr/>
        <a:lstStyle/>
        <a:p>
          <a:pPr rtl="0"/>
          <a:r>
            <a:rPr lang="en-US" dirty="0" smtClean="0"/>
            <a:t>Complicated</a:t>
          </a:r>
          <a:endParaRPr lang="en-US" dirty="0"/>
        </a:p>
      </dgm:t>
    </dgm:pt>
    <dgm:pt modelId="{4380517D-BE21-4B1A-BA9C-B264D6488C41}" type="parTrans" cxnId="{569706F5-AD5B-4B91-AAE2-D2F21FD083FA}">
      <dgm:prSet/>
      <dgm:spPr/>
      <dgm:t>
        <a:bodyPr/>
        <a:lstStyle/>
        <a:p>
          <a:endParaRPr lang="en-US"/>
        </a:p>
      </dgm:t>
    </dgm:pt>
    <dgm:pt modelId="{71971FCA-C962-4F41-ADC8-3ADFB4932CBD}" type="sibTrans" cxnId="{569706F5-AD5B-4B91-AAE2-D2F21FD083FA}">
      <dgm:prSet/>
      <dgm:spPr/>
      <dgm:t>
        <a:bodyPr/>
        <a:lstStyle/>
        <a:p>
          <a:endParaRPr lang="en-US"/>
        </a:p>
      </dgm:t>
    </dgm:pt>
    <dgm:pt modelId="{3F61756A-FFE2-4736-8F2D-882BD5552AA8}">
      <dgm:prSet/>
      <dgm:spPr/>
      <dgm:t>
        <a:bodyPr/>
        <a:lstStyle/>
        <a:p>
          <a:pPr rtl="0"/>
          <a:r>
            <a:rPr lang="en-US" dirty="0" smtClean="0"/>
            <a:t>Data Modification</a:t>
          </a:r>
          <a:endParaRPr lang="en-US" dirty="0"/>
        </a:p>
      </dgm:t>
    </dgm:pt>
    <dgm:pt modelId="{BF34C817-3FE5-499B-98AD-7235361DBE30}" type="parTrans" cxnId="{9BC5B480-E3F5-40CC-81CC-C31CD3DB6D9E}">
      <dgm:prSet/>
      <dgm:spPr/>
      <dgm:t>
        <a:bodyPr/>
        <a:lstStyle/>
        <a:p>
          <a:endParaRPr lang="en-US"/>
        </a:p>
      </dgm:t>
    </dgm:pt>
    <dgm:pt modelId="{79500AEA-122D-44E1-9E16-1B5CAC5436BF}" type="sibTrans" cxnId="{9BC5B480-E3F5-40CC-81CC-C31CD3DB6D9E}">
      <dgm:prSet/>
      <dgm:spPr/>
      <dgm:t>
        <a:bodyPr/>
        <a:lstStyle/>
        <a:p>
          <a:endParaRPr lang="en-US"/>
        </a:p>
      </dgm:t>
    </dgm:pt>
    <dgm:pt modelId="{A5770817-7B6E-41FC-8EC8-FC57ED4F78C2}">
      <dgm:prSet/>
      <dgm:spPr/>
      <dgm:t>
        <a:bodyPr/>
        <a:lstStyle/>
        <a:p>
          <a:pPr rtl="0"/>
          <a:r>
            <a:rPr lang="en-US" dirty="0" smtClean="0"/>
            <a:t>Easy to perform</a:t>
          </a:r>
        </a:p>
      </dgm:t>
    </dgm:pt>
    <dgm:pt modelId="{F6F22387-4B49-4A26-A161-4ACA904D9707}" type="parTrans" cxnId="{759762E2-D15A-491D-9363-CEE4BF10A5D8}">
      <dgm:prSet/>
      <dgm:spPr/>
      <dgm:t>
        <a:bodyPr/>
        <a:lstStyle/>
        <a:p>
          <a:endParaRPr lang="en-US"/>
        </a:p>
      </dgm:t>
    </dgm:pt>
    <dgm:pt modelId="{CBC89730-C0FA-493B-858D-1C9BC755577C}" type="sibTrans" cxnId="{759762E2-D15A-491D-9363-CEE4BF10A5D8}">
      <dgm:prSet/>
      <dgm:spPr/>
      <dgm:t>
        <a:bodyPr/>
        <a:lstStyle/>
        <a:p>
          <a:endParaRPr lang="en-US"/>
        </a:p>
      </dgm:t>
    </dgm:pt>
    <dgm:pt modelId="{723E0E71-C2E9-450E-B9D5-9A9F177859A2}">
      <dgm:prSet/>
      <dgm:spPr/>
      <dgm:t>
        <a:bodyPr/>
        <a:lstStyle/>
        <a:p>
          <a:pPr rtl="0"/>
          <a:r>
            <a:rPr lang="en-US" dirty="0" smtClean="0"/>
            <a:t>Man-in-the-Middle attacks</a:t>
          </a:r>
          <a:endParaRPr lang="en-US" dirty="0"/>
        </a:p>
      </dgm:t>
    </dgm:pt>
    <dgm:pt modelId="{D33F3B73-E9A7-41CB-B500-028A8459815A}" type="parTrans" cxnId="{105DBB76-7602-408C-A57D-1194CFCEFE97}">
      <dgm:prSet/>
      <dgm:spPr/>
      <dgm:t>
        <a:bodyPr/>
        <a:lstStyle/>
        <a:p>
          <a:endParaRPr lang="en-US"/>
        </a:p>
      </dgm:t>
    </dgm:pt>
    <dgm:pt modelId="{8D3FC22A-1845-4EE0-B9B1-F7DD07E51B15}" type="sibTrans" cxnId="{105DBB76-7602-408C-A57D-1194CFCEFE97}">
      <dgm:prSet/>
      <dgm:spPr/>
      <dgm:t>
        <a:bodyPr/>
        <a:lstStyle/>
        <a:p>
          <a:endParaRPr lang="en-US"/>
        </a:p>
      </dgm:t>
    </dgm:pt>
    <dgm:pt modelId="{BFB06111-A6C6-4067-9DF0-56E2DB1125D5}">
      <dgm:prSet/>
      <dgm:spPr/>
      <dgm:t>
        <a:bodyPr/>
        <a:lstStyle/>
        <a:p>
          <a:pPr rtl="0"/>
          <a:r>
            <a:rPr lang="en-US" dirty="0" smtClean="0"/>
            <a:t>Short range makes MITM hard</a:t>
          </a:r>
          <a:endParaRPr lang="en-US" dirty="0"/>
        </a:p>
      </dgm:t>
    </dgm:pt>
    <dgm:pt modelId="{AF0C6532-1EF5-4DC0-9401-7A7F8E950A6A}" type="parTrans" cxnId="{0F00E65B-2570-47D0-B6F8-CFE4FEB71E8F}">
      <dgm:prSet/>
      <dgm:spPr/>
      <dgm:t>
        <a:bodyPr/>
        <a:lstStyle/>
        <a:p>
          <a:endParaRPr lang="en-US"/>
        </a:p>
      </dgm:t>
    </dgm:pt>
    <dgm:pt modelId="{D6BB9CF9-E834-44DB-8AB6-572545631172}" type="sibTrans" cxnId="{0F00E65B-2570-47D0-B6F8-CFE4FEB71E8F}">
      <dgm:prSet/>
      <dgm:spPr/>
      <dgm:t>
        <a:bodyPr/>
        <a:lstStyle/>
        <a:p>
          <a:endParaRPr lang="en-US"/>
        </a:p>
      </dgm:t>
    </dgm:pt>
    <dgm:pt modelId="{91C53457-6B92-497A-9436-A10DED6FDC2B}">
      <dgm:prSet/>
      <dgm:spPr/>
      <dgm:t>
        <a:bodyPr/>
        <a:lstStyle/>
        <a:p>
          <a:r>
            <a:rPr lang="en-US" dirty="0" smtClean="0"/>
            <a:t>Almost impossible to prevent</a:t>
          </a:r>
          <a:endParaRPr lang="en-US" dirty="0"/>
        </a:p>
      </dgm:t>
    </dgm:pt>
    <dgm:pt modelId="{48C98AE9-C73B-40B8-9157-BD1B69AEB374}" type="parTrans" cxnId="{49FD5CD6-982E-43EA-B88D-6D91BA06D340}">
      <dgm:prSet/>
      <dgm:spPr/>
      <dgm:t>
        <a:bodyPr/>
        <a:lstStyle/>
        <a:p>
          <a:endParaRPr lang="en-US"/>
        </a:p>
      </dgm:t>
    </dgm:pt>
    <dgm:pt modelId="{82286411-B5FF-4803-AA1B-541C0084A740}" type="sibTrans" cxnId="{49FD5CD6-982E-43EA-B88D-6D91BA06D340}">
      <dgm:prSet/>
      <dgm:spPr/>
      <dgm:t>
        <a:bodyPr/>
        <a:lstStyle/>
        <a:p>
          <a:endParaRPr lang="en-US"/>
        </a:p>
      </dgm:t>
    </dgm:pt>
    <dgm:pt modelId="{135958F1-D8E2-47F2-9F88-6A53D29DEEC4}">
      <dgm:prSet/>
      <dgm:spPr/>
      <dgm:t>
        <a:bodyPr/>
        <a:lstStyle/>
        <a:p>
          <a:r>
            <a:rPr lang="en-US" dirty="0" smtClean="0"/>
            <a:t>Requires proximity</a:t>
          </a:r>
          <a:endParaRPr lang="en-US" dirty="0"/>
        </a:p>
      </dgm:t>
    </dgm:pt>
    <dgm:pt modelId="{AFF88E45-E251-4832-8AA3-F0E647AAFB58}" type="parTrans" cxnId="{C9CB77B8-F5E1-4FA3-AF0C-D670703A203D}">
      <dgm:prSet/>
      <dgm:spPr/>
      <dgm:t>
        <a:bodyPr/>
        <a:lstStyle/>
        <a:p>
          <a:endParaRPr lang="en-US"/>
        </a:p>
      </dgm:t>
    </dgm:pt>
    <dgm:pt modelId="{9E005692-7016-4DB3-8CA0-E9F7FE810E34}" type="sibTrans" cxnId="{C9CB77B8-F5E1-4FA3-AF0C-D670703A203D}">
      <dgm:prSet/>
      <dgm:spPr/>
      <dgm:t>
        <a:bodyPr/>
        <a:lstStyle/>
        <a:p>
          <a:endParaRPr lang="en-US"/>
        </a:p>
      </dgm:t>
    </dgm:pt>
    <dgm:pt modelId="{52281A13-2EC7-451C-B482-ED5876499EAD}">
      <dgm:prSet/>
      <dgm:spPr/>
      <dgm:t>
        <a:bodyPr/>
        <a:lstStyle/>
        <a:p>
          <a:r>
            <a:rPr lang="en-US" dirty="0" smtClean="0"/>
            <a:t>Painless to detect</a:t>
          </a:r>
          <a:endParaRPr lang="en-US" dirty="0"/>
        </a:p>
      </dgm:t>
    </dgm:pt>
    <dgm:pt modelId="{D359490A-9258-44D0-9693-56DE0718D236}" type="parTrans" cxnId="{9D9F3C87-138D-4BFA-8BBD-9E85B12C3F8D}">
      <dgm:prSet/>
      <dgm:spPr/>
    </dgm:pt>
    <dgm:pt modelId="{FD048BD9-322E-4A32-9FF2-980406B52126}" type="sibTrans" cxnId="{9D9F3C87-138D-4BFA-8BBD-9E85B12C3F8D}">
      <dgm:prSet/>
      <dgm:spPr/>
    </dgm:pt>
    <dgm:pt modelId="{0BB7D9AF-789B-48E9-AF1D-94078572A0EA}" type="pres">
      <dgm:prSet presAssocID="{63EFF2B8-FA42-48DE-86AD-63FC2262D43F}" presName="diagram" presStyleCnt="0">
        <dgm:presLayoutVars>
          <dgm:chPref val="1"/>
          <dgm:dir/>
          <dgm:animOne val="branch"/>
          <dgm:animLvl val="lvl"/>
          <dgm:resizeHandles/>
        </dgm:presLayoutVars>
      </dgm:prSet>
      <dgm:spPr/>
      <dgm:t>
        <a:bodyPr/>
        <a:lstStyle/>
        <a:p>
          <a:endParaRPr lang="en-US"/>
        </a:p>
      </dgm:t>
    </dgm:pt>
    <dgm:pt modelId="{AE3140F3-D011-4B79-A18F-96FC831AF3DD}" type="pres">
      <dgm:prSet presAssocID="{38FDB9F1-E202-4C33-AB1A-18EF144197AE}" presName="root" presStyleCnt="0"/>
      <dgm:spPr/>
    </dgm:pt>
    <dgm:pt modelId="{3F73598D-393F-4B09-8B39-CE4419338725}" type="pres">
      <dgm:prSet presAssocID="{38FDB9F1-E202-4C33-AB1A-18EF144197AE}" presName="rootComposite" presStyleCnt="0"/>
      <dgm:spPr/>
    </dgm:pt>
    <dgm:pt modelId="{768F005E-A484-4309-8F14-86445FAF87DD}" type="pres">
      <dgm:prSet presAssocID="{38FDB9F1-E202-4C33-AB1A-18EF144197AE}" presName="rootText" presStyleLbl="node1" presStyleIdx="0" presStyleCnt="3"/>
      <dgm:spPr/>
      <dgm:t>
        <a:bodyPr/>
        <a:lstStyle/>
        <a:p>
          <a:endParaRPr lang="en-US"/>
        </a:p>
      </dgm:t>
    </dgm:pt>
    <dgm:pt modelId="{A1B6EB25-389A-49C2-BA2F-1BCE6C4DB98D}" type="pres">
      <dgm:prSet presAssocID="{38FDB9F1-E202-4C33-AB1A-18EF144197AE}" presName="rootConnector" presStyleLbl="node1" presStyleIdx="0" presStyleCnt="3"/>
      <dgm:spPr/>
      <dgm:t>
        <a:bodyPr/>
        <a:lstStyle/>
        <a:p>
          <a:endParaRPr lang="en-US"/>
        </a:p>
      </dgm:t>
    </dgm:pt>
    <dgm:pt modelId="{709A398B-DE4C-4C6E-B7B7-72E114C0A8B6}" type="pres">
      <dgm:prSet presAssocID="{38FDB9F1-E202-4C33-AB1A-18EF144197AE}" presName="childShape" presStyleCnt="0"/>
      <dgm:spPr/>
    </dgm:pt>
    <dgm:pt modelId="{59F92D86-7EB4-4DA3-8F8D-FA11DAD86209}" type="pres">
      <dgm:prSet presAssocID="{4380517D-BE21-4B1A-BA9C-B264D6488C41}" presName="Name13" presStyleLbl="parChTrans1D2" presStyleIdx="0" presStyleCnt="6"/>
      <dgm:spPr/>
      <dgm:t>
        <a:bodyPr/>
        <a:lstStyle/>
        <a:p>
          <a:endParaRPr lang="en-US"/>
        </a:p>
      </dgm:t>
    </dgm:pt>
    <dgm:pt modelId="{AE845357-41FB-45FC-BB51-CD77F8426DF4}" type="pres">
      <dgm:prSet presAssocID="{B6CC46EB-8752-4720-A532-2C506B14AF4A}" presName="childText" presStyleLbl="bgAcc1" presStyleIdx="0" presStyleCnt="6">
        <dgm:presLayoutVars>
          <dgm:bulletEnabled val="1"/>
        </dgm:presLayoutVars>
      </dgm:prSet>
      <dgm:spPr/>
      <dgm:t>
        <a:bodyPr/>
        <a:lstStyle/>
        <a:p>
          <a:endParaRPr lang="en-US"/>
        </a:p>
      </dgm:t>
    </dgm:pt>
    <dgm:pt modelId="{50064A5E-A449-428E-812F-0900832E2F20}" type="pres">
      <dgm:prSet presAssocID="{AFF88E45-E251-4832-8AA3-F0E647AAFB58}" presName="Name13" presStyleLbl="parChTrans1D2" presStyleIdx="1" presStyleCnt="6"/>
      <dgm:spPr/>
      <dgm:t>
        <a:bodyPr/>
        <a:lstStyle/>
        <a:p>
          <a:endParaRPr lang="en-US"/>
        </a:p>
      </dgm:t>
    </dgm:pt>
    <dgm:pt modelId="{F9929AA2-946E-4489-A04B-18395F8C0F29}" type="pres">
      <dgm:prSet presAssocID="{135958F1-D8E2-47F2-9F88-6A53D29DEEC4}" presName="childText" presStyleLbl="bgAcc1" presStyleIdx="1" presStyleCnt="6">
        <dgm:presLayoutVars>
          <dgm:bulletEnabled val="1"/>
        </dgm:presLayoutVars>
      </dgm:prSet>
      <dgm:spPr/>
      <dgm:t>
        <a:bodyPr/>
        <a:lstStyle/>
        <a:p>
          <a:endParaRPr lang="en-US"/>
        </a:p>
      </dgm:t>
    </dgm:pt>
    <dgm:pt modelId="{6E9B1E6F-BA8F-4023-AAE4-78E76B88F95F}" type="pres">
      <dgm:prSet presAssocID="{3F61756A-FFE2-4736-8F2D-882BD5552AA8}" presName="root" presStyleCnt="0"/>
      <dgm:spPr/>
    </dgm:pt>
    <dgm:pt modelId="{7930C936-A123-400C-AC26-232142E5391C}" type="pres">
      <dgm:prSet presAssocID="{3F61756A-FFE2-4736-8F2D-882BD5552AA8}" presName="rootComposite" presStyleCnt="0"/>
      <dgm:spPr/>
    </dgm:pt>
    <dgm:pt modelId="{4061B5B9-17C4-4D4A-9823-68D18C8355D2}" type="pres">
      <dgm:prSet presAssocID="{3F61756A-FFE2-4736-8F2D-882BD5552AA8}" presName="rootText" presStyleLbl="node1" presStyleIdx="1" presStyleCnt="3"/>
      <dgm:spPr/>
      <dgm:t>
        <a:bodyPr/>
        <a:lstStyle/>
        <a:p>
          <a:endParaRPr lang="en-US"/>
        </a:p>
      </dgm:t>
    </dgm:pt>
    <dgm:pt modelId="{67A9576A-2067-44AB-AF89-E5F155DC42BE}" type="pres">
      <dgm:prSet presAssocID="{3F61756A-FFE2-4736-8F2D-882BD5552AA8}" presName="rootConnector" presStyleLbl="node1" presStyleIdx="1" presStyleCnt="3"/>
      <dgm:spPr/>
      <dgm:t>
        <a:bodyPr/>
        <a:lstStyle/>
        <a:p>
          <a:endParaRPr lang="en-US"/>
        </a:p>
      </dgm:t>
    </dgm:pt>
    <dgm:pt modelId="{1FC3B049-62EA-4A5B-A6DB-BB1C5820DDFA}" type="pres">
      <dgm:prSet presAssocID="{3F61756A-FFE2-4736-8F2D-882BD5552AA8}" presName="childShape" presStyleCnt="0"/>
      <dgm:spPr/>
    </dgm:pt>
    <dgm:pt modelId="{64C6F06D-75A8-412A-8DD5-5A436B420339}" type="pres">
      <dgm:prSet presAssocID="{F6F22387-4B49-4A26-A161-4ACA904D9707}" presName="Name13" presStyleLbl="parChTrans1D2" presStyleIdx="2" presStyleCnt="6"/>
      <dgm:spPr/>
      <dgm:t>
        <a:bodyPr/>
        <a:lstStyle/>
        <a:p>
          <a:endParaRPr lang="en-US"/>
        </a:p>
      </dgm:t>
    </dgm:pt>
    <dgm:pt modelId="{7AD682C4-D691-480B-B251-95985202C79F}" type="pres">
      <dgm:prSet presAssocID="{A5770817-7B6E-41FC-8EC8-FC57ED4F78C2}" presName="childText" presStyleLbl="bgAcc1" presStyleIdx="2" presStyleCnt="6">
        <dgm:presLayoutVars>
          <dgm:bulletEnabled val="1"/>
        </dgm:presLayoutVars>
      </dgm:prSet>
      <dgm:spPr/>
      <dgm:t>
        <a:bodyPr/>
        <a:lstStyle/>
        <a:p>
          <a:endParaRPr lang="en-US"/>
        </a:p>
      </dgm:t>
    </dgm:pt>
    <dgm:pt modelId="{EE5A6168-7F65-48F7-9C0D-9A62BABED2B9}" type="pres">
      <dgm:prSet presAssocID="{48C98AE9-C73B-40B8-9157-BD1B69AEB374}" presName="Name13" presStyleLbl="parChTrans1D2" presStyleIdx="3" presStyleCnt="6"/>
      <dgm:spPr/>
      <dgm:t>
        <a:bodyPr/>
        <a:lstStyle/>
        <a:p>
          <a:endParaRPr lang="en-US"/>
        </a:p>
      </dgm:t>
    </dgm:pt>
    <dgm:pt modelId="{7B8522B4-2470-41A7-AD88-4E829189493D}" type="pres">
      <dgm:prSet presAssocID="{91C53457-6B92-497A-9436-A10DED6FDC2B}" presName="childText" presStyleLbl="bgAcc1" presStyleIdx="3" presStyleCnt="6">
        <dgm:presLayoutVars>
          <dgm:bulletEnabled val="1"/>
        </dgm:presLayoutVars>
      </dgm:prSet>
      <dgm:spPr/>
      <dgm:t>
        <a:bodyPr/>
        <a:lstStyle/>
        <a:p>
          <a:endParaRPr lang="en-US"/>
        </a:p>
      </dgm:t>
    </dgm:pt>
    <dgm:pt modelId="{18538623-AF39-44C8-8936-E9B09B9D47C7}" type="pres">
      <dgm:prSet presAssocID="{723E0E71-C2E9-450E-B9D5-9A9F177859A2}" presName="root" presStyleCnt="0"/>
      <dgm:spPr/>
    </dgm:pt>
    <dgm:pt modelId="{7DFA0906-B59F-4F8C-AAD6-36113F1DFBAA}" type="pres">
      <dgm:prSet presAssocID="{723E0E71-C2E9-450E-B9D5-9A9F177859A2}" presName="rootComposite" presStyleCnt="0"/>
      <dgm:spPr/>
    </dgm:pt>
    <dgm:pt modelId="{6B893459-FD32-44E5-B068-09AE2EFEA057}" type="pres">
      <dgm:prSet presAssocID="{723E0E71-C2E9-450E-B9D5-9A9F177859A2}" presName="rootText" presStyleLbl="node1" presStyleIdx="2" presStyleCnt="3"/>
      <dgm:spPr/>
      <dgm:t>
        <a:bodyPr/>
        <a:lstStyle/>
        <a:p>
          <a:endParaRPr lang="en-US"/>
        </a:p>
      </dgm:t>
    </dgm:pt>
    <dgm:pt modelId="{8EDBB0EB-7C12-459A-978A-AFCC46C3EDB0}" type="pres">
      <dgm:prSet presAssocID="{723E0E71-C2E9-450E-B9D5-9A9F177859A2}" presName="rootConnector" presStyleLbl="node1" presStyleIdx="2" presStyleCnt="3"/>
      <dgm:spPr/>
      <dgm:t>
        <a:bodyPr/>
        <a:lstStyle/>
        <a:p>
          <a:endParaRPr lang="en-US"/>
        </a:p>
      </dgm:t>
    </dgm:pt>
    <dgm:pt modelId="{EABA646A-54E2-420B-AF6E-31A79DD3797B}" type="pres">
      <dgm:prSet presAssocID="{723E0E71-C2E9-450E-B9D5-9A9F177859A2}" presName="childShape" presStyleCnt="0"/>
      <dgm:spPr/>
    </dgm:pt>
    <dgm:pt modelId="{D309E9B5-F4E0-4763-94F9-8AE08AF244C6}" type="pres">
      <dgm:prSet presAssocID="{AF0C6532-1EF5-4DC0-9401-7A7F8E950A6A}" presName="Name13" presStyleLbl="parChTrans1D2" presStyleIdx="4" presStyleCnt="6"/>
      <dgm:spPr/>
      <dgm:t>
        <a:bodyPr/>
        <a:lstStyle/>
        <a:p>
          <a:endParaRPr lang="en-US"/>
        </a:p>
      </dgm:t>
    </dgm:pt>
    <dgm:pt modelId="{041506C0-697F-485C-BE27-E9A388660F88}" type="pres">
      <dgm:prSet presAssocID="{BFB06111-A6C6-4067-9DF0-56E2DB1125D5}" presName="childText" presStyleLbl="bgAcc1" presStyleIdx="4" presStyleCnt="6">
        <dgm:presLayoutVars>
          <dgm:bulletEnabled val="1"/>
        </dgm:presLayoutVars>
      </dgm:prSet>
      <dgm:spPr/>
      <dgm:t>
        <a:bodyPr/>
        <a:lstStyle/>
        <a:p>
          <a:endParaRPr lang="en-US"/>
        </a:p>
      </dgm:t>
    </dgm:pt>
    <dgm:pt modelId="{0152353E-B13E-4EC7-AD84-2EE36F26FC4F}" type="pres">
      <dgm:prSet presAssocID="{D359490A-9258-44D0-9693-56DE0718D236}" presName="Name13" presStyleLbl="parChTrans1D2" presStyleIdx="5" presStyleCnt="6"/>
      <dgm:spPr/>
    </dgm:pt>
    <dgm:pt modelId="{B36EEAEE-5828-42F5-84CD-9D9E02F7534E}" type="pres">
      <dgm:prSet presAssocID="{52281A13-2EC7-451C-B482-ED5876499EAD}" presName="childText" presStyleLbl="bgAcc1" presStyleIdx="5" presStyleCnt="6">
        <dgm:presLayoutVars>
          <dgm:bulletEnabled val="1"/>
        </dgm:presLayoutVars>
      </dgm:prSet>
      <dgm:spPr/>
      <dgm:t>
        <a:bodyPr/>
        <a:lstStyle/>
        <a:p>
          <a:endParaRPr lang="en-US"/>
        </a:p>
      </dgm:t>
    </dgm:pt>
  </dgm:ptLst>
  <dgm:cxnLst>
    <dgm:cxn modelId="{13998FB8-CD56-4E4E-B791-81EB4B5695CE}" type="presOf" srcId="{723E0E71-C2E9-450E-B9D5-9A9F177859A2}" destId="{6B893459-FD32-44E5-B068-09AE2EFEA057}" srcOrd="0" destOrd="0" presId="urn:microsoft.com/office/officeart/2005/8/layout/hierarchy3"/>
    <dgm:cxn modelId="{AB8EC584-1A83-4C0C-95E0-033EB9FD654E}" type="presOf" srcId="{52281A13-2EC7-451C-B482-ED5876499EAD}" destId="{B36EEAEE-5828-42F5-84CD-9D9E02F7534E}" srcOrd="0" destOrd="0" presId="urn:microsoft.com/office/officeart/2005/8/layout/hierarchy3"/>
    <dgm:cxn modelId="{759762E2-D15A-491D-9363-CEE4BF10A5D8}" srcId="{3F61756A-FFE2-4736-8F2D-882BD5552AA8}" destId="{A5770817-7B6E-41FC-8EC8-FC57ED4F78C2}" srcOrd="0" destOrd="0" parTransId="{F6F22387-4B49-4A26-A161-4ACA904D9707}" sibTransId="{CBC89730-C0FA-493B-858D-1C9BC755577C}"/>
    <dgm:cxn modelId="{23B59C54-E8A6-4880-870B-BB3AECB355E1}" type="presOf" srcId="{AF0C6532-1EF5-4DC0-9401-7A7F8E950A6A}" destId="{D309E9B5-F4E0-4763-94F9-8AE08AF244C6}" srcOrd="0" destOrd="0" presId="urn:microsoft.com/office/officeart/2005/8/layout/hierarchy3"/>
    <dgm:cxn modelId="{FB8546E4-4766-490B-8D3D-3CB052B76C0C}" type="presOf" srcId="{135958F1-D8E2-47F2-9F88-6A53D29DEEC4}" destId="{F9929AA2-946E-4489-A04B-18395F8C0F29}" srcOrd="0" destOrd="0" presId="urn:microsoft.com/office/officeart/2005/8/layout/hierarchy3"/>
    <dgm:cxn modelId="{866E1AF3-6B72-4695-B173-8E6C51CF4426}" type="presOf" srcId="{91C53457-6B92-497A-9436-A10DED6FDC2B}" destId="{7B8522B4-2470-41A7-AD88-4E829189493D}" srcOrd="0" destOrd="0" presId="urn:microsoft.com/office/officeart/2005/8/layout/hierarchy3"/>
    <dgm:cxn modelId="{DE54CAD3-5C7D-4F7C-8872-E5FC7BA47DE8}" type="presOf" srcId="{3F61756A-FFE2-4736-8F2D-882BD5552AA8}" destId="{67A9576A-2067-44AB-AF89-E5F155DC42BE}" srcOrd="1" destOrd="0" presId="urn:microsoft.com/office/officeart/2005/8/layout/hierarchy3"/>
    <dgm:cxn modelId="{D863515B-A511-43C5-88D3-C2949A524A47}" type="presOf" srcId="{63EFF2B8-FA42-48DE-86AD-63FC2262D43F}" destId="{0BB7D9AF-789B-48E9-AF1D-94078572A0EA}" srcOrd="0" destOrd="0" presId="urn:microsoft.com/office/officeart/2005/8/layout/hierarchy3"/>
    <dgm:cxn modelId="{82D40935-5598-4334-8235-0C12EB3F5365}" type="presOf" srcId="{B6CC46EB-8752-4720-A532-2C506B14AF4A}" destId="{AE845357-41FB-45FC-BB51-CD77F8426DF4}" srcOrd="0" destOrd="0" presId="urn:microsoft.com/office/officeart/2005/8/layout/hierarchy3"/>
    <dgm:cxn modelId="{49FD5CD6-982E-43EA-B88D-6D91BA06D340}" srcId="{3F61756A-FFE2-4736-8F2D-882BD5552AA8}" destId="{91C53457-6B92-497A-9436-A10DED6FDC2B}" srcOrd="1" destOrd="0" parTransId="{48C98AE9-C73B-40B8-9157-BD1B69AEB374}" sibTransId="{82286411-B5FF-4803-AA1B-541C0084A740}"/>
    <dgm:cxn modelId="{105DBB76-7602-408C-A57D-1194CFCEFE97}" srcId="{63EFF2B8-FA42-48DE-86AD-63FC2262D43F}" destId="{723E0E71-C2E9-450E-B9D5-9A9F177859A2}" srcOrd="2" destOrd="0" parTransId="{D33F3B73-E9A7-41CB-B500-028A8459815A}" sibTransId="{8D3FC22A-1845-4EE0-B9B1-F7DD07E51B15}"/>
    <dgm:cxn modelId="{0F00E65B-2570-47D0-B6F8-CFE4FEB71E8F}" srcId="{723E0E71-C2E9-450E-B9D5-9A9F177859A2}" destId="{BFB06111-A6C6-4067-9DF0-56E2DB1125D5}" srcOrd="0" destOrd="0" parTransId="{AF0C6532-1EF5-4DC0-9401-7A7F8E950A6A}" sibTransId="{D6BB9CF9-E834-44DB-8AB6-572545631172}"/>
    <dgm:cxn modelId="{F9AEA245-F38A-48F8-8B0F-7029B6690FE3}" type="presOf" srcId="{48C98AE9-C73B-40B8-9157-BD1B69AEB374}" destId="{EE5A6168-7F65-48F7-9C0D-9A62BABED2B9}" srcOrd="0" destOrd="0" presId="urn:microsoft.com/office/officeart/2005/8/layout/hierarchy3"/>
    <dgm:cxn modelId="{744AEBFE-F8AB-40AB-908C-0C92FB3C2447}" type="presOf" srcId="{38FDB9F1-E202-4C33-AB1A-18EF144197AE}" destId="{A1B6EB25-389A-49C2-BA2F-1BCE6C4DB98D}" srcOrd="1" destOrd="0" presId="urn:microsoft.com/office/officeart/2005/8/layout/hierarchy3"/>
    <dgm:cxn modelId="{27532FA1-1D1A-4A81-A246-84FD623BA33D}" type="presOf" srcId="{A5770817-7B6E-41FC-8EC8-FC57ED4F78C2}" destId="{7AD682C4-D691-480B-B251-95985202C79F}" srcOrd="0" destOrd="0" presId="urn:microsoft.com/office/officeart/2005/8/layout/hierarchy3"/>
    <dgm:cxn modelId="{95A5AD33-5046-42EE-98DB-9F47DE3FCD60}" srcId="{63EFF2B8-FA42-48DE-86AD-63FC2262D43F}" destId="{38FDB9F1-E202-4C33-AB1A-18EF144197AE}" srcOrd="0" destOrd="0" parTransId="{90823777-33FC-4DE9-8DCF-B5AA59F8A49D}" sibTransId="{049AB118-6A71-4E9F-8698-F7AC4E574550}"/>
    <dgm:cxn modelId="{E3841B34-5394-42F4-86C9-F52DE9573429}" type="presOf" srcId="{4380517D-BE21-4B1A-BA9C-B264D6488C41}" destId="{59F92D86-7EB4-4DA3-8F8D-FA11DAD86209}" srcOrd="0" destOrd="0" presId="urn:microsoft.com/office/officeart/2005/8/layout/hierarchy3"/>
    <dgm:cxn modelId="{72723B7F-2122-4C99-8EAF-970D8A641697}" type="presOf" srcId="{AFF88E45-E251-4832-8AA3-F0E647AAFB58}" destId="{50064A5E-A449-428E-812F-0900832E2F20}" srcOrd="0" destOrd="0" presId="urn:microsoft.com/office/officeart/2005/8/layout/hierarchy3"/>
    <dgm:cxn modelId="{BE2F16AA-4738-4E00-A2A7-A465C6E0BB1E}" type="presOf" srcId="{38FDB9F1-E202-4C33-AB1A-18EF144197AE}" destId="{768F005E-A484-4309-8F14-86445FAF87DD}" srcOrd="0" destOrd="0" presId="urn:microsoft.com/office/officeart/2005/8/layout/hierarchy3"/>
    <dgm:cxn modelId="{9BC5B480-E3F5-40CC-81CC-C31CD3DB6D9E}" srcId="{63EFF2B8-FA42-48DE-86AD-63FC2262D43F}" destId="{3F61756A-FFE2-4736-8F2D-882BD5552AA8}" srcOrd="1" destOrd="0" parTransId="{BF34C817-3FE5-499B-98AD-7235361DBE30}" sibTransId="{79500AEA-122D-44E1-9E16-1B5CAC5436BF}"/>
    <dgm:cxn modelId="{9D9F3C87-138D-4BFA-8BBD-9E85B12C3F8D}" srcId="{723E0E71-C2E9-450E-B9D5-9A9F177859A2}" destId="{52281A13-2EC7-451C-B482-ED5876499EAD}" srcOrd="1" destOrd="0" parTransId="{D359490A-9258-44D0-9693-56DE0718D236}" sibTransId="{FD048BD9-322E-4A32-9FF2-980406B52126}"/>
    <dgm:cxn modelId="{760B19A3-AD28-4A35-9553-6111A572D48D}" type="presOf" srcId="{D359490A-9258-44D0-9693-56DE0718D236}" destId="{0152353E-B13E-4EC7-AD84-2EE36F26FC4F}" srcOrd="0" destOrd="0" presId="urn:microsoft.com/office/officeart/2005/8/layout/hierarchy3"/>
    <dgm:cxn modelId="{954DD198-2F46-4174-A1C0-E11E44D5B4AE}" type="presOf" srcId="{3F61756A-FFE2-4736-8F2D-882BD5552AA8}" destId="{4061B5B9-17C4-4D4A-9823-68D18C8355D2}" srcOrd="0" destOrd="0" presId="urn:microsoft.com/office/officeart/2005/8/layout/hierarchy3"/>
    <dgm:cxn modelId="{9F1BA384-1775-4D72-8B80-6DF8DA2CBCE4}" type="presOf" srcId="{F6F22387-4B49-4A26-A161-4ACA904D9707}" destId="{64C6F06D-75A8-412A-8DD5-5A436B420339}" srcOrd="0" destOrd="0" presId="urn:microsoft.com/office/officeart/2005/8/layout/hierarchy3"/>
    <dgm:cxn modelId="{B2B25478-5479-42CA-BC79-FC991C2BC349}" type="presOf" srcId="{BFB06111-A6C6-4067-9DF0-56E2DB1125D5}" destId="{041506C0-697F-485C-BE27-E9A388660F88}" srcOrd="0" destOrd="0" presId="urn:microsoft.com/office/officeart/2005/8/layout/hierarchy3"/>
    <dgm:cxn modelId="{569706F5-AD5B-4B91-AAE2-D2F21FD083FA}" srcId="{38FDB9F1-E202-4C33-AB1A-18EF144197AE}" destId="{B6CC46EB-8752-4720-A532-2C506B14AF4A}" srcOrd="0" destOrd="0" parTransId="{4380517D-BE21-4B1A-BA9C-B264D6488C41}" sibTransId="{71971FCA-C962-4F41-ADC8-3ADFB4932CBD}"/>
    <dgm:cxn modelId="{9FFB8D43-A3FE-44D6-A08E-E2D7D851DB83}" type="presOf" srcId="{723E0E71-C2E9-450E-B9D5-9A9F177859A2}" destId="{8EDBB0EB-7C12-459A-978A-AFCC46C3EDB0}" srcOrd="1" destOrd="0" presId="urn:microsoft.com/office/officeart/2005/8/layout/hierarchy3"/>
    <dgm:cxn modelId="{C9CB77B8-F5E1-4FA3-AF0C-D670703A203D}" srcId="{38FDB9F1-E202-4C33-AB1A-18EF144197AE}" destId="{135958F1-D8E2-47F2-9F88-6A53D29DEEC4}" srcOrd="1" destOrd="0" parTransId="{AFF88E45-E251-4832-8AA3-F0E647AAFB58}" sibTransId="{9E005692-7016-4DB3-8CA0-E9F7FE810E34}"/>
    <dgm:cxn modelId="{6DED7979-47BA-4484-92C3-AED22209E9A3}" type="presParOf" srcId="{0BB7D9AF-789B-48E9-AF1D-94078572A0EA}" destId="{AE3140F3-D011-4B79-A18F-96FC831AF3DD}" srcOrd="0" destOrd="0" presId="urn:microsoft.com/office/officeart/2005/8/layout/hierarchy3"/>
    <dgm:cxn modelId="{B97A2B66-4611-4839-8627-8D2DA702527A}" type="presParOf" srcId="{AE3140F3-D011-4B79-A18F-96FC831AF3DD}" destId="{3F73598D-393F-4B09-8B39-CE4419338725}" srcOrd="0" destOrd="0" presId="urn:microsoft.com/office/officeart/2005/8/layout/hierarchy3"/>
    <dgm:cxn modelId="{61D75655-1869-44F2-B046-066538D9EED6}" type="presParOf" srcId="{3F73598D-393F-4B09-8B39-CE4419338725}" destId="{768F005E-A484-4309-8F14-86445FAF87DD}" srcOrd="0" destOrd="0" presId="urn:microsoft.com/office/officeart/2005/8/layout/hierarchy3"/>
    <dgm:cxn modelId="{773F149A-4F58-4D51-B03F-296E894CDA62}" type="presParOf" srcId="{3F73598D-393F-4B09-8B39-CE4419338725}" destId="{A1B6EB25-389A-49C2-BA2F-1BCE6C4DB98D}" srcOrd="1" destOrd="0" presId="urn:microsoft.com/office/officeart/2005/8/layout/hierarchy3"/>
    <dgm:cxn modelId="{DC6C8809-26D1-4076-898B-360C4202FC96}" type="presParOf" srcId="{AE3140F3-D011-4B79-A18F-96FC831AF3DD}" destId="{709A398B-DE4C-4C6E-B7B7-72E114C0A8B6}" srcOrd="1" destOrd="0" presId="urn:microsoft.com/office/officeart/2005/8/layout/hierarchy3"/>
    <dgm:cxn modelId="{75AF17AA-542B-4B1E-86EE-967D9B072BE2}" type="presParOf" srcId="{709A398B-DE4C-4C6E-B7B7-72E114C0A8B6}" destId="{59F92D86-7EB4-4DA3-8F8D-FA11DAD86209}" srcOrd="0" destOrd="0" presId="urn:microsoft.com/office/officeart/2005/8/layout/hierarchy3"/>
    <dgm:cxn modelId="{B9768507-5041-4EC6-8811-E40E628E3788}" type="presParOf" srcId="{709A398B-DE4C-4C6E-B7B7-72E114C0A8B6}" destId="{AE845357-41FB-45FC-BB51-CD77F8426DF4}" srcOrd="1" destOrd="0" presId="urn:microsoft.com/office/officeart/2005/8/layout/hierarchy3"/>
    <dgm:cxn modelId="{9D265C33-F577-4E32-9828-AA0B199C2A56}" type="presParOf" srcId="{709A398B-DE4C-4C6E-B7B7-72E114C0A8B6}" destId="{50064A5E-A449-428E-812F-0900832E2F20}" srcOrd="2" destOrd="0" presId="urn:microsoft.com/office/officeart/2005/8/layout/hierarchy3"/>
    <dgm:cxn modelId="{5BACE6FF-E665-406B-B5CB-CD12A76CF953}" type="presParOf" srcId="{709A398B-DE4C-4C6E-B7B7-72E114C0A8B6}" destId="{F9929AA2-946E-4489-A04B-18395F8C0F29}" srcOrd="3" destOrd="0" presId="urn:microsoft.com/office/officeart/2005/8/layout/hierarchy3"/>
    <dgm:cxn modelId="{681E4903-BA31-4923-8D38-23871C7587A2}" type="presParOf" srcId="{0BB7D9AF-789B-48E9-AF1D-94078572A0EA}" destId="{6E9B1E6F-BA8F-4023-AAE4-78E76B88F95F}" srcOrd="1" destOrd="0" presId="urn:microsoft.com/office/officeart/2005/8/layout/hierarchy3"/>
    <dgm:cxn modelId="{3192DBE2-17FE-4B6B-AE11-E26DC95072FB}" type="presParOf" srcId="{6E9B1E6F-BA8F-4023-AAE4-78E76B88F95F}" destId="{7930C936-A123-400C-AC26-232142E5391C}" srcOrd="0" destOrd="0" presId="urn:microsoft.com/office/officeart/2005/8/layout/hierarchy3"/>
    <dgm:cxn modelId="{40DC3C14-372C-4ADA-9E0D-EAEC24F4D511}" type="presParOf" srcId="{7930C936-A123-400C-AC26-232142E5391C}" destId="{4061B5B9-17C4-4D4A-9823-68D18C8355D2}" srcOrd="0" destOrd="0" presId="urn:microsoft.com/office/officeart/2005/8/layout/hierarchy3"/>
    <dgm:cxn modelId="{A5496C22-4829-4473-BCA2-416196B025E0}" type="presParOf" srcId="{7930C936-A123-400C-AC26-232142E5391C}" destId="{67A9576A-2067-44AB-AF89-E5F155DC42BE}" srcOrd="1" destOrd="0" presId="urn:microsoft.com/office/officeart/2005/8/layout/hierarchy3"/>
    <dgm:cxn modelId="{76A88987-203A-4EA5-B45C-FDAE8A5630BC}" type="presParOf" srcId="{6E9B1E6F-BA8F-4023-AAE4-78E76B88F95F}" destId="{1FC3B049-62EA-4A5B-A6DB-BB1C5820DDFA}" srcOrd="1" destOrd="0" presId="urn:microsoft.com/office/officeart/2005/8/layout/hierarchy3"/>
    <dgm:cxn modelId="{646A6C39-6140-44CD-B538-F1F21D463348}" type="presParOf" srcId="{1FC3B049-62EA-4A5B-A6DB-BB1C5820DDFA}" destId="{64C6F06D-75A8-412A-8DD5-5A436B420339}" srcOrd="0" destOrd="0" presId="urn:microsoft.com/office/officeart/2005/8/layout/hierarchy3"/>
    <dgm:cxn modelId="{36EA92DF-8E91-4646-9AE7-8569087466F2}" type="presParOf" srcId="{1FC3B049-62EA-4A5B-A6DB-BB1C5820DDFA}" destId="{7AD682C4-D691-480B-B251-95985202C79F}" srcOrd="1" destOrd="0" presId="urn:microsoft.com/office/officeart/2005/8/layout/hierarchy3"/>
    <dgm:cxn modelId="{5E2A50B2-6E5D-43D4-B19B-B900C51B8CCB}" type="presParOf" srcId="{1FC3B049-62EA-4A5B-A6DB-BB1C5820DDFA}" destId="{EE5A6168-7F65-48F7-9C0D-9A62BABED2B9}" srcOrd="2" destOrd="0" presId="urn:microsoft.com/office/officeart/2005/8/layout/hierarchy3"/>
    <dgm:cxn modelId="{CE6EB86C-0E7A-444C-B2F0-B50B564F4053}" type="presParOf" srcId="{1FC3B049-62EA-4A5B-A6DB-BB1C5820DDFA}" destId="{7B8522B4-2470-41A7-AD88-4E829189493D}" srcOrd="3" destOrd="0" presId="urn:microsoft.com/office/officeart/2005/8/layout/hierarchy3"/>
    <dgm:cxn modelId="{E596F289-BC13-4CDF-BAFE-DE6B5798AD52}" type="presParOf" srcId="{0BB7D9AF-789B-48E9-AF1D-94078572A0EA}" destId="{18538623-AF39-44C8-8936-E9B09B9D47C7}" srcOrd="2" destOrd="0" presId="urn:microsoft.com/office/officeart/2005/8/layout/hierarchy3"/>
    <dgm:cxn modelId="{D983EC33-FD78-4F1F-B4BF-6756008C5637}" type="presParOf" srcId="{18538623-AF39-44C8-8936-E9B09B9D47C7}" destId="{7DFA0906-B59F-4F8C-AAD6-36113F1DFBAA}" srcOrd="0" destOrd="0" presId="urn:microsoft.com/office/officeart/2005/8/layout/hierarchy3"/>
    <dgm:cxn modelId="{DA990298-AB6D-491B-9E95-3C2F607EE9D8}" type="presParOf" srcId="{7DFA0906-B59F-4F8C-AAD6-36113F1DFBAA}" destId="{6B893459-FD32-44E5-B068-09AE2EFEA057}" srcOrd="0" destOrd="0" presId="urn:microsoft.com/office/officeart/2005/8/layout/hierarchy3"/>
    <dgm:cxn modelId="{288B539D-3F56-41DD-BFFF-3DE3CFA1C51A}" type="presParOf" srcId="{7DFA0906-B59F-4F8C-AAD6-36113F1DFBAA}" destId="{8EDBB0EB-7C12-459A-978A-AFCC46C3EDB0}" srcOrd="1" destOrd="0" presId="urn:microsoft.com/office/officeart/2005/8/layout/hierarchy3"/>
    <dgm:cxn modelId="{708D0505-1EBE-4984-8FB7-0A2A7CD908CB}" type="presParOf" srcId="{18538623-AF39-44C8-8936-E9B09B9D47C7}" destId="{EABA646A-54E2-420B-AF6E-31A79DD3797B}" srcOrd="1" destOrd="0" presId="urn:microsoft.com/office/officeart/2005/8/layout/hierarchy3"/>
    <dgm:cxn modelId="{80DFBFCB-0615-4814-8D9C-6C2EC7D96436}" type="presParOf" srcId="{EABA646A-54E2-420B-AF6E-31A79DD3797B}" destId="{D309E9B5-F4E0-4763-94F9-8AE08AF244C6}" srcOrd="0" destOrd="0" presId="urn:microsoft.com/office/officeart/2005/8/layout/hierarchy3"/>
    <dgm:cxn modelId="{17E119FB-725E-427A-A0DA-93943DFCA4AA}" type="presParOf" srcId="{EABA646A-54E2-420B-AF6E-31A79DD3797B}" destId="{041506C0-697F-485C-BE27-E9A388660F88}" srcOrd="1" destOrd="0" presId="urn:microsoft.com/office/officeart/2005/8/layout/hierarchy3"/>
    <dgm:cxn modelId="{312B0A82-8D88-45DB-B535-3B0CC23908EA}" type="presParOf" srcId="{EABA646A-54E2-420B-AF6E-31A79DD3797B}" destId="{0152353E-B13E-4EC7-AD84-2EE36F26FC4F}" srcOrd="2" destOrd="0" presId="urn:microsoft.com/office/officeart/2005/8/layout/hierarchy3"/>
    <dgm:cxn modelId="{71A74CEC-5A1A-4166-AB8D-7761B7536353}" type="presParOf" srcId="{EABA646A-54E2-420B-AF6E-31A79DD3797B}" destId="{B36EEAEE-5828-42F5-84CD-9D9E02F7534E}" srcOrd="3"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8E7B4B-7D79-409D-9247-2BDBDF9944A2}">
      <dsp:nvSpPr>
        <dsp:cNvPr id="0" name=""/>
        <dsp:cNvSpPr/>
      </dsp:nvSpPr>
      <dsp:spPr>
        <a:xfrm>
          <a:off x="1645920" y="0"/>
          <a:ext cx="4937760" cy="493776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FA41AC-5AFE-456B-8B00-AB1ACAB2FF7C}">
      <dsp:nvSpPr>
        <dsp:cNvPr id="0" name=""/>
        <dsp:cNvSpPr/>
      </dsp:nvSpPr>
      <dsp:spPr>
        <a:xfrm>
          <a:off x="2115007" y="469087"/>
          <a:ext cx="1925726" cy="1925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Near Field Communication</a:t>
          </a:r>
          <a:endParaRPr lang="en-US" sz="1800" kern="1200" dirty="0"/>
        </a:p>
      </dsp:txBody>
      <dsp:txXfrm>
        <a:off x="2115007" y="469087"/>
        <a:ext cx="1925726" cy="1925726"/>
      </dsp:txXfrm>
    </dsp:sp>
    <dsp:sp modelId="{1CA8266B-5D95-41D0-9056-49C3011D2C19}">
      <dsp:nvSpPr>
        <dsp:cNvPr id="0" name=""/>
        <dsp:cNvSpPr/>
      </dsp:nvSpPr>
      <dsp:spPr>
        <a:xfrm>
          <a:off x="4188866" y="469087"/>
          <a:ext cx="1925726" cy="1925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Contactless peer-to-peer communication between mobile devices</a:t>
          </a:r>
          <a:endParaRPr lang="en-US" sz="1800" kern="1200" dirty="0"/>
        </a:p>
      </dsp:txBody>
      <dsp:txXfrm>
        <a:off x="4188866" y="469087"/>
        <a:ext cx="1925726" cy="1925726"/>
      </dsp:txXfrm>
    </dsp:sp>
    <dsp:sp modelId="{04E939BC-71A7-4396-BB8C-C0AF37034F1B}">
      <dsp:nvSpPr>
        <dsp:cNvPr id="0" name=""/>
        <dsp:cNvSpPr/>
      </dsp:nvSpPr>
      <dsp:spPr>
        <a:xfrm>
          <a:off x="2115007" y="2542946"/>
          <a:ext cx="1925726" cy="1925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Combines the interface of a reader and a smart card into a single device</a:t>
          </a:r>
          <a:endParaRPr lang="en-US" sz="1800" kern="1200" dirty="0"/>
        </a:p>
      </dsp:txBody>
      <dsp:txXfrm>
        <a:off x="2115007" y="2542946"/>
        <a:ext cx="1925726" cy="1925726"/>
      </dsp:txXfrm>
    </dsp:sp>
    <dsp:sp modelId="{59890E49-B03D-4558-8694-578A7D3A6811}">
      <dsp:nvSpPr>
        <dsp:cNvPr id="0" name=""/>
        <dsp:cNvSpPr/>
      </dsp:nvSpPr>
      <dsp:spPr>
        <a:xfrm>
          <a:off x="4188866" y="2542946"/>
          <a:ext cx="1925726" cy="1925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Radio frequency identification (RFID)</a:t>
          </a:r>
          <a:endParaRPr lang="en-US" sz="1800" kern="1200" dirty="0"/>
        </a:p>
      </dsp:txBody>
      <dsp:txXfrm>
        <a:off x="4188866" y="2542946"/>
        <a:ext cx="1925726" cy="192572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6A7FAD4-7815-46E2-8335-E1FBFE3EA5ED}">
      <dsp:nvSpPr>
        <dsp:cNvPr id="0" name=""/>
        <dsp:cNvSpPr/>
      </dsp:nvSpPr>
      <dsp:spPr>
        <a:xfrm>
          <a:off x="1004" y="0"/>
          <a:ext cx="2611933" cy="49377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Card Emulation Mode</a:t>
          </a:r>
          <a:endParaRPr lang="en-US" sz="3000" kern="1200" dirty="0"/>
        </a:p>
      </dsp:txBody>
      <dsp:txXfrm>
        <a:off x="1004" y="0"/>
        <a:ext cx="2611933" cy="1481328"/>
      </dsp:txXfrm>
    </dsp:sp>
    <dsp:sp modelId="{F960E333-CBFA-4095-8722-14EA2A580D6B}">
      <dsp:nvSpPr>
        <dsp:cNvPr id="0" name=""/>
        <dsp:cNvSpPr/>
      </dsp:nvSpPr>
      <dsp:spPr>
        <a:xfrm>
          <a:off x="262197" y="1482774"/>
          <a:ext cx="2089546" cy="148880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rtl="0">
            <a:lnSpc>
              <a:spcPct val="90000"/>
            </a:lnSpc>
            <a:spcBef>
              <a:spcPct val="0"/>
            </a:spcBef>
            <a:spcAft>
              <a:spcPct val="35000"/>
            </a:spcAft>
          </a:pPr>
          <a:r>
            <a:rPr lang="en-US" sz="2100" kern="1200" dirty="0" smtClean="0"/>
            <a:t>Device acts as a passive tag (Target)</a:t>
          </a:r>
          <a:endParaRPr lang="en-US" sz="2100" kern="1200" dirty="0"/>
        </a:p>
      </dsp:txBody>
      <dsp:txXfrm>
        <a:off x="262197" y="1482774"/>
        <a:ext cx="2089546" cy="1488802"/>
      </dsp:txXfrm>
    </dsp:sp>
    <dsp:sp modelId="{9ECD10C0-A373-4907-90C2-8F546750EC63}">
      <dsp:nvSpPr>
        <dsp:cNvPr id="0" name=""/>
        <dsp:cNvSpPr/>
      </dsp:nvSpPr>
      <dsp:spPr>
        <a:xfrm>
          <a:off x="262197" y="3200623"/>
          <a:ext cx="2089546" cy="148880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a:lnSpc>
              <a:spcPct val="90000"/>
            </a:lnSpc>
            <a:spcBef>
              <a:spcPct val="0"/>
            </a:spcBef>
            <a:spcAft>
              <a:spcPct val="35000"/>
            </a:spcAft>
          </a:pPr>
          <a:r>
            <a:rPr lang="en-US" sz="2100" kern="1200" dirty="0" smtClean="0"/>
            <a:t>Does not generate RF field</a:t>
          </a:r>
          <a:endParaRPr lang="en-US" sz="2100" kern="1200" dirty="0"/>
        </a:p>
      </dsp:txBody>
      <dsp:txXfrm>
        <a:off x="262197" y="3200623"/>
        <a:ext cx="2089546" cy="1488802"/>
      </dsp:txXfrm>
    </dsp:sp>
    <dsp:sp modelId="{C2E0CFBC-BB45-4228-9CB3-F49EACB82D78}">
      <dsp:nvSpPr>
        <dsp:cNvPr id="0" name=""/>
        <dsp:cNvSpPr/>
      </dsp:nvSpPr>
      <dsp:spPr>
        <a:xfrm>
          <a:off x="2808833" y="0"/>
          <a:ext cx="2611933" cy="49377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Reader/Writer Mode</a:t>
          </a:r>
          <a:endParaRPr lang="en-US" sz="3000" kern="1200" dirty="0"/>
        </a:p>
      </dsp:txBody>
      <dsp:txXfrm>
        <a:off x="2808833" y="0"/>
        <a:ext cx="2611933" cy="1481328"/>
      </dsp:txXfrm>
    </dsp:sp>
    <dsp:sp modelId="{C350CE58-42CD-4AAC-9BAF-F631A45A552A}">
      <dsp:nvSpPr>
        <dsp:cNvPr id="0" name=""/>
        <dsp:cNvSpPr/>
      </dsp:nvSpPr>
      <dsp:spPr>
        <a:xfrm>
          <a:off x="3070026" y="1482774"/>
          <a:ext cx="2089546" cy="1488802"/>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rtl="0">
            <a:lnSpc>
              <a:spcPct val="90000"/>
            </a:lnSpc>
            <a:spcBef>
              <a:spcPct val="0"/>
            </a:spcBef>
            <a:spcAft>
              <a:spcPct val="35000"/>
            </a:spcAft>
          </a:pPr>
          <a:r>
            <a:rPr lang="en-US" sz="2100" kern="1200" dirty="0" smtClean="0"/>
            <a:t>Device is a active card reader (Initiator)</a:t>
          </a:r>
          <a:endParaRPr lang="en-US" sz="2100" kern="1200" dirty="0"/>
        </a:p>
      </dsp:txBody>
      <dsp:txXfrm>
        <a:off x="3070026" y="1482774"/>
        <a:ext cx="2089546" cy="1488802"/>
      </dsp:txXfrm>
    </dsp:sp>
    <dsp:sp modelId="{62C838B4-3A76-4658-936A-4506498C325F}">
      <dsp:nvSpPr>
        <dsp:cNvPr id="0" name=""/>
        <dsp:cNvSpPr/>
      </dsp:nvSpPr>
      <dsp:spPr>
        <a:xfrm>
          <a:off x="3070026" y="3200623"/>
          <a:ext cx="2089546" cy="1488802"/>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a:lnSpc>
              <a:spcPct val="90000"/>
            </a:lnSpc>
            <a:spcBef>
              <a:spcPct val="0"/>
            </a:spcBef>
            <a:spcAft>
              <a:spcPct val="35000"/>
            </a:spcAft>
          </a:pPr>
          <a:r>
            <a:rPr lang="en-US" sz="2100" kern="1200" dirty="0" smtClean="0"/>
            <a:t>Generates RF field</a:t>
          </a:r>
          <a:endParaRPr lang="en-US" sz="2100" kern="1200" dirty="0"/>
        </a:p>
      </dsp:txBody>
      <dsp:txXfrm>
        <a:off x="3070026" y="3200623"/>
        <a:ext cx="2089546" cy="1488802"/>
      </dsp:txXfrm>
    </dsp:sp>
    <dsp:sp modelId="{626FDB32-C431-4986-9109-B34078D79621}">
      <dsp:nvSpPr>
        <dsp:cNvPr id="0" name=""/>
        <dsp:cNvSpPr/>
      </dsp:nvSpPr>
      <dsp:spPr>
        <a:xfrm>
          <a:off x="5616661" y="0"/>
          <a:ext cx="2611933" cy="49377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Peer to Peer Mode</a:t>
          </a:r>
          <a:endParaRPr lang="en-US" sz="3000" kern="1200" dirty="0"/>
        </a:p>
      </dsp:txBody>
      <dsp:txXfrm>
        <a:off x="5616661" y="0"/>
        <a:ext cx="2611933" cy="1481328"/>
      </dsp:txXfrm>
    </dsp:sp>
    <dsp:sp modelId="{0EE83E56-7551-44DD-908E-A13E42D9004A}">
      <dsp:nvSpPr>
        <dsp:cNvPr id="0" name=""/>
        <dsp:cNvSpPr/>
      </dsp:nvSpPr>
      <dsp:spPr>
        <a:xfrm>
          <a:off x="5877855" y="1482774"/>
          <a:ext cx="2089546" cy="1488802"/>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rtl="0">
            <a:lnSpc>
              <a:spcPct val="90000"/>
            </a:lnSpc>
            <a:spcBef>
              <a:spcPct val="0"/>
            </a:spcBef>
            <a:spcAft>
              <a:spcPct val="35000"/>
            </a:spcAft>
          </a:pPr>
          <a:r>
            <a:rPr lang="en-US" sz="2100" kern="1200" dirty="0" smtClean="0"/>
            <a:t>2 devices communicate in both active or passive mode</a:t>
          </a:r>
          <a:endParaRPr lang="en-US" sz="2100" kern="1200" dirty="0"/>
        </a:p>
      </dsp:txBody>
      <dsp:txXfrm>
        <a:off x="5877855" y="1482774"/>
        <a:ext cx="2089546" cy="1488802"/>
      </dsp:txXfrm>
    </dsp:sp>
    <dsp:sp modelId="{E2293E9B-23C7-45D1-AE25-C5937A0393DD}">
      <dsp:nvSpPr>
        <dsp:cNvPr id="0" name=""/>
        <dsp:cNvSpPr/>
      </dsp:nvSpPr>
      <dsp:spPr>
        <a:xfrm>
          <a:off x="5877855" y="3200623"/>
          <a:ext cx="2089546" cy="148880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rtl="0">
            <a:lnSpc>
              <a:spcPct val="90000"/>
            </a:lnSpc>
            <a:spcBef>
              <a:spcPct val="0"/>
            </a:spcBef>
            <a:spcAft>
              <a:spcPct val="35000"/>
            </a:spcAft>
          </a:pPr>
          <a:r>
            <a:rPr lang="en-US" sz="2100" kern="1200" dirty="0" smtClean="0"/>
            <a:t>Initiator/master initiates and waits for slave to respond</a:t>
          </a:r>
          <a:endParaRPr lang="en-US" sz="2100" kern="1200" dirty="0"/>
        </a:p>
      </dsp:txBody>
      <dsp:txXfrm>
        <a:off x="5877855" y="3200623"/>
        <a:ext cx="2089546" cy="148880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FFB47A0-CAA6-42B0-BB1A-3020E4674706}">
      <dsp:nvSpPr>
        <dsp:cNvPr id="0" name=""/>
        <dsp:cNvSpPr/>
      </dsp:nvSpPr>
      <dsp:spPr>
        <a:xfrm>
          <a:off x="0" y="6254"/>
          <a:ext cx="8229600" cy="4680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PAIR:</a:t>
          </a:r>
          <a:endParaRPr lang="en-US" sz="2000" kern="1200" dirty="0"/>
        </a:p>
      </dsp:txBody>
      <dsp:txXfrm>
        <a:off x="0" y="6254"/>
        <a:ext cx="8229600" cy="468000"/>
      </dsp:txXfrm>
    </dsp:sp>
    <dsp:sp modelId="{4F8C8037-0DE3-4D37-A91A-2A055D52B275}">
      <dsp:nvSpPr>
        <dsp:cNvPr id="0" name=""/>
        <dsp:cNvSpPr/>
      </dsp:nvSpPr>
      <dsp:spPr>
        <a:xfrm>
          <a:off x="0" y="474255"/>
          <a:ext cx="8229600" cy="527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5400" rIns="142240" bIns="2540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smtClean="0"/>
            <a:t>Pair two </a:t>
          </a:r>
          <a:r>
            <a:rPr lang="en-US" sz="1600" kern="1200" dirty="0" err="1" smtClean="0"/>
            <a:t>nfc</a:t>
          </a:r>
          <a:r>
            <a:rPr lang="en-US" sz="1600" kern="1200" dirty="0" smtClean="0"/>
            <a:t>-enabled devices by a simple bump (easier than by </a:t>
          </a:r>
          <a:r>
            <a:rPr lang="en-US" sz="1600" kern="1200" dirty="0" err="1" smtClean="0"/>
            <a:t>bluetooth</a:t>
          </a:r>
          <a:r>
            <a:rPr lang="en-US" sz="1600" kern="1200" dirty="0" smtClean="0"/>
            <a:t>).</a:t>
          </a:r>
          <a:endParaRPr lang="en-US" sz="1600" kern="1200" dirty="0"/>
        </a:p>
        <a:p>
          <a:pPr marL="342900" lvl="2" indent="-171450" algn="l" defTabSz="711200" rtl="0">
            <a:lnSpc>
              <a:spcPct val="90000"/>
            </a:lnSpc>
            <a:spcBef>
              <a:spcPct val="0"/>
            </a:spcBef>
            <a:spcAft>
              <a:spcPct val="20000"/>
            </a:spcAft>
            <a:buChar char="••"/>
          </a:pPr>
          <a:r>
            <a:rPr lang="en-US" sz="1600" kern="1200" dirty="0" smtClean="0"/>
            <a:t>Connect phone to speakers or other NFC aware devices</a:t>
          </a:r>
          <a:endParaRPr lang="en-US" sz="1600" kern="1200" dirty="0"/>
        </a:p>
      </dsp:txBody>
      <dsp:txXfrm>
        <a:off x="0" y="474255"/>
        <a:ext cx="8229600" cy="527850"/>
      </dsp:txXfrm>
    </dsp:sp>
    <dsp:sp modelId="{055C8BBF-1FE8-487E-8F42-DCFCEB6E7C63}">
      <dsp:nvSpPr>
        <dsp:cNvPr id="0" name=""/>
        <dsp:cNvSpPr/>
      </dsp:nvSpPr>
      <dsp:spPr>
        <a:xfrm>
          <a:off x="0" y="1002105"/>
          <a:ext cx="8229600" cy="4680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SHARE:</a:t>
          </a:r>
          <a:endParaRPr lang="en-US" sz="2000" kern="1200" dirty="0"/>
        </a:p>
      </dsp:txBody>
      <dsp:txXfrm>
        <a:off x="0" y="1002105"/>
        <a:ext cx="8229600" cy="468000"/>
      </dsp:txXfrm>
    </dsp:sp>
    <dsp:sp modelId="{B070C0AB-2AB2-4F75-8E4B-4E1A7DD1E53C}">
      <dsp:nvSpPr>
        <dsp:cNvPr id="0" name=""/>
        <dsp:cNvSpPr/>
      </dsp:nvSpPr>
      <dsp:spPr>
        <a:xfrm>
          <a:off x="0" y="1470105"/>
          <a:ext cx="8229600" cy="74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5400" rIns="142240" bIns="2540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smtClean="0"/>
            <a:t>Share contact information with a simple bump of phones.</a:t>
          </a:r>
          <a:endParaRPr lang="en-US" sz="1600" kern="1200" dirty="0"/>
        </a:p>
        <a:p>
          <a:pPr marL="342900" lvl="2" indent="-171450" algn="l" defTabSz="711200" rtl="0">
            <a:lnSpc>
              <a:spcPct val="90000"/>
            </a:lnSpc>
            <a:spcBef>
              <a:spcPct val="0"/>
            </a:spcBef>
            <a:spcAft>
              <a:spcPct val="20000"/>
            </a:spcAft>
            <a:buChar char="••"/>
          </a:pPr>
          <a:r>
            <a:rPr lang="en-US" sz="1600" kern="1200" dirty="0" smtClean="0"/>
            <a:t>Establish a connection for playing networked games (use </a:t>
          </a:r>
          <a:r>
            <a:rPr lang="en-US" sz="1600" kern="1200" dirty="0" err="1" smtClean="0"/>
            <a:t>nfc</a:t>
          </a:r>
          <a:r>
            <a:rPr lang="en-US" sz="1600" kern="1200" dirty="0" smtClean="0"/>
            <a:t> to initiate the </a:t>
          </a:r>
          <a:r>
            <a:rPr lang="en-US" sz="1600" kern="1200" dirty="0" err="1" smtClean="0"/>
            <a:t>bluetooth</a:t>
          </a:r>
          <a:r>
            <a:rPr lang="en-US" sz="1600" kern="1200" dirty="0" smtClean="0"/>
            <a:t> / </a:t>
          </a:r>
          <a:r>
            <a:rPr lang="en-US" sz="1600" kern="1200" dirty="0" err="1" smtClean="0"/>
            <a:t>wifi</a:t>
          </a:r>
          <a:r>
            <a:rPr lang="en-US" sz="1600" kern="1200" dirty="0" smtClean="0"/>
            <a:t> </a:t>
          </a:r>
          <a:r>
            <a:rPr lang="en-US" sz="1600" kern="1200" dirty="0" err="1" smtClean="0"/>
            <a:t>adhoc</a:t>
          </a:r>
          <a:r>
            <a:rPr lang="en-US" sz="1600" kern="1200" dirty="0" smtClean="0"/>
            <a:t> connection).</a:t>
          </a:r>
          <a:endParaRPr lang="en-US" sz="1600" kern="1200" dirty="0"/>
        </a:p>
      </dsp:txBody>
      <dsp:txXfrm>
        <a:off x="0" y="1470105"/>
        <a:ext cx="8229600" cy="745200"/>
      </dsp:txXfrm>
    </dsp:sp>
    <dsp:sp modelId="{796020B1-3D5F-44EF-B292-FE6512B981C5}">
      <dsp:nvSpPr>
        <dsp:cNvPr id="0" name=""/>
        <dsp:cNvSpPr/>
      </dsp:nvSpPr>
      <dsp:spPr>
        <a:xfrm>
          <a:off x="0" y="2215305"/>
          <a:ext cx="8229600" cy="4680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TRANSACTIONS:</a:t>
          </a:r>
          <a:endParaRPr lang="en-US" sz="2000" kern="1200" dirty="0"/>
        </a:p>
      </dsp:txBody>
      <dsp:txXfrm>
        <a:off x="0" y="2215305"/>
        <a:ext cx="8229600" cy="468000"/>
      </dsp:txXfrm>
    </dsp:sp>
    <dsp:sp modelId="{B68156C1-4134-4611-833B-074BF3B386BE}">
      <dsp:nvSpPr>
        <dsp:cNvPr id="0" name=""/>
        <dsp:cNvSpPr/>
      </dsp:nvSpPr>
      <dsp:spPr>
        <a:xfrm>
          <a:off x="0" y="2683305"/>
          <a:ext cx="8229600" cy="74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5400" rIns="142240" bIns="2540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smtClean="0"/>
            <a:t>Use to pay at </a:t>
          </a:r>
          <a:r>
            <a:rPr lang="en-US" sz="1600" kern="1200" dirty="0" err="1" smtClean="0"/>
            <a:t>nfc</a:t>
          </a:r>
          <a:r>
            <a:rPr lang="en-US" sz="1600" kern="1200" dirty="0" smtClean="0"/>
            <a:t>-enabled payment stations (similar to swiping a transit card to pay a toll).</a:t>
          </a:r>
          <a:endParaRPr lang="en-US" sz="1600" kern="1200" dirty="0"/>
        </a:p>
        <a:p>
          <a:pPr marL="342900" lvl="2" indent="-171450" algn="l" defTabSz="711200" rtl="0">
            <a:lnSpc>
              <a:spcPct val="90000"/>
            </a:lnSpc>
            <a:spcBef>
              <a:spcPct val="0"/>
            </a:spcBef>
            <a:spcAft>
              <a:spcPct val="20000"/>
            </a:spcAft>
            <a:buChar char="••"/>
          </a:pPr>
          <a:r>
            <a:rPr lang="en-US" sz="1600" kern="1200" dirty="0" smtClean="0"/>
            <a:t>Eventually replace the need to carry all kinds of credit cards</a:t>
          </a:r>
          <a:endParaRPr lang="en-US" sz="1600" kern="1200" dirty="0"/>
        </a:p>
      </dsp:txBody>
      <dsp:txXfrm>
        <a:off x="0" y="2683305"/>
        <a:ext cx="8229600" cy="745200"/>
      </dsp:txXfrm>
    </dsp:sp>
    <dsp:sp modelId="{6B1645DE-F167-46CA-8B6E-BDEDC5D12718}">
      <dsp:nvSpPr>
        <dsp:cNvPr id="0" name=""/>
        <dsp:cNvSpPr/>
      </dsp:nvSpPr>
      <dsp:spPr>
        <a:xfrm>
          <a:off x="0" y="3428505"/>
          <a:ext cx="8229600" cy="4680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IDENTIFICATION:</a:t>
          </a:r>
          <a:endParaRPr lang="en-US" sz="2000" kern="1200" dirty="0"/>
        </a:p>
      </dsp:txBody>
      <dsp:txXfrm>
        <a:off x="0" y="3428505"/>
        <a:ext cx="8229600" cy="468000"/>
      </dsp:txXfrm>
    </dsp:sp>
    <dsp:sp modelId="{45FA3829-6A95-45B4-892E-D607870AD566}">
      <dsp:nvSpPr>
        <dsp:cNvPr id="0" name=""/>
        <dsp:cNvSpPr/>
      </dsp:nvSpPr>
      <dsp:spPr>
        <a:xfrm>
          <a:off x="0" y="3896505"/>
          <a:ext cx="822960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5400" rIns="142240" bIns="2540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smtClean="0"/>
            <a:t>Could be used in place of government issued ID.</a:t>
          </a:r>
          <a:endParaRPr lang="en-US" sz="1600" kern="1200" dirty="0"/>
        </a:p>
        <a:p>
          <a:pPr marL="342900" lvl="2" indent="-171450" algn="l" defTabSz="711200" rtl="0">
            <a:lnSpc>
              <a:spcPct val="90000"/>
            </a:lnSpc>
            <a:spcBef>
              <a:spcPct val="0"/>
            </a:spcBef>
            <a:spcAft>
              <a:spcPct val="20000"/>
            </a:spcAft>
            <a:buChar char="••"/>
          </a:pPr>
          <a:r>
            <a:rPr lang="en-US" sz="1600" kern="1200" dirty="0" smtClean="0"/>
            <a:t>Could be used to replace corporate ID badges</a:t>
          </a:r>
          <a:endParaRPr lang="en-US" sz="1600" kern="1200" dirty="0"/>
        </a:p>
        <a:p>
          <a:pPr marL="342900" lvl="2" indent="-171450" algn="l" defTabSz="711200" rtl="0">
            <a:lnSpc>
              <a:spcPct val="90000"/>
            </a:lnSpc>
            <a:spcBef>
              <a:spcPct val="0"/>
            </a:spcBef>
            <a:spcAft>
              <a:spcPct val="20000"/>
            </a:spcAft>
            <a:buChar char="••"/>
          </a:pPr>
          <a:r>
            <a:rPr lang="en-US" sz="1600" kern="1200" dirty="0" smtClean="0"/>
            <a:t>Already used in passports to provide various pieces of personal information.</a:t>
          </a:r>
          <a:endParaRPr lang="en-US" sz="1600" kern="1200" dirty="0"/>
        </a:p>
        <a:p>
          <a:pPr marL="514350" lvl="3" indent="-171450" algn="l" defTabSz="711200" rtl="0">
            <a:lnSpc>
              <a:spcPct val="90000"/>
            </a:lnSpc>
            <a:spcBef>
              <a:spcPct val="0"/>
            </a:spcBef>
            <a:spcAft>
              <a:spcPct val="20000"/>
            </a:spcAft>
            <a:buChar char="••"/>
          </a:pPr>
          <a:endParaRPr lang="en-US" sz="1600" kern="1200" dirty="0"/>
        </a:p>
      </dsp:txBody>
      <dsp:txXfrm>
        <a:off x="0" y="3896505"/>
        <a:ext cx="8229600" cy="10350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EED18D9-511A-4610-915B-F7BC334A4CE6}">
      <dsp:nvSpPr>
        <dsp:cNvPr id="0" name=""/>
        <dsp:cNvSpPr/>
      </dsp:nvSpPr>
      <dsp:spPr>
        <a:xfrm>
          <a:off x="3377" y="373737"/>
          <a:ext cx="3651777" cy="2725974"/>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smtClean="0"/>
            <a:t>RFID</a:t>
          </a:r>
          <a:endParaRPr lang="en-US" sz="1700" kern="1200" dirty="0"/>
        </a:p>
        <a:p>
          <a:pPr marL="171450" lvl="1" indent="-171450" algn="l" defTabSz="755650" rtl="0">
            <a:lnSpc>
              <a:spcPct val="90000"/>
            </a:lnSpc>
            <a:spcBef>
              <a:spcPct val="0"/>
            </a:spcBef>
            <a:spcAft>
              <a:spcPct val="15000"/>
            </a:spcAft>
            <a:buChar char="••"/>
          </a:pPr>
          <a:r>
            <a:rPr lang="en-US" sz="1700" kern="1200" dirty="0" smtClean="0"/>
            <a:t>Ad hoc</a:t>
          </a:r>
          <a:endParaRPr lang="en-US" sz="1700" kern="1200" dirty="0"/>
        </a:p>
        <a:p>
          <a:pPr marL="171450" lvl="1" indent="-171450" algn="l" defTabSz="755650" rtl="0">
            <a:lnSpc>
              <a:spcPct val="90000"/>
            </a:lnSpc>
            <a:spcBef>
              <a:spcPct val="0"/>
            </a:spcBef>
            <a:spcAft>
              <a:spcPct val="15000"/>
            </a:spcAft>
            <a:buChar char="••"/>
          </a:pPr>
          <a:r>
            <a:rPr lang="en-US" sz="1700" kern="1200" dirty="0" smtClean="0"/>
            <a:t>Maximum range: 4cm (0.131234 feet)</a:t>
          </a:r>
          <a:endParaRPr lang="en-US" sz="1700" kern="1200" dirty="0"/>
        </a:p>
        <a:p>
          <a:pPr marL="171450" lvl="1" indent="-171450" algn="l" defTabSz="755650" rtl="0">
            <a:lnSpc>
              <a:spcPct val="90000"/>
            </a:lnSpc>
            <a:spcBef>
              <a:spcPct val="0"/>
            </a:spcBef>
            <a:spcAft>
              <a:spcPct val="15000"/>
            </a:spcAft>
            <a:buChar char="••"/>
          </a:pPr>
          <a:r>
            <a:rPr lang="en-US" sz="1700" kern="1200" dirty="0" smtClean="0"/>
            <a:t>Maximum transfer rate: 424 </a:t>
          </a:r>
          <a:r>
            <a:rPr lang="en-US" sz="1700" kern="1200" dirty="0" err="1" smtClean="0"/>
            <a:t>kbit</a:t>
          </a:r>
          <a:r>
            <a:rPr lang="en-US" sz="1700" kern="1200" dirty="0" smtClean="0"/>
            <a:t>/s</a:t>
          </a:r>
          <a:endParaRPr lang="en-US" sz="1700" kern="1200" dirty="0"/>
        </a:p>
        <a:p>
          <a:pPr marL="171450" lvl="1" indent="-171450" algn="l" defTabSz="755650" rtl="0">
            <a:lnSpc>
              <a:spcPct val="90000"/>
            </a:lnSpc>
            <a:spcBef>
              <a:spcPct val="0"/>
            </a:spcBef>
            <a:spcAft>
              <a:spcPct val="15000"/>
            </a:spcAft>
            <a:buChar char="••"/>
          </a:pPr>
          <a:r>
            <a:rPr lang="en-US" sz="1700" kern="1200" dirty="0" smtClean="0"/>
            <a:t>No authentication</a:t>
          </a:r>
          <a:endParaRPr lang="en-US" sz="1700" kern="1200" dirty="0"/>
        </a:p>
        <a:p>
          <a:pPr marL="171450" lvl="1" indent="-171450" algn="l" defTabSz="755650" rtl="0">
            <a:lnSpc>
              <a:spcPct val="90000"/>
            </a:lnSpc>
            <a:spcBef>
              <a:spcPct val="0"/>
            </a:spcBef>
            <a:spcAft>
              <a:spcPct val="15000"/>
            </a:spcAft>
            <a:buChar char="••"/>
          </a:pPr>
          <a:r>
            <a:rPr lang="en-US" sz="1700" kern="1200" dirty="0" smtClean="0"/>
            <a:t>Battery consumption: 0.5% per day</a:t>
          </a:r>
          <a:endParaRPr lang="en-US" sz="1700" kern="1200" dirty="0"/>
        </a:p>
        <a:p>
          <a:pPr marL="171450" lvl="1" indent="-171450" algn="l" defTabSz="755650" rtl="0">
            <a:lnSpc>
              <a:spcPct val="90000"/>
            </a:lnSpc>
            <a:spcBef>
              <a:spcPct val="0"/>
            </a:spcBef>
            <a:spcAft>
              <a:spcPct val="15000"/>
            </a:spcAft>
            <a:buChar char="••"/>
          </a:pPr>
          <a:endParaRPr lang="en-US" sz="1700" kern="1200" dirty="0"/>
        </a:p>
      </dsp:txBody>
      <dsp:txXfrm>
        <a:off x="3377" y="373737"/>
        <a:ext cx="3651777" cy="2725974"/>
      </dsp:txXfrm>
    </dsp:sp>
    <dsp:sp modelId="{56A81627-5F27-4A71-9F28-A31812F1C898}">
      <dsp:nvSpPr>
        <dsp:cNvPr id="0" name=""/>
        <dsp:cNvSpPr/>
      </dsp:nvSpPr>
      <dsp:spPr>
        <a:xfrm>
          <a:off x="3377" y="3099712"/>
          <a:ext cx="3651777" cy="1172169"/>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0" rIns="54610" bIns="0" numCol="1" spcCol="1270" anchor="ctr" anchorCtr="0">
          <a:noAutofit/>
        </a:bodyPr>
        <a:lstStyle/>
        <a:p>
          <a:pPr lvl="0" algn="l" defTabSz="1911350" rtl="0">
            <a:lnSpc>
              <a:spcPct val="90000"/>
            </a:lnSpc>
            <a:spcBef>
              <a:spcPct val="0"/>
            </a:spcBef>
            <a:spcAft>
              <a:spcPct val="35000"/>
            </a:spcAft>
          </a:pPr>
          <a:r>
            <a:rPr lang="en-US" sz="4300" kern="1200" dirty="0" smtClean="0"/>
            <a:t>NFC</a:t>
          </a:r>
          <a:endParaRPr lang="en-US" sz="4300" kern="1200" dirty="0"/>
        </a:p>
      </dsp:txBody>
      <dsp:txXfrm>
        <a:off x="3377" y="3099712"/>
        <a:ext cx="2571674" cy="1172169"/>
      </dsp:txXfrm>
    </dsp:sp>
    <dsp:sp modelId="{E5B267B6-8B49-4C0D-9B3B-40DA3DF8E698}">
      <dsp:nvSpPr>
        <dsp:cNvPr id="0" name=""/>
        <dsp:cNvSpPr/>
      </dsp:nvSpPr>
      <dsp:spPr>
        <a:xfrm>
          <a:off x="2678354" y="3285900"/>
          <a:ext cx="1278121" cy="1278121"/>
        </a:xfrm>
        <a:prstGeom prst="ellipse">
          <a:avLst/>
        </a:prstGeom>
        <a:blipFill rotWithShape="0">
          <a:blip xmlns:r="http://schemas.openxmlformats.org/officeDocument/2006/relationships" r:embed="rId1"/>
          <a:stretch>
            <a:fillRect/>
          </a:stretch>
        </a:blip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7CEF5C-44CB-4024-A7D8-BCA7E88F8038}">
      <dsp:nvSpPr>
        <dsp:cNvPr id="0" name=""/>
        <dsp:cNvSpPr/>
      </dsp:nvSpPr>
      <dsp:spPr>
        <a:xfrm>
          <a:off x="4273123" y="373737"/>
          <a:ext cx="3651777" cy="2725974"/>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smtClean="0"/>
            <a:t>UHF radio waves</a:t>
          </a:r>
          <a:endParaRPr lang="en-US" sz="1700" kern="1200" dirty="0"/>
        </a:p>
        <a:p>
          <a:pPr marL="171450" lvl="1" indent="-171450" algn="l" defTabSz="755650" rtl="0">
            <a:lnSpc>
              <a:spcPct val="90000"/>
            </a:lnSpc>
            <a:spcBef>
              <a:spcPct val="0"/>
            </a:spcBef>
            <a:spcAft>
              <a:spcPct val="15000"/>
            </a:spcAft>
            <a:buChar char="••"/>
          </a:pPr>
          <a:r>
            <a:rPr lang="en-US" sz="1700" kern="1200" dirty="0" smtClean="0"/>
            <a:t>WPAN</a:t>
          </a:r>
          <a:endParaRPr lang="en-US" sz="1700" kern="1200" dirty="0"/>
        </a:p>
        <a:p>
          <a:pPr marL="171450" lvl="1" indent="-171450" algn="l" defTabSz="755650" rtl="0">
            <a:lnSpc>
              <a:spcPct val="90000"/>
            </a:lnSpc>
            <a:spcBef>
              <a:spcPct val="0"/>
            </a:spcBef>
            <a:spcAft>
              <a:spcPct val="15000"/>
            </a:spcAft>
            <a:buChar char="••"/>
          </a:pPr>
          <a:r>
            <a:rPr lang="en-US" sz="1700" kern="1200" dirty="0" smtClean="0"/>
            <a:t>Maximum range: 9.75 meters (~32 feet)</a:t>
          </a:r>
          <a:endParaRPr lang="en-US" sz="1700" kern="1200" dirty="0"/>
        </a:p>
        <a:p>
          <a:pPr marL="171450" lvl="1" indent="-171450" algn="l" defTabSz="755650" rtl="0">
            <a:lnSpc>
              <a:spcPct val="90000"/>
            </a:lnSpc>
            <a:spcBef>
              <a:spcPct val="0"/>
            </a:spcBef>
            <a:spcAft>
              <a:spcPct val="15000"/>
            </a:spcAft>
            <a:buChar char="••"/>
          </a:pPr>
          <a:r>
            <a:rPr lang="en-US" sz="1700" kern="1200" dirty="0" smtClean="0"/>
            <a:t>Maximum transfer rate: up to 24 </a:t>
          </a:r>
          <a:r>
            <a:rPr lang="en-US" sz="1700" kern="1200" dirty="0" err="1" smtClean="0"/>
            <a:t>Mbit</a:t>
          </a:r>
          <a:r>
            <a:rPr lang="en-US" sz="1700" kern="1200" dirty="0" smtClean="0"/>
            <a:t>/s</a:t>
          </a:r>
          <a:endParaRPr lang="en-US" sz="1700" kern="1200" dirty="0"/>
        </a:p>
        <a:p>
          <a:pPr marL="171450" lvl="1" indent="-171450" algn="l" defTabSz="755650" rtl="0">
            <a:lnSpc>
              <a:spcPct val="90000"/>
            </a:lnSpc>
            <a:spcBef>
              <a:spcPct val="0"/>
            </a:spcBef>
            <a:spcAft>
              <a:spcPct val="15000"/>
            </a:spcAft>
            <a:buChar char="••"/>
          </a:pPr>
          <a:r>
            <a:rPr lang="en-US" sz="1700" kern="1200" dirty="0" smtClean="0"/>
            <a:t>PIN required</a:t>
          </a:r>
          <a:endParaRPr lang="en-US" sz="1700" kern="1200" dirty="0"/>
        </a:p>
        <a:p>
          <a:pPr marL="171450" lvl="1" indent="-171450" algn="l" defTabSz="755650" rtl="0">
            <a:lnSpc>
              <a:spcPct val="90000"/>
            </a:lnSpc>
            <a:spcBef>
              <a:spcPct val="0"/>
            </a:spcBef>
            <a:spcAft>
              <a:spcPct val="15000"/>
            </a:spcAft>
            <a:buChar char="••"/>
          </a:pPr>
          <a:r>
            <a:rPr lang="en-US" sz="1700" kern="1200" dirty="0" smtClean="0"/>
            <a:t>Battery consumption: 4% per day</a:t>
          </a:r>
          <a:endParaRPr lang="en-US" sz="1700" kern="1200" dirty="0"/>
        </a:p>
        <a:p>
          <a:pPr marL="171450" lvl="1" indent="-171450" algn="l" defTabSz="755650" rtl="0">
            <a:lnSpc>
              <a:spcPct val="90000"/>
            </a:lnSpc>
            <a:spcBef>
              <a:spcPct val="0"/>
            </a:spcBef>
            <a:spcAft>
              <a:spcPct val="15000"/>
            </a:spcAft>
            <a:buChar char="••"/>
          </a:pPr>
          <a:endParaRPr lang="en-US" sz="1700" kern="1200" dirty="0"/>
        </a:p>
      </dsp:txBody>
      <dsp:txXfrm>
        <a:off x="4273123" y="373737"/>
        <a:ext cx="3651777" cy="2725974"/>
      </dsp:txXfrm>
    </dsp:sp>
    <dsp:sp modelId="{C223B3A7-B173-4E18-9F3F-BD1540F281AD}">
      <dsp:nvSpPr>
        <dsp:cNvPr id="0" name=""/>
        <dsp:cNvSpPr/>
      </dsp:nvSpPr>
      <dsp:spPr>
        <a:xfrm>
          <a:off x="4273123" y="3099712"/>
          <a:ext cx="3651777" cy="1172169"/>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0" rIns="54610" bIns="0" numCol="1" spcCol="1270" anchor="ctr" anchorCtr="0">
          <a:noAutofit/>
        </a:bodyPr>
        <a:lstStyle/>
        <a:p>
          <a:pPr lvl="0" algn="l" defTabSz="1911350" rtl="0">
            <a:lnSpc>
              <a:spcPct val="90000"/>
            </a:lnSpc>
            <a:spcBef>
              <a:spcPct val="0"/>
            </a:spcBef>
            <a:spcAft>
              <a:spcPct val="35000"/>
            </a:spcAft>
          </a:pPr>
          <a:r>
            <a:rPr lang="en-US" sz="4300" kern="1200" dirty="0" smtClean="0"/>
            <a:t>Bluetooth</a:t>
          </a:r>
          <a:endParaRPr lang="en-US" sz="4300" kern="1200" dirty="0"/>
        </a:p>
      </dsp:txBody>
      <dsp:txXfrm>
        <a:off x="4273123" y="3099712"/>
        <a:ext cx="2571674" cy="1172169"/>
      </dsp:txXfrm>
    </dsp:sp>
    <dsp:sp modelId="{962949C4-1B2B-4D4A-B3DD-F217BD181198}">
      <dsp:nvSpPr>
        <dsp:cNvPr id="0" name=""/>
        <dsp:cNvSpPr/>
      </dsp:nvSpPr>
      <dsp:spPr>
        <a:xfrm>
          <a:off x="6948100" y="3285900"/>
          <a:ext cx="1278121" cy="1278121"/>
        </a:xfrm>
        <a:prstGeom prst="ellipse">
          <a:avLst/>
        </a:prstGeom>
        <a:blipFill rotWithShape="0">
          <a:blip xmlns:r="http://schemas.openxmlformats.org/officeDocument/2006/relationships" r:embed="rId2"/>
          <a:stretch>
            <a:fillRect/>
          </a:stretch>
        </a:blip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68F005E-A484-4309-8F14-86445FAF87DD}">
      <dsp:nvSpPr>
        <dsp:cNvPr id="0" name=""/>
        <dsp:cNvSpPr/>
      </dsp:nvSpPr>
      <dsp:spPr>
        <a:xfrm>
          <a:off x="1004" y="411982"/>
          <a:ext cx="2350740" cy="1175370"/>
        </a:xfrm>
        <a:prstGeom prst="roundRect">
          <a:avLst>
            <a:gd name="adj" fmla="val 10000"/>
          </a:avLst>
        </a:prstGeom>
        <a:solidFill>
          <a:schemeClr val="accent3">
            <a:shade val="8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Eavesdropping</a:t>
          </a:r>
          <a:endParaRPr lang="en-US" sz="2500" kern="1200" dirty="0"/>
        </a:p>
      </dsp:txBody>
      <dsp:txXfrm>
        <a:off x="1004" y="411982"/>
        <a:ext cx="2350740" cy="1175370"/>
      </dsp:txXfrm>
    </dsp:sp>
    <dsp:sp modelId="{59F92D86-7EB4-4DA3-8F8D-FA11DAD86209}">
      <dsp:nvSpPr>
        <dsp:cNvPr id="0" name=""/>
        <dsp:cNvSpPr/>
      </dsp:nvSpPr>
      <dsp:spPr>
        <a:xfrm>
          <a:off x="236078" y="1587352"/>
          <a:ext cx="235074" cy="881527"/>
        </a:xfrm>
        <a:custGeom>
          <a:avLst/>
          <a:gdLst/>
          <a:ahLst/>
          <a:cxnLst/>
          <a:rect l="0" t="0" r="0" b="0"/>
          <a:pathLst>
            <a:path>
              <a:moveTo>
                <a:pt x="0" y="0"/>
              </a:moveTo>
              <a:lnTo>
                <a:pt x="0" y="881527"/>
              </a:lnTo>
              <a:lnTo>
                <a:pt x="235074" y="881527"/>
              </a:lnTo>
            </a:path>
          </a:pathLst>
        </a:custGeom>
        <a:noFill/>
        <a:ln w="1905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845357-41FB-45FC-BB51-CD77F8426DF4}">
      <dsp:nvSpPr>
        <dsp:cNvPr id="0" name=""/>
        <dsp:cNvSpPr/>
      </dsp:nvSpPr>
      <dsp:spPr>
        <a:xfrm>
          <a:off x="471152" y="1881194"/>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Complicated</a:t>
          </a:r>
          <a:endParaRPr lang="en-US" sz="2400" kern="1200" dirty="0"/>
        </a:p>
      </dsp:txBody>
      <dsp:txXfrm>
        <a:off x="471152" y="1881194"/>
        <a:ext cx="1880592" cy="1175370"/>
      </dsp:txXfrm>
    </dsp:sp>
    <dsp:sp modelId="{50064A5E-A449-428E-812F-0900832E2F20}">
      <dsp:nvSpPr>
        <dsp:cNvPr id="0" name=""/>
        <dsp:cNvSpPr/>
      </dsp:nvSpPr>
      <dsp:spPr>
        <a:xfrm>
          <a:off x="236078" y="1587352"/>
          <a:ext cx="235074" cy="2350740"/>
        </a:xfrm>
        <a:custGeom>
          <a:avLst/>
          <a:gdLst/>
          <a:ahLst/>
          <a:cxnLst/>
          <a:rect l="0" t="0" r="0" b="0"/>
          <a:pathLst>
            <a:path>
              <a:moveTo>
                <a:pt x="0" y="0"/>
              </a:moveTo>
              <a:lnTo>
                <a:pt x="0" y="2350740"/>
              </a:lnTo>
              <a:lnTo>
                <a:pt x="235074" y="2350740"/>
              </a:lnTo>
            </a:path>
          </a:pathLst>
        </a:custGeom>
        <a:noFill/>
        <a:ln w="1905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929AA2-946E-4489-A04B-18395F8C0F29}">
      <dsp:nvSpPr>
        <dsp:cNvPr id="0" name=""/>
        <dsp:cNvSpPr/>
      </dsp:nvSpPr>
      <dsp:spPr>
        <a:xfrm>
          <a:off x="471152" y="3350407"/>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3">
              <a:shade val="80000"/>
              <a:hueOff val="106694"/>
              <a:satOff val="-10156"/>
              <a:lumOff val="75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Requires proximity</a:t>
          </a:r>
          <a:endParaRPr lang="en-US" sz="2400" kern="1200" dirty="0"/>
        </a:p>
      </dsp:txBody>
      <dsp:txXfrm>
        <a:off x="471152" y="3350407"/>
        <a:ext cx="1880592" cy="1175370"/>
      </dsp:txXfrm>
    </dsp:sp>
    <dsp:sp modelId="{4061B5B9-17C4-4D4A-9823-68D18C8355D2}">
      <dsp:nvSpPr>
        <dsp:cNvPr id="0" name=""/>
        <dsp:cNvSpPr/>
      </dsp:nvSpPr>
      <dsp:spPr>
        <a:xfrm>
          <a:off x="2939429" y="411982"/>
          <a:ext cx="2350740" cy="1175370"/>
        </a:xfrm>
        <a:prstGeom prst="roundRect">
          <a:avLst>
            <a:gd name="adj" fmla="val 10000"/>
          </a:avLst>
        </a:prstGeom>
        <a:solidFill>
          <a:schemeClr val="accent3">
            <a:shade val="80000"/>
            <a:hueOff val="266734"/>
            <a:satOff val="-25391"/>
            <a:lumOff val="1889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Data Modification</a:t>
          </a:r>
          <a:endParaRPr lang="en-US" sz="2500" kern="1200" dirty="0"/>
        </a:p>
      </dsp:txBody>
      <dsp:txXfrm>
        <a:off x="2939429" y="411982"/>
        <a:ext cx="2350740" cy="1175370"/>
      </dsp:txXfrm>
    </dsp:sp>
    <dsp:sp modelId="{64C6F06D-75A8-412A-8DD5-5A436B420339}">
      <dsp:nvSpPr>
        <dsp:cNvPr id="0" name=""/>
        <dsp:cNvSpPr/>
      </dsp:nvSpPr>
      <dsp:spPr>
        <a:xfrm>
          <a:off x="3174503" y="1587352"/>
          <a:ext cx="235074" cy="881527"/>
        </a:xfrm>
        <a:custGeom>
          <a:avLst/>
          <a:gdLst/>
          <a:ahLst/>
          <a:cxnLst/>
          <a:rect l="0" t="0" r="0" b="0"/>
          <a:pathLst>
            <a:path>
              <a:moveTo>
                <a:pt x="0" y="0"/>
              </a:moveTo>
              <a:lnTo>
                <a:pt x="0" y="881527"/>
              </a:lnTo>
              <a:lnTo>
                <a:pt x="235074" y="881527"/>
              </a:lnTo>
            </a:path>
          </a:pathLst>
        </a:custGeom>
        <a:noFill/>
        <a:ln w="1905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D682C4-D691-480B-B251-95985202C79F}">
      <dsp:nvSpPr>
        <dsp:cNvPr id="0" name=""/>
        <dsp:cNvSpPr/>
      </dsp:nvSpPr>
      <dsp:spPr>
        <a:xfrm>
          <a:off x="3409577" y="1881194"/>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3">
              <a:shade val="80000"/>
              <a:hueOff val="213387"/>
              <a:satOff val="-20313"/>
              <a:lumOff val="151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Easy to perform</a:t>
          </a:r>
        </a:p>
      </dsp:txBody>
      <dsp:txXfrm>
        <a:off x="3409577" y="1881194"/>
        <a:ext cx="1880592" cy="1175370"/>
      </dsp:txXfrm>
    </dsp:sp>
    <dsp:sp modelId="{EE5A6168-7F65-48F7-9C0D-9A62BABED2B9}">
      <dsp:nvSpPr>
        <dsp:cNvPr id="0" name=""/>
        <dsp:cNvSpPr/>
      </dsp:nvSpPr>
      <dsp:spPr>
        <a:xfrm>
          <a:off x="3174503" y="1587352"/>
          <a:ext cx="235074" cy="2350740"/>
        </a:xfrm>
        <a:custGeom>
          <a:avLst/>
          <a:gdLst/>
          <a:ahLst/>
          <a:cxnLst/>
          <a:rect l="0" t="0" r="0" b="0"/>
          <a:pathLst>
            <a:path>
              <a:moveTo>
                <a:pt x="0" y="0"/>
              </a:moveTo>
              <a:lnTo>
                <a:pt x="0" y="2350740"/>
              </a:lnTo>
              <a:lnTo>
                <a:pt x="235074" y="2350740"/>
              </a:lnTo>
            </a:path>
          </a:pathLst>
        </a:custGeom>
        <a:noFill/>
        <a:ln w="1905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8522B4-2470-41A7-AD88-4E829189493D}">
      <dsp:nvSpPr>
        <dsp:cNvPr id="0" name=""/>
        <dsp:cNvSpPr/>
      </dsp:nvSpPr>
      <dsp:spPr>
        <a:xfrm>
          <a:off x="3409577" y="3350407"/>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3">
              <a:shade val="80000"/>
              <a:hueOff val="320081"/>
              <a:satOff val="-30469"/>
              <a:lumOff val="226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Almost impossible to prevent</a:t>
          </a:r>
          <a:endParaRPr lang="en-US" sz="2400" kern="1200" dirty="0"/>
        </a:p>
      </dsp:txBody>
      <dsp:txXfrm>
        <a:off x="3409577" y="3350407"/>
        <a:ext cx="1880592" cy="1175370"/>
      </dsp:txXfrm>
    </dsp:sp>
    <dsp:sp modelId="{6B893459-FD32-44E5-B068-09AE2EFEA057}">
      <dsp:nvSpPr>
        <dsp:cNvPr id="0" name=""/>
        <dsp:cNvSpPr/>
      </dsp:nvSpPr>
      <dsp:spPr>
        <a:xfrm>
          <a:off x="5877855" y="411982"/>
          <a:ext cx="2350740" cy="1175370"/>
        </a:xfrm>
        <a:prstGeom prst="roundRect">
          <a:avLst>
            <a:gd name="adj" fmla="val 10000"/>
          </a:avLst>
        </a:prstGeom>
        <a:solidFill>
          <a:schemeClr val="accent3">
            <a:shade val="80000"/>
            <a:hueOff val="533469"/>
            <a:satOff val="-50782"/>
            <a:lumOff val="3779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Man-in-the-Middle attacks</a:t>
          </a:r>
          <a:endParaRPr lang="en-US" sz="2500" kern="1200" dirty="0"/>
        </a:p>
      </dsp:txBody>
      <dsp:txXfrm>
        <a:off x="5877855" y="411982"/>
        <a:ext cx="2350740" cy="1175370"/>
      </dsp:txXfrm>
    </dsp:sp>
    <dsp:sp modelId="{D309E9B5-F4E0-4763-94F9-8AE08AF244C6}">
      <dsp:nvSpPr>
        <dsp:cNvPr id="0" name=""/>
        <dsp:cNvSpPr/>
      </dsp:nvSpPr>
      <dsp:spPr>
        <a:xfrm>
          <a:off x="6112929" y="1587352"/>
          <a:ext cx="235074" cy="881527"/>
        </a:xfrm>
        <a:custGeom>
          <a:avLst/>
          <a:gdLst/>
          <a:ahLst/>
          <a:cxnLst/>
          <a:rect l="0" t="0" r="0" b="0"/>
          <a:pathLst>
            <a:path>
              <a:moveTo>
                <a:pt x="0" y="0"/>
              </a:moveTo>
              <a:lnTo>
                <a:pt x="0" y="881527"/>
              </a:lnTo>
              <a:lnTo>
                <a:pt x="235074" y="881527"/>
              </a:lnTo>
            </a:path>
          </a:pathLst>
        </a:custGeom>
        <a:noFill/>
        <a:ln w="1905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1506C0-697F-485C-BE27-E9A388660F88}">
      <dsp:nvSpPr>
        <dsp:cNvPr id="0" name=""/>
        <dsp:cNvSpPr/>
      </dsp:nvSpPr>
      <dsp:spPr>
        <a:xfrm>
          <a:off x="6348003" y="1881194"/>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3">
              <a:shade val="80000"/>
              <a:hueOff val="426775"/>
              <a:satOff val="-40626"/>
              <a:lumOff val="302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Short range makes MITM hard</a:t>
          </a:r>
          <a:endParaRPr lang="en-US" sz="2400" kern="1200" dirty="0"/>
        </a:p>
      </dsp:txBody>
      <dsp:txXfrm>
        <a:off x="6348003" y="1881194"/>
        <a:ext cx="1880592" cy="1175370"/>
      </dsp:txXfrm>
    </dsp:sp>
    <dsp:sp modelId="{0152353E-B13E-4EC7-AD84-2EE36F26FC4F}">
      <dsp:nvSpPr>
        <dsp:cNvPr id="0" name=""/>
        <dsp:cNvSpPr/>
      </dsp:nvSpPr>
      <dsp:spPr>
        <a:xfrm>
          <a:off x="6112929" y="1587352"/>
          <a:ext cx="235074" cy="2350740"/>
        </a:xfrm>
        <a:custGeom>
          <a:avLst/>
          <a:gdLst/>
          <a:ahLst/>
          <a:cxnLst/>
          <a:rect l="0" t="0" r="0" b="0"/>
          <a:pathLst>
            <a:path>
              <a:moveTo>
                <a:pt x="0" y="0"/>
              </a:moveTo>
              <a:lnTo>
                <a:pt x="0" y="2350740"/>
              </a:lnTo>
              <a:lnTo>
                <a:pt x="235074" y="2350740"/>
              </a:lnTo>
            </a:path>
          </a:pathLst>
        </a:custGeom>
        <a:noFill/>
        <a:ln w="1905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6EEAEE-5828-42F5-84CD-9D9E02F7534E}">
      <dsp:nvSpPr>
        <dsp:cNvPr id="0" name=""/>
        <dsp:cNvSpPr/>
      </dsp:nvSpPr>
      <dsp:spPr>
        <a:xfrm>
          <a:off x="6348003" y="3350407"/>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3">
              <a:shade val="80000"/>
              <a:hueOff val="533469"/>
              <a:satOff val="-50782"/>
              <a:lumOff val="377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Painless to detect</a:t>
          </a:r>
          <a:endParaRPr lang="en-US" sz="2400" kern="1200" dirty="0"/>
        </a:p>
      </dsp:txBody>
      <dsp:txXfrm>
        <a:off x="6348003" y="3350407"/>
        <a:ext cx="1880592" cy="11753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E786AB-24B3-4FB8-BF92-1B117D0FE415}" type="datetimeFigureOut">
              <a:rPr lang="en-US" smtClean="0"/>
              <a:pPr/>
              <a:t>4/1/2014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4D8DB5-5FC1-4510-BABE-87359DBFAF1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Patented</a:t>
            </a:r>
            <a:r>
              <a:rPr lang="en-US" sz="1200" kern="1200" baseline="0" dirty="0" smtClean="0">
                <a:solidFill>
                  <a:schemeClr val="tx1"/>
                </a:solidFill>
                <a:latin typeface="+mn-lt"/>
                <a:ea typeface="+mn-ea"/>
                <a:cs typeface="+mn-cs"/>
              </a:rPr>
              <a:t> in 1928 by Soviet engineer </a:t>
            </a:r>
            <a:r>
              <a:rPr lang="en-US" sz="1200" kern="1200" dirty="0" err="1" smtClean="0">
                <a:solidFill>
                  <a:schemeClr val="tx1"/>
                </a:solidFill>
                <a:latin typeface="+mn-lt"/>
                <a:ea typeface="+mn-ea"/>
                <a:cs typeface="+mn-cs"/>
              </a:rPr>
              <a:t>Léon</a:t>
            </a:r>
            <a:r>
              <a:rPr lang="en-US" sz="1200" kern="1200" dirty="0" smtClean="0">
                <a:solidFill>
                  <a:schemeClr val="tx1"/>
                </a:solidFill>
                <a:latin typeface="+mn-lt"/>
                <a:ea typeface="+mn-ea"/>
                <a:cs typeface="+mn-cs"/>
              </a:rPr>
              <a:t> </a:t>
            </a:r>
            <a:r>
              <a:rPr lang="en-US" sz="1050" kern="1200" dirty="0" smtClean="0">
                <a:solidFill>
                  <a:schemeClr val="tx1"/>
                </a:solidFill>
                <a:latin typeface="+mn-lt"/>
                <a:ea typeface="+mn-ea"/>
                <a:cs typeface="+mn-cs"/>
              </a:rPr>
              <a:t>Theremin,</a:t>
            </a:r>
            <a:r>
              <a:rPr lang="en-US" sz="1050" kern="1200" baseline="0" dirty="0" smtClean="0">
                <a:solidFill>
                  <a:schemeClr val="tx1"/>
                </a:solidFill>
                <a:latin typeface="+mn-lt"/>
                <a:ea typeface="+mn-ea"/>
                <a:cs typeface="+mn-cs"/>
              </a:rPr>
              <a:t> the Theremin is a contactless electronic musical instrument with two antennas. The </a:t>
            </a:r>
            <a:r>
              <a:rPr lang="en-US" sz="1050" kern="1200" baseline="0" dirty="0" err="1" smtClean="0">
                <a:solidFill>
                  <a:schemeClr val="tx1"/>
                </a:solidFill>
                <a:latin typeface="+mn-lt"/>
                <a:ea typeface="+mn-ea"/>
                <a:cs typeface="+mn-cs"/>
              </a:rPr>
              <a:t>thereminist</a:t>
            </a:r>
            <a:r>
              <a:rPr lang="en-US" sz="1050" kern="1200" baseline="0" dirty="0" smtClean="0">
                <a:solidFill>
                  <a:schemeClr val="tx1"/>
                </a:solidFill>
                <a:latin typeface="+mn-lt"/>
                <a:ea typeface="+mn-ea"/>
                <a:cs typeface="+mn-cs"/>
              </a:rPr>
              <a:t> uses one hand to control the pitch and the other to control volume.</a:t>
            </a:r>
          </a:p>
        </p:txBody>
      </p:sp>
      <p:sp>
        <p:nvSpPr>
          <p:cNvPr id="4" name="Slide Number Placeholder 3"/>
          <p:cNvSpPr>
            <a:spLocks noGrp="1"/>
          </p:cNvSpPr>
          <p:nvPr>
            <p:ph type="sldNum" sz="quarter" idx="10"/>
          </p:nvPr>
        </p:nvSpPr>
        <p:spPr/>
        <p:txBody>
          <a:bodyPr/>
          <a:lstStyle/>
          <a:p>
            <a:fld id="{394D8DB5-5FC1-4510-BABE-87359DBFAF17}"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Theremin went on to develop The </a:t>
            </a:r>
            <a:r>
              <a:rPr lang="en-US" dirty="0" smtClean="0"/>
              <a:t>Great Seal</a:t>
            </a:r>
            <a:r>
              <a:rPr lang="en-US" baseline="0" dirty="0" smtClean="0"/>
              <a:t> Bug in 1945, which was used by the Soviet Union for espionage. </a:t>
            </a:r>
            <a:r>
              <a:rPr lang="en-US" sz="1200" kern="1200" baseline="0" dirty="0" smtClean="0">
                <a:solidFill>
                  <a:schemeClr val="tx1"/>
                </a:solidFill>
                <a:latin typeface="+mn-lt"/>
                <a:ea typeface="+mn-ea"/>
                <a:cs typeface="+mn-cs"/>
              </a:rPr>
              <a:t>In 1946, Soviet school children presented the Bug, disguised as a two-foot wooden replica of the Great Seal of the United States to the US ambassador. It hung in the ambassador’s office in </a:t>
            </a:r>
            <a:r>
              <a:rPr lang="en-US" sz="1200" kern="1200" baseline="0" dirty="0" err="1" smtClean="0">
                <a:solidFill>
                  <a:schemeClr val="tx1"/>
                </a:solidFill>
                <a:latin typeface="+mn-lt"/>
                <a:ea typeface="+mn-ea"/>
                <a:cs typeface="+mn-cs"/>
              </a:rPr>
              <a:t>Spaso</a:t>
            </a:r>
            <a:r>
              <a:rPr lang="en-US" sz="1200" kern="1200" baseline="0" dirty="0" smtClean="0">
                <a:solidFill>
                  <a:schemeClr val="tx1"/>
                </a:solidFill>
                <a:latin typeface="+mn-lt"/>
                <a:ea typeface="+mn-ea"/>
                <a:cs typeface="+mn-cs"/>
              </a:rPr>
              <a:t> House, the ambassador’s residence in Moscow, until 1952 when it was discovered to have a microphone and a</a:t>
            </a:r>
            <a:r>
              <a:rPr lang="en-US" sz="1200" b="0" i="0" kern="1200" dirty="0" smtClean="0">
                <a:solidFill>
                  <a:schemeClr val="tx1"/>
                </a:solidFill>
                <a:latin typeface="+mn-lt"/>
                <a:ea typeface="+mn-ea"/>
                <a:cs typeface="+mn-cs"/>
              </a:rPr>
              <a:t> resonant cavity which could be stimulated from an outside radio signal</a:t>
            </a:r>
            <a:r>
              <a:rPr lang="en-US" sz="1200"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 radio beam was aimed at the antenna from a source outside the building. A sound that struck the diaphragm caused variations in the amount of space (and the capacitance) between it and the tuning post plate. These variations altered the charge on the antenna, creating modulations in the reflected radio beam. These were picked up and interpreted by the receiver.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Basically,</a:t>
            </a:r>
            <a:r>
              <a:rPr lang="en-US" sz="1200" b="0" i="0" kern="1200" baseline="0" dirty="0" smtClean="0">
                <a:solidFill>
                  <a:schemeClr val="tx1"/>
                </a:solidFill>
                <a:latin typeface="+mn-lt"/>
                <a:ea typeface="+mn-ea"/>
                <a:cs typeface="+mn-cs"/>
              </a:rPr>
              <a:t> the Bug was a passive tag; the receiver was an active reader.</a:t>
            </a: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The</a:t>
            </a:r>
            <a:r>
              <a:rPr lang="en-US" sz="1200" b="0" i="0" kern="1200" baseline="0" dirty="0" smtClean="0">
                <a:solidFill>
                  <a:schemeClr val="tx1"/>
                </a:solidFill>
                <a:latin typeface="+mn-lt"/>
                <a:ea typeface="+mn-ea"/>
                <a:cs typeface="+mn-cs"/>
              </a:rPr>
              <a:t> Bug was presented to the United Nations in 1960, following the U-2 incident.</a:t>
            </a:r>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Eavesdropping/Sniffing</a:t>
            </a:r>
            <a:r>
              <a:rPr lang="en-US" dirty="0" smtClean="0"/>
              <a:t> on passive device</a:t>
            </a:r>
            <a:r>
              <a:rPr lang="en-US" baseline="0" dirty="0" smtClean="0"/>
              <a:t>s is nearly impossible because </a:t>
            </a:r>
            <a:r>
              <a:rPr lang="en-US" dirty="0" smtClean="0"/>
              <a:t>passive devices send data using inductive coupling on the field generated by the active devices. General</a:t>
            </a:r>
            <a:r>
              <a:rPr lang="en-US" baseline="0" dirty="0" smtClean="0"/>
              <a:t> rule of thumb is 1 m (~3.2 feet) for passive devices and 10 m for active devices</a:t>
            </a:r>
            <a:r>
              <a:rPr lang="en-US" sz="1200" kern="1200" baseline="0" dirty="0" smtClean="0">
                <a:solidFill>
                  <a:schemeClr val="tx1"/>
                </a:solidFill>
                <a:latin typeface="+mn-lt"/>
                <a:ea typeface="+mn-ea"/>
                <a:cs typeface="+mn-cs"/>
              </a:rPr>
              <a: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only thing an NFC device can do against </a:t>
            </a:r>
            <a:r>
              <a:rPr lang="en-US" b="1" dirty="0" smtClean="0"/>
              <a:t>data</a:t>
            </a:r>
            <a:r>
              <a:rPr lang="en-US" b="1" baseline="0" dirty="0" smtClean="0"/>
              <a:t> modification/Denial of Service attacks</a:t>
            </a:r>
            <a:r>
              <a:rPr lang="en-US" baseline="0" dirty="0" smtClean="0"/>
              <a:t> is to detect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sz="1200" kern="1200" baseline="0" dirty="0" smtClean="0">
                <a:solidFill>
                  <a:schemeClr val="tx1"/>
                </a:solidFill>
                <a:latin typeface="+mn-lt"/>
                <a:ea typeface="+mn-ea"/>
                <a:cs typeface="+mn-cs"/>
              </a:rPr>
              <a:t>NFC devices are able to receive and transmit data at the same time. They can verify the radio frequency field and detect a collision if the received signal does not match with the transmitted signal to twat </a:t>
            </a:r>
            <a:r>
              <a:rPr lang="en-US" sz="1200" b="1" kern="1200" baseline="0" dirty="0" smtClean="0">
                <a:solidFill>
                  <a:schemeClr val="tx1"/>
                </a:solidFill>
                <a:latin typeface="+mn-lt"/>
                <a:ea typeface="+mn-ea"/>
                <a:cs typeface="+mn-cs"/>
              </a:rPr>
              <a:t>MITM attacks</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F390FA6F-46DA-449E-BCA1-C46472DB8D2B}" type="datetimeFigureOut">
              <a:rPr lang="en-US" smtClean="0"/>
              <a:pPr/>
              <a:t>4/1/2014</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9E6CABE4-D88E-41DE-ACAF-16E38ABB5B88}"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90FA6F-46DA-449E-BCA1-C46472DB8D2B}" type="datetimeFigureOut">
              <a:rPr lang="en-US" smtClean="0"/>
              <a:pPr/>
              <a:t>4/1/2014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ABE4-D88E-41DE-ACAF-16E38ABB5B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90FA6F-46DA-449E-BCA1-C46472DB8D2B}" type="datetimeFigureOut">
              <a:rPr lang="en-US" smtClean="0"/>
              <a:pPr/>
              <a:t>4/1/2014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ABE4-D88E-41DE-ACAF-16E38ABB5B88}"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390FA6F-46DA-449E-BCA1-C46472DB8D2B}" type="datetimeFigureOut">
              <a:rPr lang="en-US" smtClean="0"/>
              <a:pPr/>
              <a:t>4/1/2014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ABE4-D88E-41DE-ACAF-16E38ABB5B88}"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F390FA6F-46DA-449E-BCA1-C46472DB8D2B}" type="datetimeFigureOut">
              <a:rPr lang="en-US" smtClean="0"/>
              <a:pPr/>
              <a:t>4/1/2014</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9E6CABE4-D88E-41DE-ACAF-16E38ABB5B88}"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390FA6F-46DA-449E-BCA1-C46472DB8D2B}" type="datetimeFigureOut">
              <a:rPr lang="en-US" smtClean="0"/>
              <a:pPr/>
              <a:t>4/1/2014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CABE4-D88E-41DE-ACAF-16E38ABB5B88}"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390FA6F-46DA-449E-BCA1-C46472DB8D2B}" type="datetimeFigureOut">
              <a:rPr lang="en-US" smtClean="0"/>
              <a:pPr/>
              <a:t>4/1/2014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6CABE4-D88E-41DE-ACAF-16E38ABB5B88}"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90FA6F-46DA-449E-BCA1-C46472DB8D2B}" type="datetimeFigureOut">
              <a:rPr lang="en-US" smtClean="0"/>
              <a:pPr/>
              <a:t>4/1/2014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6CABE4-D88E-41DE-ACAF-16E38ABB5B88}"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0FA6F-46DA-449E-BCA1-C46472DB8D2B}" type="datetimeFigureOut">
              <a:rPr lang="en-US" smtClean="0"/>
              <a:pPr/>
              <a:t>4/1/2014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6CABE4-D88E-41DE-ACAF-16E38ABB5B88}"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90FA6F-46DA-449E-BCA1-C46472DB8D2B}" type="datetimeFigureOut">
              <a:rPr lang="en-US" smtClean="0"/>
              <a:pPr/>
              <a:t>4/1/2014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CABE4-D88E-41DE-ACAF-16E38ABB5B8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90FA6F-46DA-449E-BCA1-C46472DB8D2B}" type="datetimeFigureOut">
              <a:rPr lang="en-US" smtClean="0"/>
              <a:pPr/>
              <a:t>4/1/2014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CABE4-D88E-41DE-ACAF-16E38ABB5B8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390FA6F-46DA-449E-BCA1-C46472DB8D2B}" type="datetimeFigureOut">
              <a:rPr lang="en-US" smtClean="0"/>
              <a:pPr/>
              <a:t>4/1/2014</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E6CABE4-D88E-41DE-ACAF-16E38ABB5B88}"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hyperlink" Target="hhttps://www.youtube.com/watch?v=K6KbEnGnymk" TargetMode="External"/><Relationship Id="rId7" Type="http://schemas.openxmlformats.org/officeDocument/2006/relationships/hyperlink" Target="http://mrjsmusicroom.com/wierd%20but%20true/wierd%20but%20true%20pics/wierd%20but%20true%20pics%20jan/Beach-Boys-Good-Vibrations-fragment2.mp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YPJjxiuyy4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NFC</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r>
              <a:rPr lang="en-US" dirty="0" smtClean="0"/>
              <a:t>: </a:t>
            </a:r>
            <a:r>
              <a:rPr lang="en-US" dirty="0" smtClean="0"/>
              <a:t>Concerns</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Content Placeholder 3" descr="question.jpg"/>
          <p:cNvPicPr>
            <a:picLocks noGrp="1" noChangeAspect="1"/>
          </p:cNvPicPr>
          <p:nvPr>
            <p:ph sz="quarter" idx="1"/>
          </p:nvPr>
        </p:nvPicPr>
        <p:blipFill>
          <a:blip r:embed="rId2" cstate="print"/>
          <a:stretch>
            <a:fillRect/>
          </a:stretch>
        </p:blipFill>
        <p:spPr>
          <a:xfrm>
            <a:off x="3109912" y="1401762"/>
            <a:ext cx="2924175" cy="45720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noAutofit/>
          </a:bodyPr>
          <a:lstStyle/>
          <a:p>
            <a:r>
              <a:rPr lang="en-US" sz="1450" dirty="0" smtClean="0"/>
              <a:t>Egan, Matt. </a:t>
            </a:r>
            <a:r>
              <a:rPr lang="en-US" sz="1450" dirty="0" smtClean="0"/>
              <a:t>“What </a:t>
            </a:r>
            <a:r>
              <a:rPr lang="en-US" sz="1450" dirty="0" smtClean="0"/>
              <a:t>is NFC? How does NFC work? For what might you use NFC? - a quick guide to </a:t>
            </a:r>
            <a:r>
              <a:rPr lang="en-US" sz="1450" dirty="0" smtClean="0"/>
              <a:t>NFC.” </a:t>
            </a:r>
            <a:r>
              <a:rPr lang="en-US" sz="1450" dirty="0" smtClean="0"/>
              <a:t>PC </a:t>
            </a:r>
            <a:r>
              <a:rPr lang="en-US" sz="1450" dirty="0" smtClean="0"/>
              <a:t>Advisor, Oct 9 2013. Web. 1 Apr 2014. &lt;http</a:t>
            </a:r>
            <a:r>
              <a:rPr lang="en-US" sz="1450" dirty="0" smtClean="0"/>
              <a:t>://www.pcadvisor.co.uk/how-to/mobile-phone/3472879/what-is-nfc-how-nfc-works-what-it-does</a:t>
            </a:r>
            <a:r>
              <a:rPr lang="en-US" sz="1450" dirty="0" smtClean="0"/>
              <a:t>/&gt;</a:t>
            </a:r>
            <a:endParaRPr lang="en-US" sz="1450" dirty="0" smtClean="0"/>
          </a:p>
          <a:p>
            <a:r>
              <a:rPr lang="en-US" sz="1450" dirty="0" smtClean="0"/>
              <a:t>Murray</a:t>
            </a:r>
            <a:r>
              <a:rPr lang="en-US" sz="1450" dirty="0" smtClean="0"/>
              <a:t>, Kevin D. “The Great Seal Bug Story.” Murray Associates, May 4 2011. Web. 27 May </a:t>
            </a:r>
            <a:r>
              <a:rPr lang="en-US" sz="1450" dirty="0" smtClean="0"/>
              <a:t>2014. </a:t>
            </a:r>
            <a:r>
              <a:rPr lang="en-US" sz="1450" dirty="0" smtClean="0"/>
              <a:t>&lt;http://www.spybusters.com/Great_Seal_Bug.html&gt;</a:t>
            </a:r>
          </a:p>
          <a:p>
            <a:r>
              <a:rPr lang="en-US" sz="1450" dirty="0" smtClean="0"/>
              <a:t>Mr. J. “</a:t>
            </a:r>
            <a:r>
              <a:rPr lang="en-US" sz="1450" dirty="0" err="1" smtClean="0"/>
              <a:t>Wierd</a:t>
            </a:r>
            <a:r>
              <a:rPr lang="en-US" sz="1450" dirty="0" smtClean="0"/>
              <a:t> but True: The Theremin.” Mr. J’s Music Room, Jan 2 2011. Web. 27 May </a:t>
            </a:r>
            <a:r>
              <a:rPr lang="en-US" sz="1450" dirty="0" smtClean="0"/>
              <a:t>2014. </a:t>
            </a:r>
            <a:r>
              <a:rPr lang="en-US" sz="1450" dirty="0" smtClean="0"/>
              <a:t>&lt;http://mrjsmusicroom.com/wierd%20but%20true/wierd%20but%20true%20january.html&gt;</a:t>
            </a:r>
          </a:p>
          <a:p>
            <a:r>
              <a:rPr lang="en-US" sz="1450" dirty="0" smtClean="0"/>
              <a:t>Peter Pringle. “THEREMIN - Over The Rainbow.” Video. </a:t>
            </a:r>
            <a:r>
              <a:rPr lang="en-US" sz="1450" dirty="0" err="1" smtClean="0"/>
              <a:t>Youtube</a:t>
            </a:r>
            <a:r>
              <a:rPr lang="en-US" sz="1450" dirty="0" smtClean="0"/>
              <a:t>, Jan 10 2009. Web. 27 May </a:t>
            </a:r>
            <a:r>
              <a:rPr lang="en-US" sz="1450" dirty="0" smtClean="0"/>
              <a:t>2014. &lt;https</a:t>
            </a:r>
            <a:r>
              <a:rPr lang="en-US" sz="1450" dirty="0" smtClean="0"/>
              <a:t>://</a:t>
            </a:r>
            <a:r>
              <a:rPr lang="en-US" sz="1450" dirty="0" smtClean="0"/>
              <a:t>www.youtube.com/watch?v=xcTPRjiCs6s#t=7&gt;</a:t>
            </a:r>
            <a:endParaRPr lang="en-US" sz="1450" dirty="0" smtClean="0"/>
          </a:p>
          <a:p>
            <a:r>
              <a:rPr lang="en-US" sz="1450" dirty="0" err="1" smtClean="0"/>
              <a:t>Nosowitz</a:t>
            </a:r>
            <a:r>
              <a:rPr lang="en-US" sz="1450" dirty="0" smtClean="0"/>
              <a:t>, Dan. “Everything </a:t>
            </a:r>
            <a:r>
              <a:rPr lang="en-US" sz="1450" dirty="0" smtClean="0"/>
              <a:t>You Need to Know About Near Field </a:t>
            </a:r>
            <a:r>
              <a:rPr lang="en-US" sz="1450" dirty="0" smtClean="0"/>
              <a:t>Communication.” Popular Science, May 1 2011. Web. 1 Apr 2014. &lt;http</a:t>
            </a:r>
            <a:r>
              <a:rPr lang="en-US" sz="1450" dirty="0" smtClean="0"/>
              <a:t>://</a:t>
            </a:r>
            <a:r>
              <a:rPr lang="en-US" sz="1450" dirty="0" smtClean="0"/>
              <a:t>www.popsci.com/gadgets/article/2011-02/near-field-communication-helping-your-smartphone-replace-your-wallet-2010&gt;</a:t>
            </a:r>
            <a:endParaRPr lang="en-US" sz="1450" dirty="0" smtClean="0"/>
          </a:p>
          <a:p>
            <a:r>
              <a:rPr lang="en-US" sz="1450" dirty="0" smtClean="0"/>
              <a:t>Smith, Chris. “How </a:t>
            </a:r>
            <a:r>
              <a:rPr lang="en-US" sz="1450" dirty="0" smtClean="0"/>
              <a:t>it Works: NFC (near field communication</a:t>
            </a:r>
            <a:r>
              <a:rPr lang="en-US" sz="1450" dirty="0" smtClean="0"/>
              <a:t>).” Android Authority, Jun 25 2012. Web. 31 May 2014. &lt;http</a:t>
            </a:r>
            <a:r>
              <a:rPr lang="en-US" sz="1450" dirty="0" smtClean="0"/>
              <a:t>://www.androidauthority.com/how-it-works-nfc-near-field-communication-97144</a:t>
            </a:r>
            <a:r>
              <a:rPr lang="en-US" sz="1450" dirty="0" smtClean="0"/>
              <a:t>/&gt;</a:t>
            </a:r>
            <a:endParaRPr lang="en-US" sz="1450" dirty="0" smtClean="0"/>
          </a:p>
          <a:p>
            <a:r>
              <a:rPr lang="en-US" sz="1450" dirty="0" err="1" smtClean="0"/>
              <a:t>UniversalNewsreels</a:t>
            </a:r>
            <a:r>
              <a:rPr lang="en-US" sz="1450" dirty="0" smtClean="0"/>
              <a:t>. “UN Spy Debate, Reds 'Bugged' American Embassy 1960/5/27.” Video. </a:t>
            </a:r>
            <a:r>
              <a:rPr lang="en-US" sz="1450" dirty="0" err="1" smtClean="0"/>
              <a:t>Youtube</a:t>
            </a:r>
            <a:r>
              <a:rPr lang="en-US" sz="1450" dirty="0" smtClean="0"/>
              <a:t>, Sep 13 2006. Web. 27 May </a:t>
            </a:r>
            <a:r>
              <a:rPr lang="en-US" sz="1450" dirty="0" smtClean="0"/>
              <a:t>2014. </a:t>
            </a:r>
            <a:r>
              <a:rPr lang="en-US" sz="1450" dirty="0" smtClean="0"/>
              <a:t>&lt;https://www.youtube.com/watch?v=YPJjxiuyy4A&gt;</a:t>
            </a:r>
          </a:p>
          <a:p>
            <a:r>
              <a:rPr lang="en-US" sz="1450" dirty="0" smtClean="0"/>
              <a:t>Van </a:t>
            </a:r>
            <a:r>
              <a:rPr lang="en-US" sz="1450" dirty="0" err="1" smtClean="0"/>
              <a:t>Damme</a:t>
            </a:r>
            <a:r>
              <a:rPr lang="en-US" sz="1450" dirty="0" smtClean="0"/>
              <a:t>, Gauthier, and </a:t>
            </a:r>
            <a:r>
              <a:rPr lang="en-US" sz="1450" dirty="0" err="1" smtClean="0"/>
              <a:t>Karel</a:t>
            </a:r>
            <a:r>
              <a:rPr lang="en-US" sz="1450" dirty="0" smtClean="0"/>
              <a:t> </a:t>
            </a:r>
            <a:r>
              <a:rPr lang="en-US" sz="1450" dirty="0" err="1" smtClean="0"/>
              <a:t>Wouters</a:t>
            </a:r>
            <a:r>
              <a:rPr lang="en-US" sz="1450" dirty="0" smtClean="0"/>
              <a:t>. “Practical Experiences with NFC Security on Mobile Phones.” </a:t>
            </a:r>
            <a:r>
              <a:rPr lang="en-US" sz="1450" dirty="0" err="1" smtClean="0"/>
              <a:t>Katholieke</a:t>
            </a:r>
            <a:r>
              <a:rPr lang="en-US" sz="1450" dirty="0" smtClean="0"/>
              <a:t> </a:t>
            </a:r>
            <a:r>
              <a:rPr lang="en-US" sz="1450" dirty="0" err="1" smtClean="0"/>
              <a:t>Universiteit</a:t>
            </a:r>
            <a:r>
              <a:rPr lang="en-US" sz="1450" dirty="0" smtClean="0"/>
              <a:t> Leuven.</a:t>
            </a:r>
            <a:endParaRPr lang="en-US" sz="145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NFC? (Brandi)</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Modes of Operation (Brandi)</a:t>
            </a:r>
            <a:endParaRPr lang="en-US" dirty="0"/>
          </a:p>
        </p:txBody>
      </p:sp>
      <p:graphicFrame>
        <p:nvGraphicFramePr>
          <p:cNvPr id="5" name="Content Placeholder 4"/>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History: </a:t>
            </a:r>
            <a:r>
              <a:rPr lang="en-US" dirty="0" smtClean="0">
                <a:hlinkClick r:id="rId3"/>
              </a:rPr>
              <a:t>The Theremin</a:t>
            </a:r>
            <a:endParaRPr lang="en-US" dirty="0"/>
          </a:p>
        </p:txBody>
      </p:sp>
      <p:pic>
        <p:nvPicPr>
          <p:cNvPr id="6" name="Content Placeholder 5" descr="great seal details.jpg"/>
          <p:cNvPicPr>
            <a:picLocks noGrp="1" noChangeAspect="1"/>
          </p:cNvPicPr>
          <p:nvPr>
            <p:ph sz="quarter" idx="1"/>
          </p:nvPr>
        </p:nvPicPr>
        <p:blipFill>
          <a:blip r:embed="rId4" cstate="print"/>
          <a:stretch>
            <a:fillRect/>
          </a:stretch>
        </p:blipFill>
        <p:spPr>
          <a:xfrm>
            <a:off x="1219554" y="2438400"/>
            <a:ext cx="3177613" cy="2540000"/>
          </a:xfrm>
          <a:ln>
            <a:solidFill>
              <a:schemeClr val="accent2"/>
            </a:solidFill>
          </a:ln>
        </p:spPr>
      </p:pic>
      <p:pic>
        <p:nvPicPr>
          <p:cNvPr id="7" name="Picture 6" descr="great seal UN 1.jpg"/>
          <p:cNvPicPr>
            <a:picLocks noChangeAspect="1"/>
          </p:cNvPicPr>
          <p:nvPr/>
        </p:nvPicPr>
        <p:blipFill>
          <a:blip r:embed="rId5" cstate="print"/>
          <a:stretch>
            <a:fillRect/>
          </a:stretch>
        </p:blipFill>
        <p:spPr>
          <a:xfrm>
            <a:off x="5638800" y="1371600"/>
            <a:ext cx="1796256" cy="2011808"/>
          </a:xfrm>
          <a:prstGeom prst="rect">
            <a:avLst/>
          </a:prstGeom>
          <a:ln>
            <a:solidFill>
              <a:schemeClr val="accent1"/>
            </a:solidFill>
          </a:ln>
        </p:spPr>
      </p:pic>
      <p:pic>
        <p:nvPicPr>
          <p:cNvPr id="9" name="Picture 8" descr="great seal UN 3.jpg"/>
          <p:cNvPicPr>
            <a:picLocks noChangeAspect="1"/>
          </p:cNvPicPr>
          <p:nvPr/>
        </p:nvPicPr>
        <p:blipFill>
          <a:blip r:embed="rId6" cstate="print"/>
          <a:stretch>
            <a:fillRect/>
          </a:stretch>
        </p:blipFill>
        <p:spPr>
          <a:xfrm>
            <a:off x="5257800" y="3581400"/>
            <a:ext cx="2508058" cy="2075419"/>
          </a:xfrm>
          <a:prstGeom prst="rect">
            <a:avLst/>
          </a:prstGeom>
          <a:ln>
            <a:solidFill>
              <a:schemeClr val="accent3"/>
            </a:solidFill>
          </a:ln>
        </p:spPr>
      </p:pic>
      <p:sp>
        <p:nvSpPr>
          <p:cNvPr id="10" name="TextBox 9"/>
          <p:cNvSpPr txBox="1"/>
          <p:nvPr/>
        </p:nvSpPr>
        <p:spPr>
          <a:xfrm>
            <a:off x="914400" y="5029200"/>
            <a:ext cx="3886200" cy="369332"/>
          </a:xfrm>
          <a:prstGeom prst="rect">
            <a:avLst/>
          </a:prstGeom>
          <a:noFill/>
        </p:spPr>
        <p:txBody>
          <a:bodyPr wrap="square" rtlCol="0">
            <a:spAutoFit/>
          </a:bodyPr>
          <a:lstStyle/>
          <a:p>
            <a:r>
              <a:rPr lang="en-US" dirty="0" smtClean="0"/>
              <a:t>The Beach Boys’ “</a:t>
            </a:r>
            <a:r>
              <a:rPr lang="en-US" dirty="0" smtClean="0">
                <a:hlinkClick r:id="rId7"/>
              </a:rPr>
              <a:t>Good Vibrations</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History: </a:t>
            </a:r>
            <a:r>
              <a:rPr lang="en-US" dirty="0" smtClean="0">
                <a:hlinkClick r:id="rId3"/>
              </a:rPr>
              <a:t>The Great Seal Bug</a:t>
            </a:r>
            <a:endParaRPr lang="en-US" dirty="0"/>
          </a:p>
        </p:txBody>
      </p:sp>
      <p:pic>
        <p:nvPicPr>
          <p:cNvPr id="6" name="Content Placeholder 5" descr="great seal details.jpg"/>
          <p:cNvPicPr>
            <a:picLocks noGrp="1" noChangeAspect="1"/>
          </p:cNvPicPr>
          <p:nvPr>
            <p:ph sz="quarter" idx="1"/>
          </p:nvPr>
        </p:nvPicPr>
        <p:blipFill>
          <a:blip r:embed="rId4" cstate="print"/>
          <a:stretch>
            <a:fillRect/>
          </a:stretch>
        </p:blipFill>
        <p:spPr>
          <a:xfrm>
            <a:off x="990600" y="2438400"/>
            <a:ext cx="3556000" cy="2540000"/>
          </a:xfrm>
          <a:ln>
            <a:solidFill>
              <a:schemeClr val="accent2"/>
            </a:solidFill>
          </a:ln>
        </p:spPr>
      </p:pic>
      <p:pic>
        <p:nvPicPr>
          <p:cNvPr id="7" name="Picture 6" descr="great seal UN 1.jpg"/>
          <p:cNvPicPr>
            <a:picLocks noChangeAspect="1"/>
          </p:cNvPicPr>
          <p:nvPr/>
        </p:nvPicPr>
        <p:blipFill>
          <a:blip r:embed="rId5" cstate="print"/>
          <a:stretch>
            <a:fillRect/>
          </a:stretch>
        </p:blipFill>
        <p:spPr>
          <a:xfrm>
            <a:off x="5257800" y="1905000"/>
            <a:ext cx="2362200" cy="1377950"/>
          </a:xfrm>
          <a:prstGeom prst="rect">
            <a:avLst/>
          </a:prstGeom>
          <a:ln>
            <a:solidFill>
              <a:schemeClr val="accent1"/>
            </a:solidFill>
          </a:ln>
        </p:spPr>
      </p:pic>
      <p:pic>
        <p:nvPicPr>
          <p:cNvPr id="9" name="Picture 8" descr="great seal UN 3.jpg"/>
          <p:cNvPicPr>
            <a:picLocks noChangeAspect="1"/>
          </p:cNvPicPr>
          <p:nvPr/>
        </p:nvPicPr>
        <p:blipFill>
          <a:blip r:embed="rId6" cstate="print"/>
          <a:stretch>
            <a:fillRect/>
          </a:stretch>
        </p:blipFill>
        <p:spPr>
          <a:xfrm>
            <a:off x="5257800" y="3581400"/>
            <a:ext cx="2362200" cy="1943894"/>
          </a:xfrm>
          <a:prstGeom prst="rect">
            <a:avLst/>
          </a:prstGeom>
          <a:ln>
            <a:solidFill>
              <a:schemeClr val="accent3"/>
            </a:solid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a:t>
            </a:r>
            <a:r>
              <a:rPr lang="en-US" dirty="0" smtClean="0"/>
              <a:t>Details</a:t>
            </a:r>
            <a:endParaRPr lang="en-US" dirty="0"/>
          </a:p>
        </p:txBody>
      </p:sp>
      <p:sp>
        <p:nvSpPr>
          <p:cNvPr id="3" name="Content Placeholder 2"/>
          <p:cNvSpPr>
            <a:spLocks noGrp="1"/>
          </p:cNvSpPr>
          <p:nvPr>
            <p:ph sz="quarter" idx="1"/>
          </p:nvPr>
        </p:nvSpPr>
        <p:spPr/>
        <p:txBody>
          <a:bodyPr/>
          <a:lstStyle/>
          <a:p>
            <a:r>
              <a:rPr lang="en-US" dirty="0" smtClean="0"/>
              <a:t>NFC is an outgrowth of RFID.</a:t>
            </a:r>
          </a:p>
          <a:p>
            <a:r>
              <a:rPr lang="en-US" dirty="0" smtClean="0"/>
              <a:t>NFC uses electromagnetic induction to generate current and exchange information.</a:t>
            </a:r>
          </a:p>
          <a:p>
            <a:r>
              <a:rPr lang="en-US" dirty="0" smtClean="0"/>
              <a:t>NFC has a maximum transmission rate of approximately 480kbs.</a:t>
            </a:r>
          </a:p>
          <a:p>
            <a:endParaRPr lang="en-US" dirty="0" smtClean="0"/>
          </a:p>
          <a:p>
            <a:r>
              <a:rPr lang="en-US" dirty="0" smtClean="0"/>
              <a:t>Absolute Maximum range: 20cm (7.5 inches).</a:t>
            </a:r>
          </a:p>
          <a:p>
            <a:r>
              <a:rPr lang="en-US" dirty="0" smtClean="0"/>
              <a:t>Practical Maximum range 10cm (4 inches).</a:t>
            </a:r>
          </a:p>
          <a:p>
            <a:r>
              <a:rPr lang="en-US" dirty="0" smtClean="0"/>
              <a:t>Ideal range: 4cm (1.5 inches).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Details (II)</a:t>
            </a:r>
            <a:endParaRPr lang="en-US" dirty="0"/>
          </a:p>
        </p:txBody>
      </p:sp>
      <p:sp>
        <p:nvSpPr>
          <p:cNvPr id="3" name="Content Placeholder 2"/>
          <p:cNvSpPr>
            <a:spLocks noGrp="1"/>
          </p:cNvSpPr>
          <p:nvPr>
            <p:ph sz="quarter" idx="1"/>
          </p:nvPr>
        </p:nvSpPr>
        <p:spPr/>
        <p:txBody>
          <a:bodyPr/>
          <a:lstStyle/>
          <a:p>
            <a:pPr>
              <a:buNone/>
            </a:pPr>
            <a:r>
              <a:rPr lang="en-US" dirty="0" smtClean="0"/>
              <a:t>NFC Protocols:</a:t>
            </a:r>
          </a:p>
          <a:p>
            <a:pPr>
              <a:buNone/>
            </a:pPr>
            <a:r>
              <a:rPr lang="en-US" dirty="0" smtClean="0"/>
              <a:t>ISO 14443 (already used by RFID for secure information transfer for credit-card processing).</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NFC </a:t>
            </a:r>
            <a:r>
              <a:rPr lang="en-US" dirty="0" smtClean="0"/>
              <a:t>Uses</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NFC vs. </a:t>
            </a:r>
            <a:r>
              <a:rPr lang="en-US" smtClean="0"/>
              <a:t>Bluetooth</a:t>
            </a:r>
            <a:endParaRPr lang="en-US" dirty="0"/>
          </a:p>
        </p:txBody>
      </p:sp>
      <p:graphicFrame>
        <p:nvGraphicFramePr>
          <p:cNvPr id="6" name="Content Placeholder 5"/>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575</TotalTime>
  <Words>1006</Words>
  <Application>Microsoft Office PowerPoint</Application>
  <PresentationFormat>On-screen Show (4:3)</PresentationFormat>
  <Paragraphs>100</Paragraphs>
  <Slides>12</Slides>
  <Notes>8</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Origin</vt:lpstr>
      <vt:lpstr>NFC</vt:lpstr>
      <vt:lpstr>What is NFC? (Brandi)</vt:lpstr>
      <vt:lpstr>3 Modes of Operation (Brandi)</vt:lpstr>
      <vt:lpstr>History: The Theremin</vt:lpstr>
      <vt:lpstr>History: The Great Seal Bug</vt:lpstr>
      <vt:lpstr>Technical Details</vt:lpstr>
      <vt:lpstr>Technical Details (II)</vt:lpstr>
      <vt:lpstr>NFC Uses</vt:lpstr>
      <vt:lpstr>NFC vs. Bluetooth</vt:lpstr>
      <vt:lpstr>Security: Concerns</vt:lpstr>
      <vt:lpstr>Questions?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Brandi Crawford</dc:creator>
  <cp:lastModifiedBy>Brandi Crawford</cp:lastModifiedBy>
  <cp:revision>88</cp:revision>
  <dcterms:created xsi:type="dcterms:W3CDTF">2014-03-28T15:48:11Z</dcterms:created>
  <dcterms:modified xsi:type="dcterms:W3CDTF">2014-04-01T20:50:56Z</dcterms:modified>
</cp:coreProperties>
</file>