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60" r:id="rId4"/>
    <p:sldId id="262" r:id="rId5"/>
    <p:sldId id="266" r:id="rId6"/>
    <p:sldId id="261" r:id="rId7"/>
    <p:sldId id="267" r:id="rId8"/>
    <p:sldId id="268" r:id="rId9"/>
    <p:sldId id="269" r:id="rId10"/>
    <p:sldId id="270" r:id="rId11"/>
    <p:sldId id="271" r:id="rId12"/>
    <p:sldId id="263" r:id="rId13"/>
    <p:sldId id="265"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86443" autoAdjust="0"/>
  </p:normalViewPr>
  <p:slideViewPr>
    <p:cSldViewPr>
      <p:cViewPr varScale="1">
        <p:scale>
          <a:sx n="78" d="100"/>
          <a:sy n="78" d="100"/>
        </p:scale>
        <p:origin x="-834" y="-90"/>
      </p:cViewPr>
      <p:guideLst>
        <p:guide orient="horz" pos="2160"/>
        <p:guide pos="2880"/>
      </p:guideLst>
    </p:cSldViewPr>
  </p:slideViewPr>
  <p:outlineViewPr>
    <p:cViewPr>
      <p:scale>
        <a:sx n="33" d="100"/>
        <a:sy n="33" d="100"/>
      </p:scale>
      <p:origin x="0" y="21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030DC-726A-4F7F-B6D9-45B4898A89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724BF06-9A75-4CC7-AB7A-ED85F53D9F68}">
      <dgm:prSet/>
      <dgm:spPr/>
      <dgm:t>
        <a:bodyPr/>
        <a:lstStyle/>
        <a:p>
          <a:pPr rtl="0"/>
          <a:r>
            <a:rPr lang="en-US" dirty="0" smtClean="0"/>
            <a:t>Near Field Communication</a:t>
          </a:r>
          <a:endParaRPr lang="en-US" dirty="0"/>
        </a:p>
      </dgm:t>
    </dgm:pt>
    <dgm:pt modelId="{F3C1426C-33E2-476C-8530-A247BE2BA294}" type="parTrans" cxnId="{27BBD0EF-3D40-47C4-9214-1F5AB814D5E2}">
      <dgm:prSet/>
      <dgm:spPr/>
      <dgm:t>
        <a:bodyPr/>
        <a:lstStyle/>
        <a:p>
          <a:endParaRPr lang="en-US"/>
        </a:p>
      </dgm:t>
    </dgm:pt>
    <dgm:pt modelId="{4EE2FB96-B7F2-4311-BA50-07D4AD5C39F1}" type="sibTrans" cxnId="{27BBD0EF-3D40-47C4-9214-1F5AB814D5E2}">
      <dgm:prSet/>
      <dgm:spPr/>
      <dgm:t>
        <a:bodyPr/>
        <a:lstStyle/>
        <a:p>
          <a:endParaRPr lang="en-US"/>
        </a:p>
      </dgm:t>
    </dgm:pt>
    <dgm:pt modelId="{F6FCD83F-55E7-40A3-85DC-E7CD163F3992}">
      <dgm:prSet/>
      <dgm:spPr/>
      <dgm:t>
        <a:bodyPr/>
        <a:lstStyle/>
        <a:p>
          <a:pPr rtl="0"/>
          <a:r>
            <a:rPr lang="en-US" dirty="0" smtClean="0"/>
            <a:t>Contactless peer-to-peer communication between mobile devices</a:t>
          </a:r>
          <a:endParaRPr lang="en-US" dirty="0"/>
        </a:p>
      </dgm:t>
    </dgm:pt>
    <dgm:pt modelId="{94E7F0F9-597D-44C8-A27E-8396DCF065B9}" type="parTrans" cxnId="{252DDAF9-0585-460D-9A1C-1EDC215CA39B}">
      <dgm:prSet/>
      <dgm:spPr/>
      <dgm:t>
        <a:bodyPr/>
        <a:lstStyle/>
        <a:p>
          <a:endParaRPr lang="en-US"/>
        </a:p>
      </dgm:t>
    </dgm:pt>
    <dgm:pt modelId="{694F9B6A-69D1-45A9-A3CC-52D6A45A3FEF}" type="sibTrans" cxnId="{252DDAF9-0585-460D-9A1C-1EDC215CA39B}">
      <dgm:prSet/>
      <dgm:spPr/>
      <dgm:t>
        <a:bodyPr/>
        <a:lstStyle/>
        <a:p>
          <a:endParaRPr lang="en-US"/>
        </a:p>
      </dgm:t>
    </dgm:pt>
    <dgm:pt modelId="{0C3F0D16-84A4-46F0-8399-68C45BE0CC05}">
      <dgm:prSet/>
      <dgm:spPr/>
      <dgm:t>
        <a:bodyPr/>
        <a:lstStyle/>
        <a:p>
          <a:pPr rtl="0"/>
          <a:r>
            <a:rPr lang="en-US" dirty="0" smtClean="0"/>
            <a:t>Combines the interface of a reader and a smart card into a single device</a:t>
          </a:r>
          <a:endParaRPr lang="en-US" dirty="0"/>
        </a:p>
      </dgm:t>
    </dgm:pt>
    <dgm:pt modelId="{EB968261-3F6E-42D7-8A3C-8743B6E65EF8}" type="parTrans" cxnId="{DC698647-0A61-40EC-93A4-B8A860441BD3}">
      <dgm:prSet/>
      <dgm:spPr/>
      <dgm:t>
        <a:bodyPr/>
        <a:lstStyle/>
        <a:p>
          <a:endParaRPr lang="en-US"/>
        </a:p>
      </dgm:t>
    </dgm:pt>
    <dgm:pt modelId="{B25E921C-538E-4A6E-81FB-8E2C42DDD832}" type="sibTrans" cxnId="{DC698647-0A61-40EC-93A4-B8A860441BD3}">
      <dgm:prSet/>
      <dgm:spPr/>
      <dgm:t>
        <a:bodyPr/>
        <a:lstStyle/>
        <a:p>
          <a:endParaRPr lang="en-US"/>
        </a:p>
      </dgm:t>
    </dgm:pt>
    <dgm:pt modelId="{616D85F2-BA9C-4E78-A0C8-847B651428D6}">
      <dgm:prSet/>
      <dgm:spPr/>
      <dgm:t>
        <a:bodyPr/>
        <a:lstStyle/>
        <a:p>
          <a:pPr rtl="0"/>
          <a:r>
            <a:rPr lang="en-US" dirty="0" smtClean="0"/>
            <a:t>Radio frequency identification (RFID)</a:t>
          </a:r>
          <a:endParaRPr lang="en-US" dirty="0"/>
        </a:p>
      </dgm:t>
    </dgm:pt>
    <dgm:pt modelId="{A81A9056-DF50-4F46-86F2-CA9597977D86}" type="parTrans" cxnId="{4B34A8D4-65D6-46A1-84CC-50B52C82284D}">
      <dgm:prSet/>
      <dgm:spPr/>
      <dgm:t>
        <a:bodyPr/>
        <a:lstStyle/>
        <a:p>
          <a:endParaRPr lang="en-US"/>
        </a:p>
      </dgm:t>
    </dgm:pt>
    <dgm:pt modelId="{48E7EB04-56B6-4C10-855C-75E54E185E5E}" type="sibTrans" cxnId="{4B34A8D4-65D6-46A1-84CC-50B52C82284D}">
      <dgm:prSet/>
      <dgm:spPr/>
      <dgm:t>
        <a:bodyPr/>
        <a:lstStyle/>
        <a:p>
          <a:endParaRPr lang="en-US"/>
        </a:p>
      </dgm:t>
    </dgm:pt>
    <dgm:pt modelId="{559D0FE3-DDF9-4B61-A624-2891F0A76812}" type="pres">
      <dgm:prSet presAssocID="{178030DC-726A-4F7F-B6D9-45B4898A896E}" presName="matrix" presStyleCnt="0">
        <dgm:presLayoutVars>
          <dgm:chMax val="1"/>
          <dgm:dir/>
          <dgm:resizeHandles val="exact"/>
        </dgm:presLayoutVars>
      </dgm:prSet>
      <dgm:spPr/>
      <dgm:t>
        <a:bodyPr/>
        <a:lstStyle/>
        <a:p>
          <a:endParaRPr lang="en-US"/>
        </a:p>
      </dgm:t>
    </dgm:pt>
    <dgm:pt modelId="{898E7B4B-7D79-409D-9247-2BDBDF9944A2}" type="pres">
      <dgm:prSet presAssocID="{178030DC-726A-4F7F-B6D9-45B4898A896E}" presName="diamond" presStyleLbl="bgShp" presStyleIdx="0" presStyleCnt="1"/>
      <dgm:spPr/>
    </dgm:pt>
    <dgm:pt modelId="{D7FA41AC-5AFE-456B-8B00-AB1ACAB2FF7C}" type="pres">
      <dgm:prSet presAssocID="{178030DC-726A-4F7F-B6D9-45B4898A896E}" presName="quad1" presStyleLbl="node1" presStyleIdx="0" presStyleCnt="4">
        <dgm:presLayoutVars>
          <dgm:chMax val="0"/>
          <dgm:chPref val="0"/>
          <dgm:bulletEnabled val="1"/>
        </dgm:presLayoutVars>
      </dgm:prSet>
      <dgm:spPr/>
      <dgm:t>
        <a:bodyPr/>
        <a:lstStyle/>
        <a:p>
          <a:endParaRPr lang="en-US"/>
        </a:p>
      </dgm:t>
    </dgm:pt>
    <dgm:pt modelId="{1CA8266B-5D95-41D0-9056-49C3011D2C19}" type="pres">
      <dgm:prSet presAssocID="{178030DC-726A-4F7F-B6D9-45B4898A896E}" presName="quad2" presStyleLbl="node1" presStyleIdx="1" presStyleCnt="4">
        <dgm:presLayoutVars>
          <dgm:chMax val="0"/>
          <dgm:chPref val="0"/>
          <dgm:bulletEnabled val="1"/>
        </dgm:presLayoutVars>
      </dgm:prSet>
      <dgm:spPr/>
      <dgm:t>
        <a:bodyPr/>
        <a:lstStyle/>
        <a:p>
          <a:endParaRPr lang="en-US"/>
        </a:p>
      </dgm:t>
    </dgm:pt>
    <dgm:pt modelId="{04E939BC-71A7-4396-BB8C-C0AF37034F1B}" type="pres">
      <dgm:prSet presAssocID="{178030DC-726A-4F7F-B6D9-45B4898A896E}" presName="quad3" presStyleLbl="node1" presStyleIdx="2" presStyleCnt="4">
        <dgm:presLayoutVars>
          <dgm:chMax val="0"/>
          <dgm:chPref val="0"/>
          <dgm:bulletEnabled val="1"/>
        </dgm:presLayoutVars>
      </dgm:prSet>
      <dgm:spPr/>
      <dgm:t>
        <a:bodyPr/>
        <a:lstStyle/>
        <a:p>
          <a:endParaRPr lang="en-US"/>
        </a:p>
      </dgm:t>
    </dgm:pt>
    <dgm:pt modelId="{59890E49-B03D-4558-8694-578A7D3A6811}" type="pres">
      <dgm:prSet presAssocID="{178030DC-726A-4F7F-B6D9-45B4898A896E}" presName="quad4" presStyleLbl="node1" presStyleIdx="3" presStyleCnt="4">
        <dgm:presLayoutVars>
          <dgm:chMax val="0"/>
          <dgm:chPref val="0"/>
          <dgm:bulletEnabled val="1"/>
        </dgm:presLayoutVars>
      </dgm:prSet>
      <dgm:spPr/>
      <dgm:t>
        <a:bodyPr/>
        <a:lstStyle/>
        <a:p>
          <a:endParaRPr lang="en-US"/>
        </a:p>
      </dgm:t>
    </dgm:pt>
  </dgm:ptLst>
  <dgm:cxnLst>
    <dgm:cxn modelId="{2C5BBF2B-6F55-4396-92AD-7CA416BAEA36}" type="presOf" srcId="{178030DC-726A-4F7F-B6D9-45B4898A896E}" destId="{559D0FE3-DDF9-4B61-A624-2891F0A76812}" srcOrd="0" destOrd="0" presId="urn:microsoft.com/office/officeart/2005/8/layout/matrix3"/>
    <dgm:cxn modelId="{252DDAF9-0585-460D-9A1C-1EDC215CA39B}" srcId="{178030DC-726A-4F7F-B6D9-45B4898A896E}" destId="{F6FCD83F-55E7-40A3-85DC-E7CD163F3992}" srcOrd="1" destOrd="0" parTransId="{94E7F0F9-597D-44C8-A27E-8396DCF065B9}" sibTransId="{694F9B6A-69D1-45A9-A3CC-52D6A45A3FEF}"/>
    <dgm:cxn modelId="{27BBD0EF-3D40-47C4-9214-1F5AB814D5E2}" srcId="{178030DC-726A-4F7F-B6D9-45B4898A896E}" destId="{2724BF06-9A75-4CC7-AB7A-ED85F53D9F68}" srcOrd="0" destOrd="0" parTransId="{F3C1426C-33E2-476C-8530-A247BE2BA294}" sibTransId="{4EE2FB96-B7F2-4311-BA50-07D4AD5C39F1}"/>
    <dgm:cxn modelId="{4B34A8D4-65D6-46A1-84CC-50B52C82284D}" srcId="{178030DC-726A-4F7F-B6D9-45B4898A896E}" destId="{616D85F2-BA9C-4E78-A0C8-847B651428D6}" srcOrd="3" destOrd="0" parTransId="{A81A9056-DF50-4F46-86F2-CA9597977D86}" sibTransId="{48E7EB04-56B6-4C10-855C-75E54E185E5E}"/>
    <dgm:cxn modelId="{C66E8B73-4D3A-4632-8542-4FEBB03082AD}" type="presOf" srcId="{0C3F0D16-84A4-46F0-8399-68C45BE0CC05}" destId="{04E939BC-71A7-4396-BB8C-C0AF37034F1B}" srcOrd="0" destOrd="0" presId="urn:microsoft.com/office/officeart/2005/8/layout/matrix3"/>
    <dgm:cxn modelId="{E2F6E7BC-7B66-4D81-A2A4-965490242AE0}" type="presOf" srcId="{616D85F2-BA9C-4E78-A0C8-847B651428D6}" destId="{59890E49-B03D-4558-8694-578A7D3A6811}" srcOrd="0" destOrd="0" presId="urn:microsoft.com/office/officeart/2005/8/layout/matrix3"/>
    <dgm:cxn modelId="{7823AD6D-94B0-4A60-98BE-3495CFDD828F}" type="presOf" srcId="{2724BF06-9A75-4CC7-AB7A-ED85F53D9F68}" destId="{D7FA41AC-5AFE-456B-8B00-AB1ACAB2FF7C}" srcOrd="0" destOrd="0" presId="urn:microsoft.com/office/officeart/2005/8/layout/matrix3"/>
    <dgm:cxn modelId="{DC698647-0A61-40EC-93A4-B8A860441BD3}" srcId="{178030DC-726A-4F7F-B6D9-45B4898A896E}" destId="{0C3F0D16-84A4-46F0-8399-68C45BE0CC05}" srcOrd="2" destOrd="0" parTransId="{EB968261-3F6E-42D7-8A3C-8743B6E65EF8}" sibTransId="{B25E921C-538E-4A6E-81FB-8E2C42DDD832}"/>
    <dgm:cxn modelId="{BEEC3622-6BD7-4ED8-BD98-ED950D116DCC}" type="presOf" srcId="{F6FCD83F-55E7-40A3-85DC-E7CD163F3992}" destId="{1CA8266B-5D95-41D0-9056-49C3011D2C19}" srcOrd="0" destOrd="0" presId="urn:microsoft.com/office/officeart/2005/8/layout/matrix3"/>
    <dgm:cxn modelId="{213191C0-705B-4665-A86C-D371960FFD9B}" type="presParOf" srcId="{559D0FE3-DDF9-4B61-A624-2891F0A76812}" destId="{898E7B4B-7D79-409D-9247-2BDBDF9944A2}" srcOrd="0" destOrd="0" presId="urn:microsoft.com/office/officeart/2005/8/layout/matrix3"/>
    <dgm:cxn modelId="{2AD5BC91-E9F0-4F70-B2CA-AD40B0327125}" type="presParOf" srcId="{559D0FE3-DDF9-4B61-A624-2891F0A76812}" destId="{D7FA41AC-5AFE-456B-8B00-AB1ACAB2FF7C}" srcOrd="1" destOrd="0" presId="urn:microsoft.com/office/officeart/2005/8/layout/matrix3"/>
    <dgm:cxn modelId="{BF1615AC-99A4-4244-8576-B5F0EDCCD737}" type="presParOf" srcId="{559D0FE3-DDF9-4B61-A624-2891F0A76812}" destId="{1CA8266B-5D95-41D0-9056-49C3011D2C19}" srcOrd="2" destOrd="0" presId="urn:microsoft.com/office/officeart/2005/8/layout/matrix3"/>
    <dgm:cxn modelId="{B098267B-CA01-42E2-A4B1-0D9AFB288E3D}" type="presParOf" srcId="{559D0FE3-DDF9-4B61-A624-2891F0A76812}" destId="{04E939BC-71A7-4396-BB8C-C0AF37034F1B}" srcOrd="3" destOrd="0" presId="urn:microsoft.com/office/officeart/2005/8/layout/matrix3"/>
    <dgm:cxn modelId="{BF9D627A-D692-4B42-987F-E784E1AC1531}" type="presParOf" srcId="{559D0FE3-DDF9-4B61-A624-2891F0A76812}" destId="{59890E49-B03D-4558-8694-578A7D3A6811}"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55B79-2567-4355-9F2A-E6E255FCD331}"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9735C92-802A-4C57-9A85-15FA34881B2C}">
      <dgm:prSet/>
      <dgm:spPr/>
      <dgm:t>
        <a:bodyPr/>
        <a:lstStyle/>
        <a:p>
          <a:pPr rtl="0"/>
          <a:r>
            <a:rPr lang="en-US" dirty="0" smtClean="0"/>
            <a:t>Card Emulation Mode</a:t>
          </a:r>
          <a:endParaRPr lang="en-US" dirty="0"/>
        </a:p>
      </dgm:t>
    </dgm:pt>
    <dgm:pt modelId="{5DDF771A-5531-4CFC-90B8-9FEDDE5B02FC}" type="parTrans" cxnId="{F551D1A6-5658-41D9-8BCC-BDA63CEEDF04}">
      <dgm:prSet/>
      <dgm:spPr/>
      <dgm:t>
        <a:bodyPr/>
        <a:lstStyle/>
        <a:p>
          <a:endParaRPr lang="en-US"/>
        </a:p>
      </dgm:t>
    </dgm:pt>
    <dgm:pt modelId="{6FE4F117-065E-4D67-938E-57D72F76C8C3}" type="sibTrans" cxnId="{F551D1A6-5658-41D9-8BCC-BDA63CEEDF04}">
      <dgm:prSet/>
      <dgm:spPr/>
      <dgm:t>
        <a:bodyPr/>
        <a:lstStyle/>
        <a:p>
          <a:endParaRPr lang="en-US"/>
        </a:p>
      </dgm:t>
    </dgm:pt>
    <dgm:pt modelId="{A17FFCE6-B0B9-4396-B503-AF2713F87F6F}">
      <dgm:prSet/>
      <dgm:spPr/>
      <dgm:t>
        <a:bodyPr/>
        <a:lstStyle/>
        <a:p>
          <a:pPr rtl="0"/>
          <a:r>
            <a:rPr lang="en-US" dirty="0" smtClean="0"/>
            <a:t>Device acts as a passive tag</a:t>
          </a:r>
          <a:endParaRPr lang="en-US" dirty="0"/>
        </a:p>
      </dgm:t>
    </dgm:pt>
    <dgm:pt modelId="{0BB34095-D3FA-4C7E-8CB4-A23B7466B828}" type="parTrans" cxnId="{7BDA942A-9E04-4465-8072-EE6EAC473FFB}">
      <dgm:prSet/>
      <dgm:spPr/>
      <dgm:t>
        <a:bodyPr/>
        <a:lstStyle/>
        <a:p>
          <a:endParaRPr lang="en-US"/>
        </a:p>
      </dgm:t>
    </dgm:pt>
    <dgm:pt modelId="{4FB94D81-D5F8-43D1-95DB-0310A18F6B24}" type="sibTrans" cxnId="{7BDA942A-9E04-4465-8072-EE6EAC473FFB}">
      <dgm:prSet/>
      <dgm:spPr/>
      <dgm:t>
        <a:bodyPr/>
        <a:lstStyle/>
        <a:p>
          <a:endParaRPr lang="en-US"/>
        </a:p>
      </dgm:t>
    </dgm:pt>
    <dgm:pt modelId="{75D0AB08-A852-4760-AC0F-473586CB832E}">
      <dgm:prSet/>
      <dgm:spPr/>
      <dgm:t>
        <a:bodyPr/>
        <a:lstStyle/>
        <a:p>
          <a:pPr rtl="0"/>
          <a:r>
            <a:rPr lang="en-US" dirty="0" smtClean="0"/>
            <a:t>Reader/Writer Mode</a:t>
          </a:r>
          <a:endParaRPr lang="en-US" dirty="0"/>
        </a:p>
      </dgm:t>
    </dgm:pt>
    <dgm:pt modelId="{BBB093F1-0755-42A6-B68F-EC61A3C8F2C1}" type="parTrans" cxnId="{483D68E4-D63E-4A96-BA95-BF724BDF7649}">
      <dgm:prSet/>
      <dgm:spPr/>
      <dgm:t>
        <a:bodyPr/>
        <a:lstStyle/>
        <a:p>
          <a:endParaRPr lang="en-US"/>
        </a:p>
      </dgm:t>
    </dgm:pt>
    <dgm:pt modelId="{D6225C3D-E3FC-4247-B184-3E5F3FC050E9}" type="sibTrans" cxnId="{483D68E4-D63E-4A96-BA95-BF724BDF7649}">
      <dgm:prSet/>
      <dgm:spPr/>
      <dgm:t>
        <a:bodyPr/>
        <a:lstStyle/>
        <a:p>
          <a:endParaRPr lang="en-US"/>
        </a:p>
      </dgm:t>
    </dgm:pt>
    <dgm:pt modelId="{B9ED403D-CF84-42C1-A0CD-DD7598CCA1E9}">
      <dgm:prSet/>
      <dgm:spPr/>
      <dgm:t>
        <a:bodyPr/>
        <a:lstStyle/>
        <a:p>
          <a:pPr rtl="0"/>
          <a:r>
            <a:rPr lang="en-US" dirty="0" smtClean="0"/>
            <a:t>Device is a active card reader</a:t>
          </a:r>
          <a:endParaRPr lang="en-US" dirty="0"/>
        </a:p>
      </dgm:t>
    </dgm:pt>
    <dgm:pt modelId="{73CDCB6B-AB89-46DA-A9A7-AE439E991BF6}" type="parTrans" cxnId="{303ECA3E-BCD2-43D5-A7BF-8788B4335BB1}">
      <dgm:prSet/>
      <dgm:spPr/>
      <dgm:t>
        <a:bodyPr/>
        <a:lstStyle/>
        <a:p>
          <a:endParaRPr lang="en-US"/>
        </a:p>
      </dgm:t>
    </dgm:pt>
    <dgm:pt modelId="{1C47D6C8-B335-4ED6-B270-D65B3F397101}" type="sibTrans" cxnId="{303ECA3E-BCD2-43D5-A7BF-8788B4335BB1}">
      <dgm:prSet/>
      <dgm:spPr/>
      <dgm:t>
        <a:bodyPr/>
        <a:lstStyle/>
        <a:p>
          <a:endParaRPr lang="en-US"/>
        </a:p>
      </dgm:t>
    </dgm:pt>
    <dgm:pt modelId="{B7542F8D-2BF0-4171-BFFE-7611E952E857}">
      <dgm:prSet/>
      <dgm:spPr/>
      <dgm:t>
        <a:bodyPr/>
        <a:lstStyle/>
        <a:p>
          <a:pPr rtl="0"/>
          <a:r>
            <a:rPr lang="en-US" dirty="0" smtClean="0"/>
            <a:t>Peer to Peer Mode</a:t>
          </a:r>
          <a:endParaRPr lang="en-US" dirty="0"/>
        </a:p>
      </dgm:t>
    </dgm:pt>
    <dgm:pt modelId="{AE79ECEB-3882-4E43-B2D0-BF34ABC25F1E}" type="parTrans" cxnId="{DFD40C9F-6E2B-483E-BAB0-A91628444ABF}">
      <dgm:prSet/>
      <dgm:spPr/>
      <dgm:t>
        <a:bodyPr/>
        <a:lstStyle/>
        <a:p>
          <a:endParaRPr lang="en-US"/>
        </a:p>
      </dgm:t>
    </dgm:pt>
    <dgm:pt modelId="{5B5EC869-A5D4-4FE3-A9B3-9301BB034D0A}" type="sibTrans" cxnId="{DFD40C9F-6E2B-483E-BAB0-A91628444ABF}">
      <dgm:prSet/>
      <dgm:spPr/>
      <dgm:t>
        <a:bodyPr/>
        <a:lstStyle/>
        <a:p>
          <a:endParaRPr lang="en-US"/>
        </a:p>
      </dgm:t>
    </dgm:pt>
    <dgm:pt modelId="{33E9F82A-6C4F-4879-A2D9-26C1AB57E013}">
      <dgm:prSet/>
      <dgm:spPr/>
      <dgm:t>
        <a:bodyPr/>
        <a:lstStyle/>
        <a:p>
          <a:pPr rtl="0"/>
          <a:r>
            <a:rPr lang="en-US" dirty="0" smtClean="0"/>
            <a:t>2 devices communicate in both active or passive mode</a:t>
          </a:r>
          <a:endParaRPr lang="en-US" dirty="0"/>
        </a:p>
      </dgm:t>
    </dgm:pt>
    <dgm:pt modelId="{30656118-A1A6-445E-93EA-96FD141430BD}" type="parTrans" cxnId="{9995E0E8-C4F5-4BA9-A564-F13C2ADB853B}">
      <dgm:prSet/>
      <dgm:spPr/>
      <dgm:t>
        <a:bodyPr/>
        <a:lstStyle/>
        <a:p>
          <a:endParaRPr lang="en-US"/>
        </a:p>
      </dgm:t>
    </dgm:pt>
    <dgm:pt modelId="{86840714-A83E-4D5A-941E-A3F9BFD66CAA}" type="sibTrans" cxnId="{9995E0E8-C4F5-4BA9-A564-F13C2ADB853B}">
      <dgm:prSet/>
      <dgm:spPr/>
      <dgm:t>
        <a:bodyPr/>
        <a:lstStyle/>
        <a:p>
          <a:endParaRPr lang="en-US"/>
        </a:p>
      </dgm:t>
    </dgm:pt>
    <dgm:pt modelId="{5AD08B70-7DDA-4C1C-BC45-BF172D5DDC28}">
      <dgm:prSet/>
      <dgm:spPr/>
      <dgm:t>
        <a:bodyPr/>
        <a:lstStyle/>
        <a:p>
          <a:pPr rtl="0"/>
          <a:r>
            <a:rPr lang="en-US" dirty="0" smtClean="0"/>
            <a:t>Initiator/master initiates and waits for slave to respond</a:t>
          </a:r>
          <a:endParaRPr lang="en-US" dirty="0"/>
        </a:p>
      </dgm:t>
    </dgm:pt>
    <dgm:pt modelId="{CF897784-DD56-4C1D-B417-E9D49565C42A}" type="parTrans" cxnId="{7E92FF08-4645-44FC-B690-4EA42F7AC94D}">
      <dgm:prSet/>
      <dgm:spPr/>
      <dgm:t>
        <a:bodyPr/>
        <a:lstStyle/>
        <a:p>
          <a:endParaRPr lang="en-US"/>
        </a:p>
      </dgm:t>
    </dgm:pt>
    <dgm:pt modelId="{6069E751-3701-4B89-8726-0A2C7077CE82}" type="sibTrans" cxnId="{7E92FF08-4645-44FC-B690-4EA42F7AC94D}">
      <dgm:prSet/>
      <dgm:spPr/>
      <dgm:t>
        <a:bodyPr/>
        <a:lstStyle/>
        <a:p>
          <a:endParaRPr lang="en-US"/>
        </a:p>
      </dgm:t>
    </dgm:pt>
    <dgm:pt modelId="{BFEB64DC-99A6-4933-96B6-E9E839680F75}">
      <dgm:prSet/>
      <dgm:spPr/>
      <dgm:t>
        <a:bodyPr/>
        <a:lstStyle/>
        <a:p>
          <a:r>
            <a:rPr lang="en-US" dirty="0" smtClean="0"/>
            <a:t>Generates RF field</a:t>
          </a:r>
          <a:endParaRPr lang="en-US" dirty="0"/>
        </a:p>
      </dgm:t>
    </dgm:pt>
    <dgm:pt modelId="{F6F0F198-5CF6-4477-8ACA-29C197676CB9}" type="parTrans" cxnId="{2679124E-0C81-4CD9-9AF9-F4551731669E}">
      <dgm:prSet/>
      <dgm:spPr/>
    </dgm:pt>
    <dgm:pt modelId="{819D1087-CE73-4024-A942-5AEBD6342AB0}" type="sibTrans" cxnId="{2679124E-0C81-4CD9-9AF9-F4551731669E}">
      <dgm:prSet/>
      <dgm:spPr/>
    </dgm:pt>
    <dgm:pt modelId="{09BC11A3-26BC-4782-9A91-0AAD49053295}">
      <dgm:prSet/>
      <dgm:spPr/>
      <dgm:t>
        <a:bodyPr/>
        <a:lstStyle/>
        <a:p>
          <a:r>
            <a:rPr lang="en-US" dirty="0" smtClean="0"/>
            <a:t>Does not generate RF field</a:t>
          </a:r>
          <a:endParaRPr lang="en-US" dirty="0"/>
        </a:p>
      </dgm:t>
    </dgm:pt>
    <dgm:pt modelId="{17297F55-18D9-4BD0-A691-B7124F5F42E9}" type="parTrans" cxnId="{898A0B6C-4C23-4C71-9E26-E87781327B8A}">
      <dgm:prSet/>
      <dgm:spPr/>
    </dgm:pt>
    <dgm:pt modelId="{58C8A897-75CD-410D-8CEC-0B07B86B9BAE}" type="sibTrans" cxnId="{898A0B6C-4C23-4C71-9E26-E87781327B8A}">
      <dgm:prSet/>
      <dgm:spPr/>
    </dgm:pt>
    <dgm:pt modelId="{A2537FE1-3A89-4D8F-A0C0-73D0B3EE4334}" type="pres">
      <dgm:prSet presAssocID="{18A55B79-2567-4355-9F2A-E6E255FCD331}" presName="theList" presStyleCnt="0">
        <dgm:presLayoutVars>
          <dgm:dir/>
          <dgm:animLvl val="lvl"/>
          <dgm:resizeHandles val="exact"/>
        </dgm:presLayoutVars>
      </dgm:prSet>
      <dgm:spPr/>
      <dgm:t>
        <a:bodyPr/>
        <a:lstStyle/>
        <a:p>
          <a:endParaRPr lang="en-US"/>
        </a:p>
      </dgm:t>
    </dgm:pt>
    <dgm:pt modelId="{70F31043-AD36-4BE1-943F-2AE3F30B7D0F}" type="pres">
      <dgm:prSet presAssocID="{F9735C92-802A-4C57-9A85-15FA34881B2C}" presName="compNode" presStyleCnt="0"/>
      <dgm:spPr/>
    </dgm:pt>
    <dgm:pt modelId="{C6A7FAD4-7815-46E2-8335-E1FBFE3EA5ED}" type="pres">
      <dgm:prSet presAssocID="{F9735C92-802A-4C57-9A85-15FA34881B2C}" presName="aNode" presStyleLbl="bgShp" presStyleIdx="0" presStyleCnt="3"/>
      <dgm:spPr/>
      <dgm:t>
        <a:bodyPr/>
        <a:lstStyle/>
        <a:p>
          <a:endParaRPr lang="en-US"/>
        </a:p>
      </dgm:t>
    </dgm:pt>
    <dgm:pt modelId="{578F6EA5-6F92-41E2-B492-526C08D645F2}" type="pres">
      <dgm:prSet presAssocID="{F9735C92-802A-4C57-9A85-15FA34881B2C}" presName="textNode" presStyleLbl="bgShp" presStyleIdx="0" presStyleCnt="3"/>
      <dgm:spPr/>
      <dgm:t>
        <a:bodyPr/>
        <a:lstStyle/>
        <a:p>
          <a:endParaRPr lang="en-US"/>
        </a:p>
      </dgm:t>
    </dgm:pt>
    <dgm:pt modelId="{6CC8E6F5-4E69-48C5-9ACE-675FC1CBEBDF}" type="pres">
      <dgm:prSet presAssocID="{F9735C92-802A-4C57-9A85-15FA34881B2C}" presName="compChildNode" presStyleCnt="0"/>
      <dgm:spPr/>
    </dgm:pt>
    <dgm:pt modelId="{6FABCF1F-3D35-4B58-BAC5-0FE36430A0B9}" type="pres">
      <dgm:prSet presAssocID="{F9735C92-802A-4C57-9A85-15FA34881B2C}" presName="theInnerList" presStyleCnt="0"/>
      <dgm:spPr/>
    </dgm:pt>
    <dgm:pt modelId="{F960E333-CBFA-4095-8722-14EA2A580D6B}" type="pres">
      <dgm:prSet presAssocID="{A17FFCE6-B0B9-4396-B503-AF2713F87F6F}" presName="childNode" presStyleLbl="node1" presStyleIdx="0" presStyleCnt="6">
        <dgm:presLayoutVars>
          <dgm:bulletEnabled val="1"/>
        </dgm:presLayoutVars>
      </dgm:prSet>
      <dgm:spPr/>
      <dgm:t>
        <a:bodyPr/>
        <a:lstStyle/>
        <a:p>
          <a:endParaRPr lang="en-US"/>
        </a:p>
      </dgm:t>
    </dgm:pt>
    <dgm:pt modelId="{CDC9D3B5-0369-4DBC-AA47-E7ECCFCC4661}" type="pres">
      <dgm:prSet presAssocID="{A17FFCE6-B0B9-4396-B503-AF2713F87F6F}" presName="aSpace2" presStyleCnt="0"/>
      <dgm:spPr/>
    </dgm:pt>
    <dgm:pt modelId="{9ECD10C0-A373-4907-90C2-8F546750EC63}" type="pres">
      <dgm:prSet presAssocID="{09BC11A3-26BC-4782-9A91-0AAD49053295}" presName="childNode" presStyleLbl="node1" presStyleIdx="1" presStyleCnt="6">
        <dgm:presLayoutVars>
          <dgm:bulletEnabled val="1"/>
        </dgm:presLayoutVars>
      </dgm:prSet>
      <dgm:spPr/>
      <dgm:t>
        <a:bodyPr/>
        <a:lstStyle/>
        <a:p>
          <a:endParaRPr lang="en-US"/>
        </a:p>
      </dgm:t>
    </dgm:pt>
    <dgm:pt modelId="{7D7C3A01-005F-4622-8A8A-081561993F4C}" type="pres">
      <dgm:prSet presAssocID="{F9735C92-802A-4C57-9A85-15FA34881B2C}" presName="aSpace" presStyleCnt="0"/>
      <dgm:spPr/>
    </dgm:pt>
    <dgm:pt modelId="{C59EA61E-EA02-4799-9D66-0766C95ADD31}" type="pres">
      <dgm:prSet presAssocID="{75D0AB08-A852-4760-AC0F-473586CB832E}" presName="compNode" presStyleCnt="0"/>
      <dgm:spPr/>
    </dgm:pt>
    <dgm:pt modelId="{C2E0CFBC-BB45-4228-9CB3-F49EACB82D78}" type="pres">
      <dgm:prSet presAssocID="{75D0AB08-A852-4760-AC0F-473586CB832E}" presName="aNode" presStyleLbl="bgShp" presStyleIdx="1" presStyleCnt="3"/>
      <dgm:spPr/>
      <dgm:t>
        <a:bodyPr/>
        <a:lstStyle/>
        <a:p>
          <a:endParaRPr lang="en-US"/>
        </a:p>
      </dgm:t>
    </dgm:pt>
    <dgm:pt modelId="{DC0C04DF-91B3-436B-9B4E-85BBD803F774}" type="pres">
      <dgm:prSet presAssocID="{75D0AB08-A852-4760-AC0F-473586CB832E}" presName="textNode" presStyleLbl="bgShp" presStyleIdx="1" presStyleCnt="3"/>
      <dgm:spPr/>
      <dgm:t>
        <a:bodyPr/>
        <a:lstStyle/>
        <a:p>
          <a:endParaRPr lang="en-US"/>
        </a:p>
      </dgm:t>
    </dgm:pt>
    <dgm:pt modelId="{BF1CC893-368A-4580-801C-1C7BB7649CAE}" type="pres">
      <dgm:prSet presAssocID="{75D0AB08-A852-4760-AC0F-473586CB832E}" presName="compChildNode" presStyleCnt="0"/>
      <dgm:spPr/>
    </dgm:pt>
    <dgm:pt modelId="{713829D5-BDA5-4050-A6AD-E0D6B71D2136}" type="pres">
      <dgm:prSet presAssocID="{75D0AB08-A852-4760-AC0F-473586CB832E}" presName="theInnerList" presStyleCnt="0"/>
      <dgm:spPr/>
    </dgm:pt>
    <dgm:pt modelId="{C350CE58-42CD-4AAC-9BAF-F631A45A552A}" type="pres">
      <dgm:prSet presAssocID="{B9ED403D-CF84-42C1-A0CD-DD7598CCA1E9}" presName="childNode" presStyleLbl="node1" presStyleIdx="2" presStyleCnt="6">
        <dgm:presLayoutVars>
          <dgm:bulletEnabled val="1"/>
        </dgm:presLayoutVars>
      </dgm:prSet>
      <dgm:spPr/>
      <dgm:t>
        <a:bodyPr/>
        <a:lstStyle/>
        <a:p>
          <a:endParaRPr lang="en-US"/>
        </a:p>
      </dgm:t>
    </dgm:pt>
    <dgm:pt modelId="{C12CBE7D-BE55-4D8F-BEE5-26C47F7936DD}" type="pres">
      <dgm:prSet presAssocID="{B9ED403D-CF84-42C1-A0CD-DD7598CCA1E9}" presName="aSpace2" presStyleCnt="0"/>
      <dgm:spPr/>
    </dgm:pt>
    <dgm:pt modelId="{62C838B4-3A76-4658-936A-4506498C325F}" type="pres">
      <dgm:prSet presAssocID="{BFEB64DC-99A6-4933-96B6-E9E839680F75}" presName="childNode" presStyleLbl="node1" presStyleIdx="3" presStyleCnt="6">
        <dgm:presLayoutVars>
          <dgm:bulletEnabled val="1"/>
        </dgm:presLayoutVars>
      </dgm:prSet>
      <dgm:spPr/>
      <dgm:t>
        <a:bodyPr/>
        <a:lstStyle/>
        <a:p>
          <a:endParaRPr lang="en-US"/>
        </a:p>
      </dgm:t>
    </dgm:pt>
    <dgm:pt modelId="{4818BC79-B27C-43B1-8788-AD9FF5E473A0}" type="pres">
      <dgm:prSet presAssocID="{75D0AB08-A852-4760-AC0F-473586CB832E}" presName="aSpace" presStyleCnt="0"/>
      <dgm:spPr/>
    </dgm:pt>
    <dgm:pt modelId="{5E02F62A-A7F6-439F-A1D1-6F8F0FE5327D}" type="pres">
      <dgm:prSet presAssocID="{B7542F8D-2BF0-4171-BFFE-7611E952E857}" presName="compNode" presStyleCnt="0"/>
      <dgm:spPr/>
    </dgm:pt>
    <dgm:pt modelId="{626FDB32-C431-4986-9109-B34078D79621}" type="pres">
      <dgm:prSet presAssocID="{B7542F8D-2BF0-4171-BFFE-7611E952E857}" presName="aNode" presStyleLbl="bgShp" presStyleIdx="2" presStyleCnt="3"/>
      <dgm:spPr/>
      <dgm:t>
        <a:bodyPr/>
        <a:lstStyle/>
        <a:p>
          <a:endParaRPr lang="en-US"/>
        </a:p>
      </dgm:t>
    </dgm:pt>
    <dgm:pt modelId="{DDD8300F-2E43-4E02-AD56-B9DB7D2F87C3}" type="pres">
      <dgm:prSet presAssocID="{B7542F8D-2BF0-4171-BFFE-7611E952E857}" presName="textNode" presStyleLbl="bgShp" presStyleIdx="2" presStyleCnt="3"/>
      <dgm:spPr/>
      <dgm:t>
        <a:bodyPr/>
        <a:lstStyle/>
        <a:p>
          <a:endParaRPr lang="en-US"/>
        </a:p>
      </dgm:t>
    </dgm:pt>
    <dgm:pt modelId="{C6AE9D09-0720-46A4-8678-36FB33259ABE}" type="pres">
      <dgm:prSet presAssocID="{B7542F8D-2BF0-4171-BFFE-7611E952E857}" presName="compChildNode" presStyleCnt="0"/>
      <dgm:spPr/>
    </dgm:pt>
    <dgm:pt modelId="{D9498F08-F1E2-4363-9910-F3D00DA752A7}" type="pres">
      <dgm:prSet presAssocID="{B7542F8D-2BF0-4171-BFFE-7611E952E857}" presName="theInnerList" presStyleCnt="0"/>
      <dgm:spPr/>
    </dgm:pt>
    <dgm:pt modelId="{0EE83E56-7551-44DD-908E-A13E42D9004A}" type="pres">
      <dgm:prSet presAssocID="{33E9F82A-6C4F-4879-A2D9-26C1AB57E013}" presName="childNode" presStyleLbl="node1" presStyleIdx="4" presStyleCnt="6">
        <dgm:presLayoutVars>
          <dgm:bulletEnabled val="1"/>
        </dgm:presLayoutVars>
      </dgm:prSet>
      <dgm:spPr/>
      <dgm:t>
        <a:bodyPr/>
        <a:lstStyle/>
        <a:p>
          <a:endParaRPr lang="en-US"/>
        </a:p>
      </dgm:t>
    </dgm:pt>
    <dgm:pt modelId="{677E1A88-D386-4709-86E2-79E8823EA8EC}" type="pres">
      <dgm:prSet presAssocID="{33E9F82A-6C4F-4879-A2D9-26C1AB57E013}" presName="aSpace2" presStyleCnt="0"/>
      <dgm:spPr/>
    </dgm:pt>
    <dgm:pt modelId="{E2293E9B-23C7-45D1-AE25-C5937A0393DD}" type="pres">
      <dgm:prSet presAssocID="{5AD08B70-7DDA-4C1C-BC45-BF172D5DDC28}" presName="childNode" presStyleLbl="node1" presStyleIdx="5" presStyleCnt="6">
        <dgm:presLayoutVars>
          <dgm:bulletEnabled val="1"/>
        </dgm:presLayoutVars>
      </dgm:prSet>
      <dgm:spPr/>
      <dgm:t>
        <a:bodyPr/>
        <a:lstStyle/>
        <a:p>
          <a:endParaRPr lang="en-US"/>
        </a:p>
      </dgm:t>
    </dgm:pt>
  </dgm:ptLst>
  <dgm:cxnLst>
    <dgm:cxn modelId="{1E7A1A11-46C6-480B-BC79-E65C7D84CBE6}" type="presOf" srcId="{B7542F8D-2BF0-4171-BFFE-7611E952E857}" destId="{626FDB32-C431-4986-9109-B34078D79621}" srcOrd="0" destOrd="0" presId="urn:microsoft.com/office/officeart/2005/8/layout/lProcess2"/>
    <dgm:cxn modelId="{9EFC2677-D6FF-48F5-B837-B32473C753A2}" type="presOf" srcId="{F9735C92-802A-4C57-9A85-15FA34881B2C}" destId="{C6A7FAD4-7815-46E2-8335-E1FBFE3EA5ED}" srcOrd="0" destOrd="0" presId="urn:microsoft.com/office/officeart/2005/8/layout/lProcess2"/>
    <dgm:cxn modelId="{F551D1A6-5658-41D9-8BCC-BDA63CEEDF04}" srcId="{18A55B79-2567-4355-9F2A-E6E255FCD331}" destId="{F9735C92-802A-4C57-9A85-15FA34881B2C}" srcOrd="0" destOrd="0" parTransId="{5DDF771A-5531-4CFC-90B8-9FEDDE5B02FC}" sibTransId="{6FE4F117-065E-4D67-938E-57D72F76C8C3}"/>
    <dgm:cxn modelId="{7E92FF08-4645-44FC-B690-4EA42F7AC94D}" srcId="{B7542F8D-2BF0-4171-BFFE-7611E952E857}" destId="{5AD08B70-7DDA-4C1C-BC45-BF172D5DDC28}" srcOrd="1" destOrd="0" parTransId="{CF897784-DD56-4C1D-B417-E9D49565C42A}" sibTransId="{6069E751-3701-4B89-8726-0A2C7077CE82}"/>
    <dgm:cxn modelId="{4A800BA5-1270-4E96-9B8B-A6C8ED08954F}" type="presOf" srcId="{BFEB64DC-99A6-4933-96B6-E9E839680F75}" destId="{62C838B4-3A76-4658-936A-4506498C325F}" srcOrd="0" destOrd="0" presId="urn:microsoft.com/office/officeart/2005/8/layout/lProcess2"/>
    <dgm:cxn modelId="{D5A823B5-0BFB-4A0E-94D1-65A72127A0AA}" type="presOf" srcId="{F9735C92-802A-4C57-9A85-15FA34881B2C}" destId="{578F6EA5-6F92-41E2-B492-526C08D645F2}" srcOrd="1" destOrd="0" presId="urn:microsoft.com/office/officeart/2005/8/layout/lProcess2"/>
    <dgm:cxn modelId="{2679124E-0C81-4CD9-9AF9-F4551731669E}" srcId="{75D0AB08-A852-4760-AC0F-473586CB832E}" destId="{BFEB64DC-99A6-4933-96B6-E9E839680F75}" srcOrd="1" destOrd="0" parTransId="{F6F0F198-5CF6-4477-8ACA-29C197676CB9}" sibTransId="{819D1087-CE73-4024-A942-5AEBD6342AB0}"/>
    <dgm:cxn modelId="{0629407C-5208-4735-9D2E-97BA0CB61F78}" type="presOf" srcId="{75D0AB08-A852-4760-AC0F-473586CB832E}" destId="{DC0C04DF-91B3-436B-9B4E-85BBD803F774}" srcOrd="1" destOrd="0" presId="urn:microsoft.com/office/officeart/2005/8/layout/lProcess2"/>
    <dgm:cxn modelId="{1F2D8568-B190-4118-9FE8-700BE938E0A1}" type="presOf" srcId="{75D0AB08-A852-4760-AC0F-473586CB832E}" destId="{C2E0CFBC-BB45-4228-9CB3-F49EACB82D78}" srcOrd="0" destOrd="0" presId="urn:microsoft.com/office/officeart/2005/8/layout/lProcess2"/>
    <dgm:cxn modelId="{DFD40C9F-6E2B-483E-BAB0-A91628444ABF}" srcId="{18A55B79-2567-4355-9F2A-E6E255FCD331}" destId="{B7542F8D-2BF0-4171-BFFE-7611E952E857}" srcOrd="2" destOrd="0" parTransId="{AE79ECEB-3882-4E43-B2D0-BF34ABC25F1E}" sibTransId="{5B5EC869-A5D4-4FE3-A9B3-9301BB034D0A}"/>
    <dgm:cxn modelId="{303ECA3E-BCD2-43D5-A7BF-8788B4335BB1}" srcId="{75D0AB08-A852-4760-AC0F-473586CB832E}" destId="{B9ED403D-CF84-42C1-A0CD-DD7598CCA1E9}" srcOrd="0" destOrd="0" parTransId="{73CDCB6B-AB89-46DA-A9A7-AE439E991BF6}" sibTransId="{1C47D6C8-B335-4ED6-B270-D65B3F397101}"/>
    <dgm:cxn modelId="{0875D2BF-0E83-4293-AF17-34A6B4A26AB3}" type="presOf" srcId="{5AD08B70-7DDA-4C1C-BC45-BF172D5DDC28}" destId="{E2293E9B-23C7-45D1-AE25-C5937A0393DD}" srcOrd="0" destOrd="0" presId="urn:microsoft.com/office/officeart/2005/8/layout/lProcess2"/>
    <dgm:cxn modelId="{447AAA88-A529-4933-95DD-467C73D2197F}" type="presOf" srcId="{A17FFCE6-B0B9-4396-B503-AF2713F87F6F}" destId="{F960E333-CBFA-4095-8722-14EA2A580D6B}" srcOrd="0" destOrd="0" presId="urn:microsoft.com/office/officeart/2005/8/layout/lProcess2"/>
    <dgm:cxn modelId="{483D68E4-D63E-4A96-BA95-BF724BDF7649}" srcId="{18A55B79-2567-4355-9F2A-E6E255FCD331}" destId="{75D0AB08-A852-4760-AC0F-473586CB832E}" srcOrd="1" destOrd="0" parTransId="{BBB093F1-0755-42A6-B68F-EC61A3C8F2C1}" sibTransId="{D6225C3D-E3FC-4247-B184-3E5F3FC050E9}"/>
    <dgm:cxn modelId="{54097534-492A-4860-BDC8-64ED183BF43C}" type="presOf" srcId="{B9ED403D-CF84-42C1-A0CD-DD7598CCA1E9}" destId="{C350CE58-42CD-4AAC-9BAF-F631A45A552A}" srcOrd="0" destOrd="0" presId="urn:microsoft.com/office/officeart/2005/8/layout/lProcess2"/>
    <dgm:cxn modelId="{898A0B6C-4C23-4C71-9E26-E87781327B8A}" srcId="{F9735C92-802A-4C57-9A85-15FA34881B2C}" destId="{09BC11A3-26BC-4782-9A91-0AAD49053295}" srcOrd="1" destOrd="0" parTransId="{17297F55-18D9-4BD0-A691-B7124F5F42E9}" sibTransId="{58C8A897-75CD-410D-8CEC-0B07B86B9BAE}"/>
    <dgm:cxn modelId="{F08F17AD-43A0-4F8F-8C80-0E5DAA017EA9}" type="presOf" srcId="{33E9F82A-6C4F-4879-A2D9-26C1AB57E013}" destId="{0EE83E56-7551-44DD-908E-A13E42D9004A}" srcOrd="0" destOrd="0" presId="urn:microsoft.com/office/officeart/2005/8/layout/lProcess2"/>
    <dgm:cxn modelId="{02888729-7468-40DD-A00E-CEE9244008E7}" type="presOf" srcId="{09BC11A3-26BC-4782-9A91-0AAD49053295}" destId="{9ECD10C0-A373-4907-90C2-8F546750EC63}" srcOrd="0" destOrd="0" presId="urn:microsoft.com/office/officeart/2005/8/layout/lProcess2"/>
    <dgm:cxn modelId="{9995E0E8-C4F5-4BA9-A564-F13C2ADB853B}" srcId="{B7542F8D-2BF0-4171-BFFE-7611E952E857}" destId="{33E9F82A-6C4F-4879-A2D9-26C1AB57E013}" srcOrd="0" destOrd="0" parTransId="{30656118-A1A6-445E-93EA-96FD141430BD}" sibTransId="{86840714-A83E-4D5A-941E-A3F9BFD66CAA}"/>
    <dgm:cxn modelId="{7BDA942A-9E04-4465-8072-EE6EAC473FFB}" srcId="{F9735C92-802A-4C57-9A85-15FA34881B2C}" destId="{A17FFCE6-B0B9-4396-B503-AF2713F87F6F}" srcOrd="0" destOrd="0" parTransId="{0BB34095-D3FA-4C7E-8CB4-A23B7466B828}" sibTransId="{4FB94D81-D5F8-43D1-95DB-0310A18F6B24}"/>
    <dgm:cxn modelId="{CC631ECF-1DFB-4DD8-A0C5-925BFAE44824}" type="presOf" srcId="{18A55B79-2567-4355-9F2A-E6E255FCD331}" destId="{A2537FE1-3A89-4D8F-A0C0-73D0B3EE4334}" srcOrd="0" destOrd="0" presId="urn:microsoft.com/office/officeart/2005/8/layout/lProcess2"/>
    <dgm:cxn modelId="{532762B5-D852-4598-A392-92AB8FC9E137}" type="presOf" srcId="{B7542F8D-2BF0-4171-BFFE-7611E952E857}" destId="{DDD8300F-2E43-4E02-AD56-B9DB7D2F87C3}" srcOrd="1" destOrd="0" presId="urn:microsoft.com/office/officeart/2005/8/layout/lProcess2"/>
    <dgm:cxn modelId="{0E0B848E-ABF6-43B2-99FC-53682F5B3C47}" type="presParOf" srcId="{A2537FE1-3A89-4D8F-A0C0-73D0B3EE4334}" destId="{70F31043-AD36-4BE1-943F-2AE3F30B7D0F}" srcOrd="0" destOrd="0" presId="urn:microsoft.com/office/officeart/2005/8/layout/lProcess2"/>
    <dgm:cxn modelId="{5C6F7E9E-A7BC-4161-9E10-7882FF48537B}" type="presParOf" srcId="{70F31043-AD36-4BE1-943F-2AE3F30B7D0F}" destId="{C6A7FAD4-7815-46E2-8335-E1FBFE3EA5ED}" srcOrd="0" destOrd="0" presId="urn:microsoft.com/office/officeart/2005/8/layout/lProcess2"/>
    <dgm:cxn modelId="{4E345992-E4DB-4D40-B9A5-C5EF96DBB8B5}" type="presParOf" srcId="{70F31043-AD36-4BE1-943F-2AE3F30B7D0F}" destId="{578F6EA5-6F92-41E2-B492-526C08D645F2}" srcOrd="1" destOrd="0" presId="urn:microsoft.com/office/officeart/2005/8/layout/lProcess2"/>
    <dgm:cxn modelId="{8448D1DE-0B7D-41EF-83B5-D5A3D410A73A}" type="presParOf" srcId="{70F31043-AD36-4BE1-943F-2AE3F30B7D0F}" destId="{6CC8E6F5-4E69-48C5-9ACE-675FC1CBEBDF}" srcOrd="2" destOrd="0" presId="urn:microsoft.com/office/officeart/2005/8/layout/lProcess2"/>
    <dgm:cxn modelId="{3389F444-27F5-4791-B8C2-41FFB5C439B1}" type="presParOf" srcId="{6CC8E6F5-4E69-48C5-9ACE-675FC1CBEBDF}" destId="{6FABCF1F-3D35-4B58-BAC5-0FE36430A0B9}" srcOrd="0" destOrd="0" presId="urn:microsoft.com/office/officeart/2005/8/layout/lProcess2"/>
    <dgm:cxn modelId="{2D5C922C-5439-47E9-B60B-CAF1E40158AA}" type="presParOf" srcId="{6FABCF1F-3D35-4B58-BAC5-0FE36430A0B9}" destId="{F960E333-CBFA-4095-8722-14EA2A580D6B}" srcOrd="0" destOrd="0" presId="urn:microsoft.com/office/officeart/2005/8/layout/lProcess2"/>
    <dgm:cxn modelId="{AFEA555B-E647-4FDA-9553-072483F471BD}" type="presParOf" srcId="{6FABCF1F-3D35-4B58-BAC5-0FE36430A0B9}" destId="{CDC9D3B5-0369-4DBC-AA47-E7ECCFCC4661}" srcOrd="1" destOrd="0" presId="urn:microsoft.com/office/officeart/2005/8/layout/lProcess2"/>
    <dgm:cxn modelId="{93A84629-2232-4537-9B1B-38205255C94C}" type="presParOf" srcId="{6FABCF1F-3D35-4B58-BAC5-0FE36430A0B9}" destId="{9ECD10C0-A373-4907-90C2-8F546750EC63}" srcOrd="2" destOrd="0" presId="urn:microsoft.com/office/officeart/2005/8/layout/lProcess2"/>
    <dgm:cxn modelId="{BAC88006-B060-4E4F-8EE0-E7D10FBA95AF}" type="presParOf" srcId="{A2537FE1-3A89-4D8F-A0C0-73D0B3EE4334}" destId="{7D7C3A01-005F-4622-8A8A-081561993F4C}" srcOrd="1" destOrd="0" presId="urn:microsoft.com/office/officeart/2005/8/layout/lProcess2"/>
    <dgm:cxn modelId="{8157DC22-C294-4F7A-81F9-F4068E3554F0}" type="presParOf" srcId="{A2537FE1-3A89-4D8F-A0C0-73D0B3EE4334}" destId="{C59EA61E-EA02-4799-9D66-0766C95ADD31}" srcOrd="2" destOrd="0" presId="urn:microsoft.com/office/officeart/2005/8/layout/lProcess2"/>
    <dgm:cxn modelId="{FFB750D7-1873-4E9D-838E-4964AFD09ED0}" type="presParOf" srcId="{C59EA61E-EA02-4799-9D66-0766C95ADD31}" destId="{C2E0CFBC-BB45-4228-9CB3-F49EACB82D78}" srcOrd="0" destOrd="0" presId="urn:microsoft.com/office/officeart/2005/8/layout/lProcess2"/>
    <dgm:cxn modelId="{CAFB9404-D012-485D-B1B3-84455BC0A02C}" type="presParOf" srcId="{C59EA61E-EA02-4799-9D66-0766C95ADD31}" destId="{DC0C04DF-91B3-436B-9B4E-85BBD803F774}" srcOrd="1" destOrd="0" presId="urn:microsoft.com/office/officeart/2005/8/layout/lProcess2"/>
    <dgm:cxn modelId="{49A07B39-3CAE-46A7-81D7-21985D6D2EC5}" type="presParOf" srcId="{C59EA61E-EA02-4799-9D66-0766C95ADD31}" destId="{BF1CC893-368A-4580-801C-1C7BB7649CAE}" srcOrd="2" destOrd="0" presId="urn:microsoft.com/office/officeart/2005/8/layout/lProcess2"/>
    <dgm:cxn modelId="{90A7D9BE-28B9-4FD8-AD15-13675D2B92CA}" type="presParOf" srcId="{BF1CC893-368A-4580-801C-1C7BB7649CAE}" destId="{713829D5-BDA5-4050-A6AD-E0D6B71D2136}" srcOrd="0" destOrd="0" presId="urn:microsoft.com/office/officeart/2005/8/layout/lProcess2"/>
    <dgm:cxn modelId="{23111E82-28C5-4946-BE86-779737C3B2F1}" type="presParOf" srcId="{713829D5-BDA5-4050-A6AD-E0D6B71D2136}" destId="{C350CE58-42CD-4AAC-9BAF-F631A45A552A}" srcOrd="0" destOrd="0" presId="urn:microsoft.com/office/officeart/2005/8/layout/lProcess2"/>
    <dgm:cxn modelId="{9371E6B4-35FA-4AB3-95D0-272188E48D8F}" type="presParOf" srcId="{713829D5-BDA5-4050-A6AD-E0D6B71D2136}" destId="{C12CBE7D-BE55-4D8F-BEE5-26C47F7936DD}" srcOrd="1" destOrd="0" presId="urn:microsoft.com/office/officeart/2005/8/layout/lProcess2"/>
    <dgm:cxn modelId="{91EF677A-740F-4450-97A5-9557896A8FCF}" type="presParOf" srcId="{713829D5-BDA5-4050-A6AD-E0D6B71D2136}" destId="{62C838B4-3A76-4658-936A-4506498C325F}" srcOrd="2" destOrd="0" presId="urn:microsoft.com/office/officeart/2005/8/layout/lProcess2"/>
    <dgm:cxn modelId="{E2931C88-B325-4C2A-A50A-662618DF37A1}" type="presParOf" srcId="{A2537FE1-3A89-4D8F-A0C0-73D0B3EE4334}" destId="{4818BC79-B27C-43B1-8788-AD9FF5E473A0}" srcOrd="3" destOrd="0" presId="urn:microsoft.com/office/officeart/2005/8/layout/lProcess2"/>
    <dgm:cxn modelId="{E3BF7313-DD7E-460C-B2A9-B39941A26D24}" type="presParOf" srcId="{A2537FE1-3A89-4D8F-A0C0-73D0B3EE4334}" destId="{5E02F62A-A7F6-439F-A1D1-6F8F0FE5327D}" srcOrd="4" destOrd="0" presId="urn:microsoft.com/office/officeart/2005/8/layout/lProcess2"/>
    <dgm:cxn modelId="{7AAF0CBD-A13A-4652-895F-4DFA69465E0B}" type="presParOf" srcId="{5E02F62A-A7F6-439F-A1D1-6F8F0FE5327D}" destId="{626FDB32-C431-4986-9109-B34078D79621}" srcOrd="0" destOrd="0" presId="urn:microsoft.com/office/officeart/2005/8/layout/lProcess2"/>
    <dgm:cxn modelId="{246F05D3-B8B4-4706-9062-A933FCF1E1F6}" type="presParOf" srcId="{5E02F62A-A7F6-439F-A1D1-6F8F0FE5327D}" destId="{DDD8300F-2E43-4E02-AD56-B9DB7D2F87C3}" srcOrd="1" destOrd="0" presId="urn:microsoft.com/office/officeart/2005/8/layout/lProcess2"/>
    <dgm:cxn modelId="{8B2B9126-BF9A-484B-AA4C-76E6F21FD6AA}" type="presParOf" srcId="{5E02F62A-A7F6-439F-A1D1-6F8F0FE5327D}" destId="{C6AE9D09-0720-46A4-8678-36FB33259ABE}" srcOrd="2" destOrd="0" presId="urn:microsoft.com/office/officeart/2005/8/layout/lProcess2"/>
    <dgm:cxn modelId="{29C47F47-461B-4F90-B0F7-5FFA119B3702}" type="presParOf" srcId="{C6AE9D09-0720-46A4-8678-36FB33259ABE}" destId="{D9498F08-F1E2-4363-9910-F3D00DA752A7}" srcOrd="0" destOrd="0" presId="urn:microsoft.com/office/officeart/2005/8/layout/lProcess2"/>
    <dgm:cxn modelId="{D134D532-8F5F-4D5F-A4BD-6CADD793117E}" type="presParOf" srcId="{D9498F08-F1E2-4363-9910-F3D00DA752A7}" destId="{0EE83E56-7551-44DD-908E-A13E42D9004A}" srcOrd="0" destOrd="0" presId="urn:microsoft.com/office/officeart/2005/8/layout/lProcess2"/>
    <dgm:cxn modelId="{27066F24-7D39-417F-8D59-6425F16B209B}" type="presParOf" srcId="{D9498F08-F1E2-4363-9910-F3D00DA752A7}" destId="{677E1A88-D386-4709-86E2-79E8823EA8EC}" srcOrd="1" destOrd="0" presId="urn:microsoft.com/office/officeart/2005/8/layout/lProcess2"/>
    <dgm:cxn modelId="{E9671214-92B7-4CDA-99FD-BE89EB6DA0AF}" type="presParOf" srcId="{D9498F08-F1E2-4363-9910-F3D00DA752A7}" destId="{E2293E9B-23C7-45D1-AE25-C5937A0393DD}"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EFF2B8-FA42-48DE-86AD-63FC2262D43F}" type="doc">
      <dgm:prSet loTypeId="urn:microsoft.com/office/officeart/2005/8/layout/hierarchy3" loCatId="list" qsTypeId="urn:microsoft.com/office/officeart/2005/8/quickstyle/simple1" qsCatId="simple" csTypeId="urn:microsoft.com/office/officeart/2005/8/colors/accent3_3" csCatId="accent3"/>
      <dgm:spPr/>
      <dgm:t>
        <a:bodyPr/>
        <a:lstStyle/>
        <a:p>
          <a:endParaRPr lang="en-US"/>
        </a:p>
      </dgm:t>
    </dgm:pt>
    <dgm:pt modelId="{38FDB9F1-E202-4C33-AB1A-18EF144197AE}">
      <dgm:prSet/>
      <dgm:spPr/>
      <dgm:t>
        <a:bodyPr/>
        <a:lstStyle/>
        <a:p>
          <a:pPr rtl="0"/>
          <a:r>
            <a:rPr lang="en-US" dirty="0" smtClean="0"/>
            <a:t>Eavesdropping</a:t>
          </a:r>
          <a:endParaRPr lang="en-US" dirty="0"/>
        </a:p>
      </dgm:t>
    </dgm:pt>
    <dgm:pt modelId="{90823777-33FC-4DE9-8DCF-B5AA59F8A49D}" type="parTrans" cxnId="{95A5AD33-5046-42EE-98DB-9F47DE3FCD60}">
      <dgm:prSet/>
      <dgm:spPr/>
      <dgm:t>
        <a:bodyPr/>
        <a:lstStyle/>
        <a:p>
          <a:endParaRPr lang="en-US"/>
        </a:p>
      </dgm:t>
    </dgm:pt>
    <dgm:pt modelId="{049AB118-6A71-4E9F-8698-F7AC4E574550}" type="sibTrans" cxnId="{95A5AD33-5046-42EE-98DB-9F47DE3FCD60}">
      <dgm:prSet/>
      <dgm:spPr/>
      <dgm:t>
        <a:bodyPr/>
        <a:lstStyle/>
        <a:p>
          <a:endParaRPr lang="en-US"/>
        </a:p>
      </dgm:t>
    </dgm:pt>
    <dgm:pt modelId="{B6CC46EB-8752-4720-A532-2C506B14AF4A}">
      <dgm:prSet/>
      <dgm:spPr/>
      <dgm:t>
        <a:bodyPr/>
        <a:lstStyle/>
        <a:p>
          <a:pPr rtl="0"/>
          <a:r>
            <a:rPr lang="en-US" dirty="0" smtClean="0"/>
            <a:t>a</a:t>
          </a:r>
          <a:endParaRPr lang="en-US" dirty="0"/>
        </a:p>
      </dgm:t>
    </dgm:pt>
    <dgm:pt modelId="{4380517D-BE21-4B1A-BA9C-B264D6488C41}" type="parTrans" cxnId="{569706F5-AD5B-4B91-AAE2-D2F21FD083FA}">
      <dgm:prSet/>
      <dgm:spPr/>
      <dgm:t>
        <a:bodyPr/>
        <a:lstStyle/>
        <a:p>
          <a:endParaRPr lang="en-US"/>
        </a:p>
      </dgm:t>
    </dgm:pt>
    <dgm:pt modelId="{71971FCA-C962-4F41-ADC8-3ADFB4932CBD}" type="sibTrans" cxnId="{569706F5-AD5B-4B91-AAE2-D2F21FD083FA}">
      <dgm:prSet/>
      <dgm:spPr/>
      <dgm:t>
        <a:bodyPr/>
        <a:lstStyle/>
        <a:p>
          <a:endParaRPr lang="en-US"/>
        </a:p>
      </dgm:t>
    </dgm:pt>
    <dgm:pt modelId="{3F61756A-FFE2-4736-8F2D-882BD5552AA8}">
      <dgm:prSet/>
      <dgm:spPr/>
      <dgm:t>
        <a:bodyPr/>
        <a:lstStyle/>
        <a:p>
          <a:pPr rtl="0"/>
          <a:r>
            <a:rPr lang="en-US" dirty="0" smtClean="0"/>
            <a:t>Data Modification</a:t>
          </a:r>
          <a:endParaRPr lang="en-US" dirty="0"/>
        </a:p>
      </dgm:t>
    </dgm:pt>
    <dgm:pt modelId="{BF34C817-3FE5-499B-98AD-7235361DBE30}" type="parTrans" cxnId="{9BC5B480-E3F5-40CC-81CC-C31CD3DB6D9E}">
      <dgm:prSet/>
      <dgm:spPr/>
      <dgm:t>
        <a:bodyPr/>
        <a:lstStyle/>
        <a:p>
          <a:endParaRPr lang="en-US"/>
        </a:p>
      </dgm:t>
    </dgm:pt>
    <dgm:pt modelId="{79500AEA-122D-44E1-9E16-1B5CAC5436BF}" type="sibTrans" cxnId="{9BC5B480-E3F5-40CC-81CC-C31CD3DB6D9E}">
      <dgm:prSet/>
      <dgm:spPr/>
      <dgm:t>
        <a:bodyPr/>
        <a:lstStyle/>
        <a:p>
          <a:endParaRPr lang="en-US"/>
        </a:p>
      </dgm:t>
    </dgm:pt>
    <dgm:pt modelId="{A5770817-7B6E-41FC-8EC8-FC57ED4F78C2}">
      <dgm:prSet/>
      <dgm:spPr/>
      <dgm:t>
        <a:bodyPr/>
        <a:lstStyle/>
        <a:p>
          <a:pPr rtl="0"/>
          <a:r>
            <a:rPr lang="en-US" dirty="0" smtClean="0"/>
            <a:t>a</a:t>
          </a:r>
          <a:endParaRPr lang="en-US" dirty="0"/>
        </a:p>
      </dgm:t>
    </dgm:pt>
    <dgm:pt modelId="{F6F22387-4B49-4A26-A161-4ACA904D9707}" type="parTrans" cxnId="{759762E2-D15A-491D-9363-CEE4BF10A5D8}">
      <dgm:prSet/>
      <dgm:spPr/>
      <dgm:t>
        <a:bodyPr/>
        <a:lstStyle/>
        <a:p>
          <a:endParaRPr lang="en-US"/>
        </a:p>
      </dgm:t>
    </dgm:pt>
    <dgm:pt modelId="{CBC89730-C0FA-493B-858D-1C9BC755577C}" type="sibTrans" cxnId="{759762E2-D15A-491D-9363-CEE4BF10A5D8}">
      <dgm:prSet/>
      <dgm:spPr/>
      <dgm:t>
        <a:bodyPr/>
        <a:lstStyle/>
        <a:p>
          <a:endParaRPr lang="en-US"/>
        </a:p>
      </dgm:t>
    </dgm:pt>
    <dgm:pt modelId="{723E0E71-C2E9-450E-B9D5-9A9F177859A2}">
      <dgm:prSet/>
      <dgm:spPr/>
      <dgm:t>
        <a:bodyPr/>
        <a:lstStyle/>
        <a:p>
          <a:pPr rtl="0"/>
          <a:r>
            <a:rPr lang="en-US" dirty="0" smtClean="0"/>
            <a:t>Man-in-the-Middle</a:t>
          </a:r>
          <a:endParaRPr lang="en-US" dirty="0"/>
        </a:p>
      </dgm:t>
    </dgm:pt>
    <dgm:pt modelId="{D33F3B73-E9A7-41CB-B500-028A8459815A}" type="parTrans" cxnId="{105DBB76-7602-408C-A57D-1194CFCEFE97}">
      <dgm:prSet/>
      <dgm:spPr/>
      <dgm:t>
        <a:bodyPr/>
        <a:lstStyle/>
        <a:p>
          <a:endParaRPr lang="en-US"/>
        </a:p>
      </dgm:t>
    </dgm:pt>
    <dgm:pt modelId="{8D3FC22A-1845-4EE0-B9B1-F7DD07E51B15}" type="sibTrans" cxnId="{105DBB76-7602-408C-A57D-1194CFCEFE97}">
      <dgm:prSet/>
      <dgm:spPr/>
      <dgm:t>
        <a:bodyPr/>
        <a:lstStyle/>
        <a:p>
          <a:endParaRPr lang="en-US"/>
        </a:p>
      </dgm:t>
    </dgm:pt>
    <dgm:pt modelId="{BFB06111-A6C6-4067-9DF0-56E2DB1125D5}">
      <dgm:prSet/>
      <dgm:spPr/>
      <dgm:t>
        <a:bodyPr/>
        <a:lstStyle/>
        <a:p>
          <a:pPr rtl="0"/>
          <a:r>
            <a:rPr lang="en-US" dirty="0" smtClean="0"/>
            <a:t>a</a:t>
          </a:r>
          <a:endParaRPr lang="en-US" dirty="0"/>
        </a:p>
      </dgm:t>
    </dgm:pt>
    <dgm:pt modelId="{AF0C6532-1EF5-4DC0-9401-7A7F8E950A6A}" type="parTrans" cxnId="{0F00E65B-2570-47D0-B6F8-CFE4FEB71E8F}">
      <dgm:prSet/>
      <dgm:spPr/>
      <dgm:t>
        <a:bodyPr/>
        <a:lstStyle/>
        <a:p>
          <a:endParaRPr lang="en-US"/>
        </a:p>
      </dgm:t>
    </dgm:pt>
    <dgm:pt modelId="{D6BB9CF9-E834-44DB-8AB6-572545631172}" type="sibTrans" cxnId="{0F00E65B-2570-47D0-B6F8-CFE4FEB71E8F}">
      <dgm:prSet/>
      <dgm:spPr/>
      <dgm:t>
        <a:bodyPr/>
        <a:lstStyle/>
        <a:p>
          <a:endParaRPr lang="en-US"/>
        </a:p>
      </dgm:t>
    </dgm:pt>
    <dgm:pt modelId="{0BB7D9AF-789B-48E9-AF1D-94078572A0EA}" type="pres">
      <dgm:prSet presAssocID="{63EFF2B8-FA42-48DE-86AD-63FC2262D43F}" presName="diagram" presStyleCnt="0">
        <dgm:presLayoutVars>
          <dgm:chPref val="1"/>
          <dgm:dir/>
          <dgm:animOne val="branch"/>
          <dgm:animLvl val="lvl"/>
          <dgm:resizeHandles/>
        </dgm:presLayoutVars>
      </dgm:prSet>
      <dgm:spPr/>
      <dgm:t>
        <a:bodyPr/>
        <a:lstStyle/>
        <a:p>
          <a:endParaRPr lang="en-US"/>
        </a:p>
      </dgm:t>
    </dgm:pt>
    <dgm:pt modelId="{AE3140F3-D011-4B79-A18F-96FC831AF3DD}" type="pres">
      <dgm:prSet presAssocID="{38FDB9F1-E202-4C33-AB1A-18EF144197AE}" presName="root" presStyleCnt="0"/>
      <dgm:spPr/>
    </dgm:pt>
    <dgm:pt modelId="{3F73598D-393F-4B09-8B39-CE4419338725}" type="pres">
      <dgm:prSet presAssocID="{38FDB9F1-E202-4C33-AB1A-18EF144197AE}" presName="rootComposite" presStyleCnt="0"/>
      <dgm:spPr/>
    </dgm:pt>
    <dgm:pt modelId="{768F005E-A484-4309-8F14-86445FAF87DD}" type="pres">
      <dgm:prSet presAssocID="{38FDB9F1-E202-4C33-AB1A-18EF144197AE}" presName="rootText" presStyleLbl="node1" presStyleIdx="0" presStyleCnt="3"/>
      <dgm:spPr/>
      <dgm:t>
        <a:bodyPr/>
        <a:lstStyle/>
        <a:p>
          <a:endParaRPr lang="en-US"/>
        </a:p>
      </dgm:t>
    </dgm:pt>
    <dgm:pt modelId="{A1B6EB25-389A-49C2-BA2F-1BCE6C4DB98D}" type="pres">
      <dgm:prSet presAssocID="{38FDB9F1-E202-4C33-AB1A-18EF144197AE}" presName="rootConnector" presStyleLbl="node1" presStyleIdx="0" presStyleCnt="3"/>
      <dgm:spPr/>
      <dgm:t>
        <a:bodyPr/>
        <a:lstStyle/>
        <a:p>
          <a:endParaRPr lang="en-US"/>
        </a:p>
      </dgm:t>
    </dgm:pt>
    <dgm:pt modelId="{709A398B-DE4C-4C6E-B7B7-72E114C0A8B6}" type="pres">
      <dgm:prSet presAssocID="{38FDB9F1-E202-4C33-AB1A-18EF144197AE}" presName="childShape" presStyleCnt="0"/>
      <dgm:spPr/>
    </dgm:pt>
    <dgm:pt modelId="{59F92D86-7EB4-4DA3-8F8D-FA11DAD86209}" type="pres">
      <dgm:prSet presAssocID="{4380517D-BE21-4B1A-BA9C-B264D6488C41}" presName="Name13" presStyleLbl="parChTrans1D2" presStyleIdx="0" presStyleCnt="3"/>
      <dgm:spPr/>
      <dgm:t>
        <a:bodyPr/>
        <a:lstStyle/>
        <a:p>
          <a:endParaRPr lang="en-US"/>
        </a:p>
      </dgm:t>
    </dgm:pt>
    <dgm:pt modelId="{AE845357-41FB-45FC-BB51-CD77F8426DF4}" type="pres">
      <dgm:prSet presAssocID="{B6CC46EB-8752-4720-A532-2C506B14AF4A}" presName="childText" presStyleLbl="bgAcc1" presStyleIdx="0" presStyleCnt="3">
        <dgm:presLayoutVars>
          <dgm:bulletEnabled val="1"/>
        </dgm:presLayoutVars>
      </dgm:prSet>
      <dgm:spPr/>
      <dgm:t>
        <a:bodyPr/>
        <a:lstStyle/>
        <a:p>
          <a:endParaRPr lang="en-US"/>
        </a:p>
      </dgm:t>
    </dgm:pt>
    <dgm:pt modelId="{6E9B1E6F-BA8F-4023-AAE4-78E76B88F95F}" type="pres">
      <dgm:prSet presAssocID="{3F61756A-FFE2-4736-8F2D-882BD5552AA8}" presName="root" presStyleCnt="0"/>
      <dgm:spPr/>
    </dgm:pt>
    <dgm:pt modelId="{7930C936-A123-400C-AC26-232142E5391C}" type="pres">
      <dgm:prSet presAssocID="{3F61756A-FFE2-4736-8F2D-882BD5552AA8}" presName="rootComposite" presStyleCnt="0"/>
      <dgm:spPr/>
    </dgm:pt>
    <dgm:pt modelId="{4061B5B9-17C4-4D4A-9823-68D18C8355D2}" type="pres">
      <dgm:prSet presAssocID="{3F61756A-FFE2-4736-8F2D-882BD5552AA8}" presName="rootText" presStyleLbl="node1" presStyleIdx="1" presStyleCnt="3"/>
      <dgm:spPr/>
      <dgm:t>
        <a:bodyPr/>
        <a:lstStyle/>
        <a:p>
          <a:endParaRPr lang="en-US"/>
        </a:p>
      </dgm:t>
    </dgm:pt>
    <dgm:pt modelId="{67A9576A-2067-44AB-AF89-E5F155DC42BE}" type="pres">
      <dgm:prSet presAssocID="{3F61756A-FFE2-4736-8F2D-882BD5552AA8}" presName="rootConnector" presStyleLbl="node1" presStyleIdx="1" presStyleCnt="3"/>
      <dgm:spPr/>
      <dgm:t>
        <a:bodyPr/>
        <a:lstStyle/>
        <a:p>
          <a:endParaRPr lang="en-US"/>
        </a:p>
      </dgm:t>
    </dgm:pt>
    <dgm:pt modelId="{1FC3B049-62EA-4A5B-A6DB-BB1C5820DDFA}" type="pres">
      <dgm:prSet presAssocID="{3F61756A-FFE2-4736-8F2D-882BD5552AA8}" presName="childShape" presStyleCnt="0"/>
      <dgm:spPr/>
    </dgm:pt>
    <dgm:pt modelId="{64C6F06D-75A8-412A-8DD5-5A436B420339}" type="pres">
      <dgm:prSet presAssocID="{F6F22387-4B49-4A26-A161-4ACA904D9707}" presName="Name13" presStyleLbl="parChTrans1D2" presStyleIdx="1" presStyleCnt="3"/>
      <dgm:spPr/>
      <dgm:t>
        <a:bodyPr/>
        <a:lstStyle/>
        <a:p>
          <a:endParaRPr lang="en-US"/>
        </a:p>
      </dgm:t>
    </dgm:pt>
    <dgm:pt modelId="{7AD682C4-D691-480B-B251-95985202C79F}" type="pres">
      <dgm:prSet presAssocID="{A5770817-7B6E-41FC-8EC8-FC57ED4F78C2}" presName="childText" presStyleLbl="bgAcc1" presStyleIdx="1" presStyleCnt="3">
        <dgm:presLayoutVars>
          <dgm:bulletEnabled val="1"/>
        </dgm:presLayoutVars>
      </dgm:prSet>
      <dgm:spPr/>
      <dgm:t>
        <a:bodyPr/>
        <a:lstStyle/>
        <a:p>
          <a:endParaRPr lang="en-US"/>
        </a:p>
      </dgm:t>
    </dgm:pt>
    <dgm:pt modelId="{18538623-AF39-44C8-8936-E9B09B9D47C7}" type="pres">
      <dgm:prSet presAssocID="{723E0E71-C2E9-450E-B9D5-9A9F177859A2}" presName="root" presStyleCnt="0"/>
      <dgm:spPr/>
    </dgm:pt>
    <dgm:pt modelId="{7DFA0906-B59F-4F8C-AAD6-36113F1DFBAA}" type="pres">
      <dgm:prSet presAssocID="{723E0E71-C2E9-450E-B9D5-9A9F177859A2}" presName="rootComposite" presStyleCnt="0"/>
      <dgm:spPr/>
    </dgm:pt>
    <dgm:pt modelId="{6B893459-FD32-44E5-B068-09AE2EFEA057}" type="pres">
      <dgm:prSet presAssocID="{723E0E71-C2E9-450E-B9D5-9A9F177859A2}" presName="rootText" presStyleLbl="node1" presStyleIdx="2" presStyleCnt="3"/>
      <dgm:spPr/>
      <dgm:t>
        <a:bodyPr/>
        <a:lstStyle/>
        <a:p>
          <a:endParaRPr lang="en-US"/>
        </a:p>
      </dgm:t>
    </dgm:pt>
    <dgm:pt modelId="{8EDBB0EB-7C12-459A-978A-AFCC46C3EDB0}" type="pres">
      <dgm:prSet presAssocID="{723E0E71-C2E9-450E-B9D5-9A9F177859A2}" presName="rootConnector" presStyleLbl="node1" presStyleIdx="2" presStyleCnt="3"/>
      <dgm:spPr/>
      <dgm:t>
        <a:bodyPr/>
        <a:lstStyle/>
        <a:p>
          <a:endParaRPr lang="en-US"/>
        </a:p>
      </dgm:t>
    </dgm:pt>
    <dgm:pt modelId="{EABA646A-54E2-420B-AF6E-31A79DD3797B}" type="pres">
      <dgm:prSet presAssocID="{723E0E71-C2E9-450E-B9D5-9A9F177859A2}" presName="childShape" presStyleCnt="0"/>
      <dgm:spPr/>
    </dgm:pt>
    <dgm:pt modelId="{D309E9B5-F4E0-4763-94F9-8AE08AF244C6}" type="pres">
      <dgm:prSet presAssocID="{AF0C6532-1EF5-4DC0-9401-7A7F8E950A6A}" presName="Name13" presStyleLbl="parChTrans1D2" presStyleIdx="2" presStyleCnt="3"/>
      <dgm:spPr/>
      <dgm:t>
        <a:bodyPr/>
        <a:lstStyle/>
        <a:p>
          <a:endParaRPr lang="en-US"/>
        </a:p>
      </dgm:t>
    </dgm:pt>
    <dgm:pt modelId="{041506C0-697F-485C-BE27-E9A388660F88}" type="pres">
      <dgm:prSet presAssocID="{BFB06111-A6C6-4067-9DF0-56E2DB1125D5}" presName="childText" presStyleLbl="bgAcc1" presStyleIdx="2" presStyleCnt="3">
        <dgm:presLayoutVars>
          <dgm:bulletEnabled val="1"/>
        </dgm:presLayoutVars>
      </dgm:prSet>
      <dgm:spPr/>
      <dgm:t>
        <a:bodyPr/>
        <a:lstStyle/>
        <a:p>
          <a:endParaRPr lang="en-US"/>
        </a:p>
      </dgm:t>
    </dgm:pt>
  </dgm:ptLst>
  <dgm:cxnLst>
    <dgm:cxn modelId="{9BC5B480-E3F5-40CC-81CC-C31CD3DB6D9E}" srcId="{63EFF2B8-FA42-48DE-86AD-63FC2262D43F}" destId="{3F61756A-FFE2-4736-8F2D-882BD5552AA8}" srcOrd="1" destOrd="0" parTransId="{BF34C817-3FE5-499B-98AD-7235361DBE30}" sibTransId="{79500AEA-122D-44E1-9E16-1B5CAC5436BF}"/>
    <dgm:cxn modelId="{95A5AD33-5046-42EE-98DB-9F47DE3FCD60}" srcId="{63EFF2B8-FA42-48DE-86AD-63FC2262D43F}" destId="{38FDB9F1-E202-4C33-AB1A-18EF144197AE}" srcOrd="0" destOrd="0" parTransId="{90823777-33FC-4DE9-8DCF-B5AA59F8A49D}" sibTransId="{049AB118-6A71-4E9F-8698-F7AC4E574550}"/>
    <dgm:cxn modelId="{DB807925-872D-4C39-8199-AE00E27B677B}" type="presOf" srcId="{F6F22387-4B49-4A26-A161-4ACA904D9707}" destId="{64C6F06D-75A8-412A-8DD5-5A436B420339}" srcOrd="0" destOrd="0" presId="urn:microsoft.com/office/officeart/2005/8/layout/hierarchy3"/>
    <dgm:cxn modelId="{513A73CD-45D4-4970-8B4A-E1D3C1A6749A}" type="presOf" srcId="{4380517D-BE21-4B1A-BA9C-B264D6488C41}" destId="{59F92D86-7EB4-4DA3-8F8D-FA11DAD86209}" srcOrd="0" destOrd="0" presId="urn:microsoft.com/office/officeart/2005/8/layout/hierarchy3"/>
    <dgm:cxn modelId="{0F00E65B-2570-47D0-B6F8-CFE4FEB71E8F}" srcId="{723E0E71-C2E9-450E-B9D5-9A9F177859A2}" destId="{BFB06111-A6C6-4067-9DF0-56E2DB1125D5}" srcOrd="0" destOrd="0" parTransId="{AF0C6532-1EF5-4DC0-9401-7A7F8E950A6A}" sibTransId="{D6BB9CF9-E834-44DB-8AB6-572545631172}"/>
    <dgm:cxn modelId="{569706F5-AD5B-4B91-AAE2-D2F21FD083FA}" srcId="{38FDB9F1-E202-4C33-AB1A-18EF144197AE}" destId="{B6CC46EB-8752-4720-A532-2C506B14AF4A}" srcOrd="0" destOrd="0" parTransId="{4380517D-BE21-4B1A-BA9C-B264D6488C41}" sibTransId="{71971FCA-C962-4F41-ADC8-3ADFB4932CBD}"/>
    <dgm:cxn modelId="{759762E2-D15A-491D-9363-CEE4BF10A5D8}" srcId="{3F61756A-FFE2-4736-8F2D-882BD5552AA8}" destId="{A5770817-7B6E-41FC-8EC8-FC57ED4F78C2}" srcOrd="0" destOrd="0" parTransId="{F6F22387-4B49-4A26-A161-4ACA904D9707}" sibTransId="{CBC89730-C0FA-493B-858D-1C9BC755577C}"/>
    <dgm:cxn modelId="{DB071264-2051-49D6-AB0B-A1D145D6A4EA}" type="presOf" srcId="{38FDB9F1-E202-4C33-AB1A-18EF144197AE}" destId="{768F005E-A484-4309-8F14-86445FAF87DD}" srcOrd="0" destOrd="0" presId="urn:microsoft.com/office/officeart/2005/8/layout/hierarchy3"/>
    <dgm:cxn modelId="{0F0A6E0F-DA1E-4348-B80F-69AD208DA52B}" type="presOf" srcId="{723E0E71-C2E9-450E-B9D5-9A9F177859A2}" destId="{6B893459-FD32-44E5-B068-09AE2EFEA057}" srcOrd="0" destOrd="0" presId="urn:microsoft.com/office/officeart/2005/8/layout/hierarchy3"/>
    <dgm:cxn modelId="{A9EAA77F-B9FC-41EE-9BDF-15E1884AEE5A}" type="presOf" srcId="{B6CC46EB-8752-4720-A532-2C506B14AF4A}" destId="{AE845357-41FB-45FC-BB51-CD77F8426DF4}" srcOrd="0" destOrd="0" presId="urn:microsoft.com/office/officeart/2005/8/layout/hierarchy3"/>
    <dgm:cxn modelId="{105DBB76-7602-408C-A57D-1194CFCEFE97}" srcId="{63EFF2B8-FA42-48DE-86AD-63FC2262D43F}" destId="{723E0E71-C2E9-450E-B9D5-9A9F177859A2}" srcOrd="2" destOrd="0" parTransId="{D33F3B73-E9A7-41CB-B500-028A8459815A}" sibTransId="{8D3FC22A-1845-4EE0-B9B1-F7DD07E51B15}"/>
    <dgm:cxn modelId="{C6372B6F-F552-4EEB-A9E7-78EED0AE04C4}" type="presOf" srcId="{3F61756A-FFE2-4736-8F2D-882BD5552AA8}" destId="{4061B5B9-17C4-4D4A-9823-68D18C8355D2}" srcOrd="0" destOrd="0" presId="urn:microsoft.com/office/officeart/2005/8/layout/hierarchy3"/>
    <dgm:cxn modelId="{183C0CCD-DC0D-48AE-BD04-E52AE738E5FC}" type="presOf" srcId="{3F61756A-FFE2-4736-8F2D-882BD5552AA8}" destId="{67A9576A-2067-44AB-AF89-E5F155DC42BE}" srcOrd="1" destOrd="0" presId="urn:microsoft.com/office/officeart/2005/8/layout/hierarchy3"/>
    <dgm:cxn modelId="{24049873-C3B0-45B6-98EB-A74318E2BDD5}" type="presOf" srcId="{723E0E71-C2E9-450E-B9D5-9A9F177859A2}" destId="{8EDBB0EB-7C12-459A-978A-AFCC46C3EDB0}" srcOrd="1" destOrd="0" presId="urn:microsoft.com/office/officeart/2005/8/layout/hierarchy3"/>
    <dgm:cxn modelId="{11B987CB-C271-4014-8F01-042DA8CA716D}" type="presOf" srcId="{38FDB9F1-E202-4C33-AB1A-18EF144197AE}" destId="{A1B6EB25-389A-49C2-BA2F-1BCE6C4DB98D}" srcOrd="1" destOrd="0" presId="urn:microsoft.com/office/officeart/2005/8/layout/hierarchy3"/>
    <dgm:cxn modelId="{EBC398B5-FE74-4A9D-87FA-9C5E1D404961}" type="presOf" srcId="{A5770817-7B6E-41FC-8EC8-FC57ED4F78C2}" destId="{7AD682C4-D691-480B-B251-95985202C79F}" srcOrd="0" destOrd="0" presId="urn:microsoft.com/office/officeart/2005/8/layout/hierarchy3"/>
    <dgm:cxn modelId="{EBC020FA-6011-4AAC-B82C-53BE7ACCFEAA}" type="presOf" srcId="{AF0C6532-1EF5-4DC0-9401-7A7F8E950A6A}" destId="{D309E9B5-F4E0-4763-94F9-8AE08AF244C6}" srcOrd="0" destOrd="0" presId="urn:microsoft.com/office/officeart/2005/8/layout/hierarchy3"/>
    <dgm:cxn modelId="{9AC2E1ED-C967-485E-BACC-226CB37B7659}" type="presOf" srcId="{BFB06111-A6C6-4067-9DF0-56E2DB1125D5}" destId="{041506C0-697F-485C-BE27-E9A388660F88}" srcOrd="0" destOrd="0" presId="urn:microsoft.com/office/officeart/2005/8/layout/hierarchy3"/>
    <dgm:cxn modelId="{19FF1FC0-AE16-40C7-90EF-319DEF3B81CA}" type="presOf" srcId="{63EFF2B8-FA42-48DE-86AD-63FC2262D43F}" destId="{0BB7D9AF-789B-48E9-AF1D-94078572A0EA}" srcOrd="0" destOrd="0" presId="urn:microsoft.com/office/officeart/2005/8/layout/hierarchy3"/>
    <dgm:cxn modelId="{11C216A0-2160-4043-ADD1-F6D8C6404946}" type="presParOf" srcId="{0BB7D9AF-789B-48E9-AF1D-94078572A0EA}" destId="{AE3140F3-D011-4B79-A18F-96FC831AF3DD}" srcOrd="0" destOrd="0" presId="urn:microsoft.com/office/officeart/2005/8/layout/hierarchy3"/>
    <dgm:cxn modelId="{EC8A0D98-5843-4E25-9670-E0BC6F803F7B}" type="presParOf" srcId="{AE3140F3-D011-4B79-A18F-96FC831AF3DD}" destId="{3F73598D-393F-4B09-8B39-CE4419338725}" srcOrd="0" destOrd="0" presId="urn:microsoft.com/office/officeart/2005/8/layout/hierarchy3"/>
    <dgm:cxn modelId="{4ED655F0-FAA6-42FB-87C0-59616B83FEC5}" type="presParOf" srcId="{3F73598D-393F-4B09-8B39-CE4419338725}" destId="{768F005E-A484-4309-8F14-86445FAF87DD}" srcOrd="0" destOrd="0" presId="urn:microsoft.com/office/officeart/2005/8/layout/hierarchy3"/>
    <dgm:cxn modelId="{17B5252A-9700-430C-A202-7F874BCAD709}" type="presParOf" srcId="{3F73598D-393F-4B09-8B39-CE4419338725}" destId="{A1B6EB25-389A-49C2-BA2F-1BCE6C4DB98D}" srcOrd="1" destOrd="0" presId="urn:microsoft.com/office/officeart/2005/8/layout/hierarchy3"/>
    <dgm:cxn modelId="{A13E1AEB-4FED-4721-9822-D86C74565ED5}" type="presParOf" srcId="{AE3140F3-D011-4B79-A18F-96FC831AF3DD}" destId="{709A398B-DE4C-4C6E-B7B7-72E114C0A8B6}" srcOrd="1" destOrd="0" presId="urn:microsoft.com/office/officeart/2005/8/layout/hierarchy3"/>
    <dgm:cxn modelId="{4B0E8669-A206-4B08-9496-C0CE3FE98EE0}" type="presParOf" srcId="{709A398B-DE4C-4C6E-B7B7-72E114C0A8B6}" destId="{59F92D86-7EB4-4DA3-8F8D-FA11DAD86209}" srcOrd="0" destOrd="0" presId="urn:microsoft.com/office/officeart/2005/8/layout/hierarchy3"/>
    <dgm:cxn modelId="{E61771F7-3414-413B-B4BE-9A3DFE55E5F5}" type="presParOf" srcId="{709A398B-DE4C-4C6E-B7B7-72E114C0A8B6}" destId="{AE845357-41FB-45FC-BB51-CD77F8426DF4}" srcOrd="1" destOrd="0" presId="urn:microsoft.com/office/officeart/2005/8/layout/hierarchy3"/>
    <dgm:cxn modelId="{C55829C2-807F-4B7A-8673-FD558439CBE2}" type="presParOf" srcId="{0BB7D9AF-789B-48E9-AF1D-94078572A0EA}" destId="{6E9B1E6F-BA8F-4023-AAE4-78E76B88F95F}" srcOrd="1" destOrd="0" presId="urn:microsoft.com/office/officeart/2005/8/layout/hierarchy3"/>
    <dgm:cxn modelId="{80788845-5432-4832-B640-B92B8E1ED10C}" type="presParOf" srcId="{6E9B1E6F-BA8F-4023-AAE4-78E76B88F95F}" destId="{7930C936-A123-400C-AC26-232142E5391C}" srcOrd="0" destOrd="0" presId="urn:microsoft.com/office/officeart/2005/8/layout/hierarchy3"/>
    <dgm:cxn modelId="{F5798A84-C9E0-4BD5-86C8-97E7672C8354}" type="presParOf" srcId="{7930C936-A123-400C-AC26-232142E5391C}" destId="{4061B5B9-17C4-4D4A-9823-68D18C8355D2}" srcOrd="0" destOrd="0" presId="urn:microsoft.com/office/officeart/2005/8/layout/hierarchy3"/>
    <dgm:cxn modelId="{C2C1E935-B471-4B7C-8FE9-ABDA1F6EFC44}" type="presParOf" srcId="{7930C936-A123-400C-AC26-232142E5391C}" destId="{67A9576A-2067-44AB-AF89-E5F155DC42BE}" srcOrd="1" destOrd="0" presId="urn:microsoft.com/office/officeart/2005/8/layout/hierarchy3"/>
    <dgm:cxn modelId="{4B9375AC-91DC-44B5-97E8-C2071039CC12}" type="presParOf" srcId="{6E9B1E6F-BA8F-4023-AAE4-78E76B88F95F}" destId="{1FC3B049-62EA-4A5B-A6DB-BB1C5820DDFA}" srcOrd="1" destOrd="0" presId="urn:microsoft.com/office/officeart/2005/8/layout/hierarchy3"/>
    <dgm:cxn modelId="{C26766A4-6D88-4FFA-8D06-C91A4D40450B}" type="presParOf" srcId="{1FC3B049-62EA-4A5B-A6DB-BB1C5820DDFA}" destId="{64C6F06D-75A8-412A-8DD5-5A436B420339}" srcOrd="0" destOrd="0" presId="urn:microsoft.com/office/officeart/2005/8/layout/hierarchy3"/>
    <dgm:cxn modelId="{D8C1D6A4-75EC-4F6E-A1EA-24932E236D1B}" type="presParOf" srcId="{1FC3B049-62EA-4A5B-A6DB-BB1C5820DDFA}" destId="{7AD682C4-D691-480B-B251-95985202C79F}" srcOrd="1" destOrd="0" presId="urn:microsoft.com/office/officeart/2005/8/layout/hierarchy3"/>
    <dgm:cxn modelId="{F8E19ABE-A336-4D38-A68E-603A2AA1A2EA}" type="presParOf" srcId="{0BB7D9AF-789B-48E9-AF1D-94078572A0EA}" destId="{18538623-AF39-44C8-8936-E9B09B9D47C7}" srcOrd="2" destOrd="0" presId="urn:microsoft.com/office/officeart/2005/8/layout/hierarchy3"/>
    <dgm:cxn modelId="{70BB8313-7801-474B-917E-77C6B675645F}" type="presParOf" srcId="{18538623-AF39-44C8-8936-E9B09B9D47C7}" destId="{7DFA0906-B59F-4F8C-AAD6-36113F1DFBAA}" srcOrd="0" destOrd="0" presId="urn:microsoft.com/office/officeart/2005/8/layout/hierarchy3"/>
    <dgm:cxn modelId="{8AB8AB25-39E8-4F1B-9140-5A0FB716FB17}" type="presParOf" srcId="{7DFA0906-B59F-4F8C-AAD6-36113F1DFBAA}" destId="{6B893459-FD32-44E5-B068-09AE2EFEA057}" srcOrd="0" destOrd="0" presId="urn:microsoft.com/office/officeart/2005/8/layout/hierarchy3"/>
    <dgm:cxn modelId="{5D29E308-E26A-4D8A-ADFD-1CB326CF0947}" type="presParOf" srcId="{7DFA0906-B59F-4F8C-AAD6-36113F1DFBAA}" destId="{8EDBB0EB-7C12-459A-978A-AFCC46C3EDB0}" srcOrd="1" destOrd="0" presId="urn:microsoft.com/office/officeart/2005/8/layout/hierarchy3"/>
    <dgm:cxn modelId="{A4CF577E-EE05-49D6-B837-44DCAF76E074}" type="presParOf" srcId="{18538623-AF39-44C8-8936-E9B09B9D47C7}" destId="{EABA646A-54E2-420B-AF6E-31A79DD3797B}" srcOrd="1" destOrd="0" presId="urn:microsoft.com/office/officeart/2005/8/layout/hierarchy3"/>
    <dgm:cxn modelId="{B14B020F-6568-4642-8959-3146BC53CA5E}" type="presParOf" srcId="{EABA646A-54E2-420B-AF6E-31A79DD3797B}" destId="{D309E9B5-F4E0-4763-94F9-8AE08AF244C6}" srcOrd="0" destOrd="0" presId="urn:microsoft.com/office/officeart/2005/8/layout/hierarchy3"/>
    <dgm:cxn modelId="{8AEB2A50-D7F4-48FA-BCE3-E6393EF6BBB2}" type="presParOf" srcId="{EABA646A-54E2-420B-AF6E-31A79DD3797B}" destId="{041506C0-697F-485C-BE27-E9A388660F88}" srcOrd="1"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8E7B4B-7D79-409D-9247-2BDBDF9944A2}">
      <dsp:nvSpPr>
        <dsp:cNvPr id="0" name=""/>
        <dsp:cNvSpPr/>
      </dsp:nvSpPr>
      <dsp:spPr>
        <a:xfrm>
          <a:off x="1645920" y="0"/>
          <a:ext cx="4937760" cy="493776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41AC-5AFE-456B-8B00-AB1ACAB2FF7C}">
      <dsp:nvSpPr>
        <dsp:cNvPr id="0" name=""/>
        <dsp:cNvSpPr/>
      </dsp:nvSpPr>
      <dsp:spPr>
        <a:xfrm>
          <a:off x="2115007"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Near Field Communication</a:t>
          </a:r>
          <a:endParaRPr lang="en-US" sz="1800" kern="1200" dirty="0"/>
        </a:p>
      </dsp:txBody>
      <dsp:txXfrm>
        <a:off x="2115007" y="469087"/>
        <a:ext cx="1925726" cy="1925726"/>
      </dsp:txXfrm>
    </dsp:sp>
    <dsp:sp modelId="{1CA8266B-5D95-41D0-9056-49C3011D2C19}">
      <dsp:nvSpPr>
        <dsp:cNvPr id="0" name=""/>
        <dsp:cNvSpPr/>
      </dsp:nvSpPr>
      <dsp:spPr>
        <a:xfrm>
          <a:off x="4188866"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Contactless peer-to-peer communication between mobile devices</a:t>
          </a:r>
          <a:endParaRPr lang="en-US" sz="1800" kern="1200" dirty="0"/>
        </a:p>
      </dsp:txBody>
      <dsp:txXfrm>
        <a:off x="4188866" y="469087"/>
        <a:ext cx="1925726" cy="1925726"/>
      </dsp:txXfrm>
    </dsp:sp>
    <dsp:sp modelId="{04E939BC-71A7-4396-BB8C-C0AF37034F1B}">
      <dsp:nvSpPr>
        <dsp:cNvPr id="0" name=""/>
        <dsp:cNvSpPr/>
      </dsp:nvSpPr>
      <dsp:spPr>
        <a:xfrm>
          <a:off x="2115007"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Combines the interface of a reader and a smart card into a single device</a:t>
          </a:r>
          <a:endParaRPr lang="en-US" sz="1800" kern="1200" dirty="0"/>
        </a:p>
      </dsp:txBody>
      <dsp:txXfrm>
        <a:off x="2115007" y="2542946"/>
        <a:ext cx="1925726" cy="1925726"/>
      </dsp:txXfrm>
    </dsp:sp>
    <dsp:sp modelId="{59890E49-B03D-4558-8694-578A7D3A6811}">
      <dsp:nvSpPr>
        <dsp:cNvPr id="0" name=""/>
        <dsp:cNvSpPr/>
      </dsp:nvSpPr>
      <dsp:spPr>
        <a:xfrm>
          <a:off x="4188866"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Radio frequency identification (RFID)</a:t>
          </a:r>
          <a:endParaRPr lang="en-US" sz="1800" kern="1200" dirty="0"/>
        </a:p>
      </dsp:txBody>
      <dsp:txXfrm>
        <a:off x="4188866" y="2542946"/>
        <a:ext cx="1925726" cy="19257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A7FAD4-7815-46E2-8335-E1FBFE3EA5ED}">
      <dsp:nvSpPr>
        <dsp:cNvPr id="0" name=""/>
        <dsp:cNvSpPr/>
      </dsp:nvSpPr>
      <dsp:spPr>
        <a:xfrm>
          <a:off x="1004"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Card Emulation Mode</a:t>
          </a:r>
          <a:endParaRPr lang="en-US" sz="3000" kern="1200" dirty="0"/>
        </a:p>
      </dsp:txBody>
      <dsp:txXfrm>
        <a:off x="1004" y="0"/>
        <a:ext cx="2611933" cy="1481328"/>
      </dsp:txXfrm>
    </dsp:sp>
    <dsp:sp modelId="{F960E333-CBFA-4095-8722-14EA2A580D6B}">
      <dsp:nvSpPr>
        <dsp:cNvPr id="0" name=""/>
        <dsp:cNvSpPr/>
      </dsp:nvSpPr>
      <dsp:spPr>
        <a:xfrm>
          <a:off x="262197" y="1482774"/>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acts as a passive tag</a:t>
          </a:r>
          <a:endParaRPr lang="en-US" sz="2100" kern="1200" dirty="0"/>
        </a:p>
      </dsp:txBody>
      <dsp:txXfrm>
        <a:off x="262197" y="1482774"/>
        <a:ext cx="2089546" cy="1488802"/>
      </dsp:txXfrm>
    </dsp:sp>
    <dsp:sp modelId="{9ECD10C0-A373-4907-90C2-8F546750EC63}">
      <dsp:nvSpPr>
        <dsp:cNvPr id="0" name=""/>
        <dsp:cNvSpPr/>
      </dsp:nvSpPr>
      <dsp:spPr>
        <a:xfrm>
          <a:off x="262197" y="3200623"/>
          <a:ext cx="2089546" cy="14888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Does not generate RF field</a:t>
          </a:r>
          <a:endParaRPr lang="en-US" sz="2100" kern="1200" dirty="0"/>
        </a:p>
      </dsp:txBody>
      <dsp:txXfrm>
        <a:off x="262197" y="3200623"/>
        <a:ext cx="2089546" cy="1488802"/>
      </dsp:txXfrm>
    </dsp:sp>
    <dsp:sp modelId="{C2E0CFBC-BB45-4228-9CB3-F49EACB82D78}">
      <dsp:nvSpPr>
        <dsp:cNvPr id="0" name=""/>
        <dsp:cNvSpPr/>
      </dsp:nvSpPr>
      <dsp:spPr>
        <a:xfrm>
          <a:off x="2808833"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Reader/Writer Mode</a:t>
          </a:r>
          <a:endParaRPr lang="en-US" sz="3000" kern="1200" dirty="0"/>
        </a:p>
      </dsp:txBody>
      <dsp:txXfrm>
        <a:off x="2808833" y="0"/>
        <a:ext cx="2611933" cy="1481328"/>
      </dsp:txXfrm>
    </dsp:sp>
    <dsp:sp modelId="{C350CE58-42CD-4AAC-9BAF-F631A45A552A}">
      <dsp:nvSpPr>
        <dsp:cNvPr id="0" name=""/>
        <dsp:cNvSpPr/>
      </dsp:nvSpPr>
      <dsp:spPr>
        <a:xfrm>
          <a:off x="3070026" y="1482774"/>
          <a:ext cx="2089546" cy="148880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is a active card reader</a:t>
          </a:r>
          <a:endParaRPr lang="en-US" sz="2100" kern="1200" dirty="0"/>
        </a:p>
      </dsp:txBody>
      <dsp:txXfrm>
        <a:off x="3070026" y="1482774"/>
        <a:ext cx="2089546" cy="1488802"/>
      </dsp:txXfrm>
    </dsp:sp>
    <dsp:sp modelId="{62C838B4-3A76-4658-936A-4506498C325F}">
      <dsp:nvSpPr>
        <dsp:cNvPr id="0" name=""/>
        <dsp:cNvSpPr/>
      </dsp:nvSpPr>
      <dsp:spPr>
        <a:xfrm>
          <a:off x="3070026" y="3200623"/>
          <a:ext cx="2089546" cy="148880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Generates RF field</a:t>
          </a:r>
          <a:endParaRPr lang="en-US" sz="2100" kern="1200" dirty="0"/>
        </a:p>
      </dsp:txBody>
      <dsp:txXfrm>
        <a:off x="3070026" y="3200623"/>
        <a:ext cx="2089546" cy="1488802"/>
      </dsp:txXfrm>
    </dsp:sp>
    <dsp:sp modelId="{626FDB32-C431-4986-9109-B34078D79621}">
      <dsp:nvSpPr>
        <dsp:cNvPr id="0" name=""/>
        <dsp:cNvSpPr/>
      </dsp:nvSpPr>
      <dsp:spPr>
        <a:xfrm>
          <a:off x="5616661"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Peer to Peer Mode</a:t>
          </a:r>
          <a:endParaRPr lang="en-US" sz="3000" kern="1200" dirty="0"/>
        </a:p>
      </dsp:txBody>
      <dsp:txXfrm>
        <a:off x="5616661" y="0"/>
        <a:ext cx="2611933" cy="1481328"/>
      </dsp:txXfrm>
    </dsp:sp>
    <dsp:sp modelId="{0EE83E56-7551-44DD-908E-A13E42D9004A}">
      <dsp:nvSpPr>
        <dsp:cNvPr id="0" name=""/>
        <dsp:cNvSpPr/>
      </dsp:nvSpPr>
      <dsp:spPr>
        <a:xfrm>
          <a:off x="5877855" y="1482774"/>
          <a:ext cx="2089546" cy="148880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2 devices communicate in both active or passive mode</a:t>
          </a:r>
          <a:endParaRPr lang="en-US" sz="2100" kern="1200" dirty="0"/>
        </a:p>
      </dsp:txBody>
      <dsp:txXfrm>
        <a:off x="5877855" y="1482774"/>
        <a:ext cx="2089546" cy="1488802"/>
      </dsp:txXfrm>
    </dsp:sp>
    <dsp:sp modelId="{E2293E9B-23C7-45D1-AE25-C5937A0393DD}">
      <dsp:nvSpPr>
        <dsp:cNvPr id="0" name=""/>
        <dsp:cNvSpPr/>
      </dsp:nvSpPr>
      <dsp:spPr>
        <a:xfrm>
          <a:off x="5877855" y="3200623"/>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Initiator/master initiates and waits for slave to respond</a:t>
          </a:r>
          <a:endParaRPr lang="en-US" sz="2100" kern="1200" dirty="0"/>
        </a:p>
      </dsp:txBody>
      <dsp:txXfrm>
        <a:off x="5877855" y="3200623"/>
        <a:ext cx="2089546" cy="14888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8F005E-A484-4309-8F14-86445FAF87DD}">
      <dsp:nvSpPr>
        <dsp:cNvPr id="0" name=""/>
        <dsp:cNvSpPr/>
      </dsp:nvSpPr>
      <dsp:spPr>
        <a:xfrm>
          <a:off x="1004" y="1146588"/>
          <a:ext cx="2350740" cy="1175370"/>
        </a:xfrm>
        <a:prstGeom prst="roundRect">
          <a:avLst>
            <a:gd name="adj" fmla="val 10000"/>
          </a:avLst>
        </a:prstGeom>
        <a:solidFill>
          <a:schemeClr val="accent3">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Eavesdropping</a:t>
          </a:r>
          <a:endParaRPr lang="en-US" sz="2500" kern="1200" dirty="0"/>
        </a:p>
      </dsp:txBody>
      <dsp:txXfrm>
        <a:off x="1004" y="1146588"/>
        <a:ext cx="2350740" cy="1175370"/>
      </dsp:txXfrm>
    </dsp:sp>
    <dsp:sp modelId="{59F92D86-7EB4-4DA3-8F8D-FA11DAD86209}">
      <dsp:nvSpPr>
        <dsp:cNvPr id="0" name=""/>
        <dsp:cNvSpPr/>
      </dsp:nvSpPr>
      <dsp:spPr>
        <a:xfrm>
          <a:off x="236078"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5357-41FB-45FC-BB51-CD77F8426DF4}">
      <dsp:nvSpPr>
        <dsp:cNvPr id="0" name=""/>
        <dsp:cNvSpPr/>
      </dsp:nvSpPr>
      <dsp:spPr>
        <a:xfrm>
          <a:off x="471152"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471152" y="2615801"/>
        <a:ext cx="1880592" cy="1175370"/>
      </dsp:txXfrm>
    </dsp:sp>
    <dsp:sp modelId="{4061B5B9-17C4-4D4A-9823-68D18C8355D2}">
      <dsp:nvSpPr>
        <dsp:cNvPr id="0" name=""/>
        <dsp:cNvSpPr/>
      </dsp:nvSpPr>
      <dsp:spPr>
        <a:xfrm>
          <a:off x="2939429" y="1146588"/>
          <a:ext cx="2350740" cy="1175370"/>
        </a:xfrm>
        <a:prstGeom prst="roundRect">
          <a:avLst>
            <a:gd name="adj" fmla="val 10000"/>
          </a:avLst>
        </a:prstGeom>
        <a:solidFill>
          <a:schemeClr val="accent3">
            <a:shade val="80000"/>
            <a:hueOff val="266734"/>
            <a:satOff val="-25391"/>
            <a:lumOff val="188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Data Modification</a:t>
          </a:r>
          <a:endParaRPr lang="en-US" sz="2500" kern="1200" dirty="0"/>
        </a:p>
      </dsp:txBody>
      <dsp:txXfrm>
        <a:off x="2939429" y="1146588"/>
        <a:ext cx="2350740" cy="1175370"/>
      </dsp:txXfrm>
    </dsp:sp>
    <dsp:sp modelId="{64C6F06D-75A8-412A-8DD5-5A436B420339}">
      <dsp:nvSpPr>
        <dsp:cNvPr id="0" name=""/>
        <dsp:cNvSpPr/>
      </dsp:nvSpPr>
      <dsp:spPr>
        <a:xfrm>
          <a:off x="3174503"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682C4-D691-480B-B251-95985202C79F}">
      <dsp:nvSpPr>
        <dsp:cNvPr id="0" name=""/>
        <dsp:cNvSpPr/>
      </dsp:nvSpPr>
      <dsp:spPr>
        <a:xfrm>
          <a:off x="3409577"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266734"/>
              <a:satOff val="-25391"/>
              <a:lumOff val="188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3409577" y="2615801"/>
        <a:ext cx="1880592" cy="1175370"/>
      </dsp:txXfrm>
    </dsp:sp>
    <dsp:sp modelId="{6B893459-FD32-44E5-B068-09AE2EFEA057}">
      <dsp:nvSpPr>
        <dsp:cNvPr id="0" name=""/>
        <dsp:cNvSpPr/>
      </dsp:nvSpPr>
      <dsp:spPr>
        <a:xfrm>
          <a:off x="5877855" y="1146588"/>
          <a:ext cx="2350740" cy="1175370"/>
        </a:xfrm>
        <a:prstGeom prst="roundRect">
          <a:avLst>
            <a:gd name="adj" fmla="val 10000"/>
          </a:avLst>
        </a:prstGeom>
        <a:solidFill>
          <a:schemeClr val="accent3">
            <a:shade val="80000"/>
            <a:hueOff val="533469"/>
            <a:satOff val="-50782"/>
            <a:lumOff val="3779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Man-in-the-Middle</a:t>
          </a:r>
          <a:endParaRPr lang="en-US" sz="2500" kern="1200" dirty="0"/>
        </a:p>
      </dsp:txBody>
      <dsp:txXfrm>
        <a:off x="5877855" y="1146588"/>
        <a:ext cx="2350740" cy="1175370"/>
      </dsp:txXfrm>
    </dsp:sp>
    <dsp:sp modelId="{D309E9B5-F4E0-4763-94F9-8AE08AF244C6}">
      <dsp:nvSpPr>
        <dsp:cNvPr id="0" name=""/>
        <dsp:cNvSpPr/>
      </dsp:nvSpPr>
      <dsp:spPr>
        <a:xfrm>
          <a:off x="6112929"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506C0-697F-485C-BE27-E9A388660F88}">
      <dsp:nvSpPr>
        <dsp:cNvPr id="0" name=""/>
        <dsp:cNvSpPr/>
      </dsp:nvSpPr>
      <dsp:spPr>
        <a:xfrm>
          <a:off x="6348003"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533469"/>
              <a:satOff val="-50782"/>
              <a:lumOff val="377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6348003" y="2615801"/>
        <a:ext cx="1880592" cy="11753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786AB-24B3-4FB8-BF92-1B117D0FE415}" type="datetimeFigureOut">
              <a:rPr lang="en-US" smtClean="0"/>
              <a:pPr/>
              <a:t>4/18/2014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D8DB5-5FC1-4510-BABE-87359DBFAF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Patented</a:t>
            </a:r>
            <a:r>
              <a:rPr lang="en-US" sz="1200" kern="1200" baseline="0" dirty="0" smtClean="0">
                <a:solidFill>
                  <a:schemeClr val="tx1"/>
                </a:solidFill>
                <a:latin typeface="+mn-lt"/>
                <a:ea typeface="+mn-ea"/>
                <a:cs typeface="+mn-cs"/>
              </a:rPr>
              <a:t> in 1928 by Soviet engineer </a:t>
            </a:r>
            <a:r>
              <a:rPr lang="en-US" sz="1200" kern="1200" dirty="0" err="1" smtClean="0">
                <a:solidFill>
                  <a:schemeClr val="tx1"/>
                </a:solidFill>
                <a:latin typeface="+mn-lt"/>
                <a:ea typeface="+mn-ea"/>
                <a:cs typeface="+mn-cs"/>
              </a:rPr>
              <a:t>Léon</a:t>
            </a:r>
            <a:r>
              <a:rPr lang="en-US" sz="1200" kern="1200" dirty="0" smtClean="0">
                <a:solidFill>
                  <a:schemeClr val="tx1"/>
                </a:solidFill>
                <a:latin typeface="+mn-lt"/>
                <a:ea typeface="+mn-ea"/>
                <a:cs typeface="+mn-cs"/>
              </a:rPr>
              <a:t> </a:t>
            </a:r>
            <a:r>
              <a:rPr lang="en-US" sz="1050" kern="1200" dirty="0" smtClean="0">
                <a:solidFill>
                  <a:schemeClr val="tx1"/>
                </a:solidFill>
                <a:latin typeface="+mn-lt"/>
                <a:ea typeface="+mn-ea"/>
                <a:cs typeface="+mn-cs"/>
              </a:rPr>
              <a:t>Theremin,</a:t>
            </a:r>
            <a:r>
              <a:rPr lang="en-US" sz="1050" kern="1200" baseline="0" dirty="0" smtClean="0">
                <a:solidFill>
                  <a:schemeClr val="tx1"/>
                </a:solidFill>
                <a:latin typeface="+mn-lt"/>
                <a:ea typeface="+mn-ea"/>
                <a:cs typeface="+mn-cs"/>
              </a:rPr>
              <a:t> the Theremin is a contactless electronic musical instrument</a:t>
            </a:r>
          </a:p>
        </p:txBody>
      </p:sp>
      <p:sp>
        <p:nvSpPr>
          <p:cNvPr id="4" name="Slide Number Placeholder 3"/>
          <p:cNvSpPr>
            <a:spLocks noGrp="1"/>
          </p:cNvSpPr>
          <p:nvPr>
            <p:ph type="sldNum" sz="quarter" idx="10"/>
          </p:nvPr>
        </p:nvSpPr>
        <p:spPr/>
        <p:txBody>
          <a:bodyPr/>
          <a:lstStyle/>
          <a:p>
            <a:fld id="{394D8DB5-5FC1-4510-BABE-87359DBFAF1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Theremin went on to develop The </a:t>
            </a:r>
            <a:r>
              <a:rPr lang="en-US" dirty="0" smtClean="0"/>
              <a:t>Great Seal</a:t>
            </a:r>
            <a:r>
              <a:rPr lang="en-US" baseline="0" dirty="0" smtClean="0"/>
              <a:t> Bug in 1945, which was used by the Soviet Union for espionage. </a:t>
            </a:r>
            <a:r>
              <a:rPr lang="en-US" sz="1200" kern="1200" baseline="0" dirty="0" smtClean="0">
                <a:solidFill>
                  <a:schemeClr val="tx1"/>
                </a:solidFill>
                <a:latin typeface="+mn-lt"/>
                <a:ea typeface="+mn-ea"/>
                <a:cs typeface="+mn-cs"/>
              </a:rPr>
              <a:t>In 1946, Soviet school children presented the Bug, disguised as a two-foot wooden replica of the Great Seal of the United States to the US ambassador. It hung in the ambassador’s office in </a:t>
            </a:r>
            <a:r>
              <a:rPr lang="en-US" sz="1200" kern="1200" baseline="0" dirty="0" err="1" smtClean="0">
                <a:solidFill>
                  <a:schemeClr val="tx1"/>
                </a:solidFill>
                <a:latin typeface="+mn-lt"/>
                <a:ea typeface="+mn-ea"/>
                <a:cs typeface="+mn-cs"/>
              </a:rPr>
              <a:t>Spaso</a:t>
            </a:r>
            <a:r>
              <a:rPr lang="en-US" sz="1200" kern="1200" baseline="0" dirty="0" smtClean="0">
                <a:solidFill>
                  <a:schemeClr val="tx1"/>
                </a:solidFill>
                <a:latin typeface="+mn-lt"/>
                <a:ea typeface="+mn-ea"/>
                <a:cs typeface="+mn-cs"/>
              </a:rPr>
              <a:t> House, the ambassador’s residence in Moscow, until 1952 when it was discovered to have a microphone and a</a:t>
            </a:r>
            <a:r>
              <a:rPr lang="en-US" sz="1200" b="0" i="0" kern="1200" dirty="0" smtClean="0">
                <a:solidFill>
                  <a:schemeClr val="tx1"/>
                </a:solidFill>
                <a:latin typeface="+mn-lt"/>
                <a:ea typeface="+mn-ea"/>
                <a:cs typeface="+mn-cs"/>
              </a:rPr>
              <a:t> resonant cavity which could be stimulated from an outside radio signal</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radio beam was aimed at the antenna from a source outside the building. A sound that struck the diaphragm caused variations in the amount of space (and the capacitance) between it and the tuning post plate. These variations altered the charge on the antenna, creating modulations in the reflected radio beam. These were picked up and interpreted by the receiver.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Basically,</a:t>
            </a:r>
            <a:r>
              <a:rPr lang="en-US" sz="1200" b="0" i="0" kern="1200" baseline="0" dirty="0" smtClean="0">
                <a:solidFill>
                  <a:schemeClr val="tx1"/>
                </a:solidFill>
                <a:latin typeface="+mn-lt"/>
                <a:ea typeface="+mn-ea"/>
                <a:cs typeface="+mn-cs"/>
              </a:rPr>
              <a:t> the Bug was a passive tag; the receiver was an active reader.</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Bug was presented to the UN in 1960, following the U-2 incident.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90FA6F-46DA-449E-BCA1-C46472DB8D2B}" type="datetimeFigureOut">
              <a:rPr lang="en-US" smtClean="0"/>
              <a:pPr/>
              <a:t>4/18/2014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6CABE4-D88E-41DE-ACAF-16E38ABB5B8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90FA6F-46DA-449E-BCA1-C46472DB8D2B}" type="datetimeFigureOut">
              <a:rPr lang="en-US" smtClean="0"/>
              <a:pPr/>
              <a:t>4/18/2014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6CABE4-D88E-41DE-ACAF-16E38ABB5B8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90FA6F-46DA-449E-BCA1-C46472DB8D2B}"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90FA6F-46DA-449E-BCA1-C46472DB8D2B}" type="datetimeFigureOut">
              <a:rPr lang="en-US" smtClean="0"/>
              <a:pPr/>
              <a:t>4/18/2014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ABE4-D88E-41DE-ACAF-16E38ABB5B8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FA6F-46DA-449E-BCA1-C46472DB8D2B}" type="datetimeFigureOut">
              <a:rPr lang="en-US" smtClean="0"/>
              <a:pPr/>
              <a:t>4/18/2014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ABE4-D88E-41DE-ACAF-16E38ABB5B8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FA6F-46DA-449E-BCA1-C46472DB8D2B}" type="datetimeFigureOut">
              <a:rPr lang="en-US" smtClean="0"/>
              <a:pPr/>
              <a:t>4/18/2014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ABE4-D88E-41DE-ACAF-16E38ABB5B8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90FA6F-46DA-449E-BCA1-C46472DB8D2B}" type="datetimeFigureOut">
              <a:rPr lang="en-US" smtClean="0"/>
              <a:pPr/>
              <a:t>4/18/2014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CABE4-D88E-41DE-ACAF-16E38ABB5B8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opsci.com/gadgets/article/2011-02/near-field-communication-helping-your-smartphone-replace-your-wallet-201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hyperlink" Target="hhttps://www.youtube.com/watch?v=K6KbEnGnymk" TargetMode="External"/><Relationship Id="rId7" Type="http://schemas.openxmlformats.org/officeDocument/2006/relationships/hyperlink" Target="http://mrjsmusicroom.com/wierd%20but%20true/wierd%20but%20true%20pics/wierd%20but%20true%20pics%20jan/Beach-Boys-Good-Vibrations-fragment2.mp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YPJjxiuyy4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NFC</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Details (V) Transaction Processing</a:t>
            </a:r>
            <a:endParaRPr lang="en-US" dirty="0"/>
          </a:p>
        </p:txBody>
      </p:sp>
      <p:sp>
        <p:nvSpPr>
          <p:cNvPr id="3" name="Content Placeholder 2"/>
          <p:cNvSpPr>
            <a:spLocks noGrp="1"/>
          </p:cNvSpPr>
          <p:nvPr>
            <p:ph sz="quarter" idx="1"/>
          </p:nvPr>
        </p:nvSpPr>
        <p:spPr/>
        <p:txBody>
          <a:bodyPr/>
          <a:lstStyle/>
          <a:p>
            <a:r>
              <a:rPr lang="en-US" dirty="0" smtClean="0"/>
              <a:t>Use the NFC-enabled </a:t>
            </a:r>
            <a:r>
              <a:rPr lang="en-US" dirty="0" err="1" smtClean="0"/>
              <a:t>smartphone</a:t>
            </a:r>
            <a:r>
              <a:rPr lang="en-US" dirty="0" smtClean="0"/>
              <a:t> to:</a:t>
            </a:r>
          </a:p>
          <a:p>
            <a:pPr lvl="1"/>
            <a:r>
              <a:rPr lang="en-US" dirty="0" smtClean="0"/>
              <a:t>Pay for tickets at a theater</a:t>
            </a:r>
          </a:p>
          <a:p>
            <a:pPr lvl="1"/>
            <a:r>
              <a:rPr lang="en-US" dirty="0" smtClean="0"/>
              <a:t>In place of your </a:t>
            </a:r>
            <a:r>
              <a:rPr lang="en-US" dirty="0" err="1" smtClean="0"/>
              <a:t>easypass</a:t>
            </a:r>
            <a:r>
              <a:rPr lang="en-US" dirty="0" smtClean="0"/>
              <a:t> at a toll booth</a:t>
            </a:r>
          </a:p>
          <a:p>
            <a:pPr lvl="1"/>
            <a:r>
              <a:rPr lang="en-US" dirty="0" smtClean="0"/>
              <a:t>Purchase items at  a store (in place of using a credit card)</a:t>
            </a:r>
          </a:p>
          <a:p>
            <a:pPr lvl="1"/>
            <a:endParaRPr lang="en-US" dirty="0" smtClean="0"/>
          </a:p>
          <a:p>
            <a:pPr lvl="2">
              <a:buNone/>
            </a:pPr>
            <a:r>
              <a:rPr lang="en-US" dirty="0" smtClean="0"/>
              <a:t>Uses information stored in an app like </a:t>
            </a:r>
            <a:r>
              <a:rPr lang="en-US" dirty="0" err="1" smtClean="0"/>
              <a:t>google</a:t>
            </a:r>
            <a:r>
              <a:rPr lang="en-US" dirty="0" smtClean="0"/>
              <a:t> wallet to provide payment information.</a:t>
            </a:r>
          </a:p>
          <a:p>
            <a:pPr lvl="0"/>
            <a:r>
              <a:rPr lang="en-US" dirty="0" smtClean="0"/>
              <a:t>NFC vs. Bluetooth (Brandi)</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NFC</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According to nfc.org, there are big plans for NFC:</a:t>
            </a:r>
          </a:p>
          <a:p>
            <a:endParaRPr lang="en-US" dirty="0" smtClean="0"/>
          </a:p>
          <a:p>
            <a:r>
              <a:rPr lang="en-US" dirty="0" smtClean="0"/>
              <a:t>*	replace traditional wallets  containing a bunch of credit cards</a:t>
            </a:r>
          </a:p>
          <a:p>
            <a:r>
              <a:rPr lang="en-US" dirty="0" smtClean="0"/>
              <a:t>*	Home automation (simply wave your phone by a sensor to control your home automation system)</a:t>
            </a:r>
          </a:p>
          <a:p>
            <a:r>
              <a:rPr lang="en-US" dirty="0" smtClean="0"/>
              <a:t>Embed NFC tags in a person’s skin containing complete medical history and with the inclusion of sensors, track </a:t>
            </a:r>
            <a:r>
              <a:rPr lang="en-US" dirty="0" err="1" smtClean="0"/>
              <a:t>insuline</a:t>
            </a:r>
            <a:r>
              <a:rPr lang="en-US" dirty="0" smtClean="0"/>
              <a:t> levels and other </a:t>
            </a:r>
            <a:r>
              <a:rPr lang="en-US" dirty="0" err="1" smtClean="0"/>
              <a:t>physiolical</a:t>
            </a:r>
            <a:r>
              <a:rPr lang="en-US" dirty="0" smtClean="0"/>
              <a:t> information</a:t>
            </a:r>
          </a:p>
          <a:p>
            <a:r>
              <a:rPr lang="en-US" dirty="0" smtClean="0"/>
              <a:t>Replace ID badges for work places and/or governmental buildings.</a:t>
            </a:r>
          </a:p>
          <a:p>
            <a:r>
              <a:rPr lang="en-US" dirty="0" smtClean="0"/>
              <a:t>Already embedded in passports to provide personal information more quickly at ports of entry/exit.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Security: Concerns (Brandi)</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jpg"/>
          <p:cNvPicPr>
            <a:picLocks noGrp="1" noChangeAspect="1"/>
          </p:cNvPicPr>
          <p:nvPr>
            <p:ph sz="quarter" idx="1"/>
          </p:nvPr>
        </p:nvPicPr>
        <p:blipFill>
          <a:blip r:embed="rId3" cstate="print"/>
          <a:stretch>
            <a:fillRect/>
          </a:stretch>
        </p:blipFill>
        <p:spPr>
          <a:xfrm>
            <a:off x="3109912" y="1401762"/>
            <a:ext cx="2924175" cy="4572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Murray, Kevin D. “The Great Seal Bug Story.” Murray Associates, May 4 2011. Web. 27 May 2013. &lt;http://www.spybusters.com/Great_Seal_Bug.html&gt;</a:t>
            </a:r>
          </a:p>
          <a:p>
            <a:r>
              <a:rPr lang="en-US" dirty="0" smtClean="0"/>
              <a:t>Mr. J. “</a:t>
            </a:r>
            <a:r>
              <a:rPr lang="en-US" dirty="0" err="1" smtClean="0"/>
              <a:t>Wierd</a:t>
            </a:r>
            <a:r>
              <a:rPr lang="en-US" dirty="0" smtClean="0"/>
              <a:t> but True: The Theremin.” Mr. J’s Music Room, Jan 2 2011. Web. 27 May 2013. &lt;http://mrjsmusicroom.com/wierd%20but%20true/wierd%20but%20true%20january.html&gt;</a:t>
            </a:r>
          </a:p>
          <a:p>
            <a:r>
              <a:rPr lang="en-US" dirty="0" smtClean="0"/>
              <a:t>Peter Pringle. “THEREMIN - Over The Rainbow.” Video. </a:t>
            </a:r>
            <a:r>
              <a:rPr lang="en-US" dirty="0" err="1" smtClean="0"/>
              <a:t>Youtube</a:t>
            </a:r>
            <a:r>
              <a:rPr lang="en-US" dirty="0" smtClean="0"/>
              <a:t>, Jan 10 2009. Web. 27 May 2013. &lt;https://www.youtube.com/watch?v=xcTPRjiCs6s#t=7&gt;</a:t>
            </a:r>
          </a:p>
          <a:p>
            <a:r>
              <a:rPr lang="en-US" dirty="0" err="1" smtClean="0"/>
              <a:t>UniversalNewsreels</a:t>
            </a:r>
            <a:r>
              <a:rPr lang="en-US" dirty="0" smtClean="0"/>
              <a:t>. “UN Spy Debate, Reds 'Bugged' American Embassy 1960/5/27.” Video. </a:t>
            </a:r>
            <a:r>
              <a:rPr lang="en-US" dirty="0" err="1" smtClean="0"/>
              <a:t>Youtube</a:t>
            </a:r>
            <a:r>
              <a:rPr lang="en-US" dirty="0" smtClean="0"/>
              <a:t>, Sep 13 2006. Web. 27 May 2013. &lt;https://www.youtube.com/watch?v=YPJjxiuyy4A&gt;</a:t>
            </a:r>
          </a:p>
          <a:p>
            <a:r>
              <a:rPr lang="en-US" dirty="0" smtClean="0"/>
              <a:t>Van </a:t>
            </a:r>
            <a:r>
              <a:rPr lang="en-US" dirty="0" err="1" smtClean="0"/>
              <a:t>Damme</a:t>
            </a:r>
            <a:r>
              <a:rPr lang="en-US" dirty="0" smtClean="0"/>
              <a:t>, Gauthier, and </a:t>
            </a:r>
            <a:r>
              <a:rPr lang="en-US" dirty="0" err="1" smtClean="0"/>
              <a:t>Karel</a:t>
            </a:r>
            <a:r>
              <a:rPr lang="en-US" dirty="0" smtClean="0"/>
              <a:t> </a:t>
            </a:r>
            <a:r>
              <a:rPr lang="en-US" dirty="0" err="1" smtClean="0"/>
              <a:t>Wouters</a:t>
            </a:r>
            <a:r>
              <a:rPr lang="en-US" dirty="0" smtClean="0"/>
              <a:t>. “Practical Experiences with NFC Security on Mobile Phones.” </a:t>
            </a:r>
            <a:r>
              <a:rPr lang="en-US" dirty="0" err="1" smtClean="0"/>
              <a:t>Katholieke</a:t>
            </a:r>
            <a:r>
              <a:rPr lang="en-US" dirty="0" smtClean="0"/>
              <a:t> </a:t>
            </a:r>
            <a:r>
              <a:rPr lang="en-US" dirty="0" err="1" smtClean="0"/>
              <a:t>Universiteit</a:t>
            </a:r>
            <a:r>
              <a:rPr lang="en-US" dirty="0" smtClean="0"/>
              <a:t> Leuven.</a:t>
            </a:r>
          </a:p>
          <a:p>
            <a:r>
              <a:rPr lang="en-US" dirty="0" smtClean="0"/>
              <a:t>Everything You Need to Know About Near Field Communication | Popular Science </a:t>
            </a:r>
          </a:p>
          <a:p>
            <a:r>
              <a:rPr lang="en-US" dirty="0" smtClean="0">
                <a:hlinkClick r:id="rId3"/>
              </a:rPr>
              <a:t>http://www.popsci.com/gadgets/article/2011-02/near-field-communication-helping-your-</a:t>
            </a:r>
          </a:p>
          <a:p>
            <a:r>
              <a:rPr lang="en-US" dirty="0" smtClean="0">
                <a:hlinkClick r:id="rId3"/>
              </a:rPr>
              <a:t>smartphone-replace-your-wallet-2010</a:t>
            </a:r>
            <a:endParaRPr lang="en-US" dirty="0" smtClean="0"/>
          </a:p>
          <a:p>
            <a:pPr lvl="1"/>
            <a:r>
              <a:rPr lang="en-US" dirty="0" smtClean="0"/>
              <a:t>What is NFC? How does NFC work? For what might you use NFC? - a quick guide to NFC - PC Advisor</a:t>
            </a:r>
          </a:p>
          <a:p>
            <a:pPr lvl="1"/>
            <a:r>
              <a:rPr lang="en-US" dirty="0" smtClean="0"/>
              <a:t>http://www.pcadvisor.co.uk/how-to/mobile-phone/3472879/what-is-nfc-how-nfc-works-what-it-does/</a:t>
            </a:r>
          </a:p>
          <a:p>
            <a:pPr lvl="1"/>
            <a:endParaRPr lang="en-US" dirty="0" smtClean="0"/>
          </a:p>
          <a:p>
            <a:pPr lvl="1"/>
            <a:r>
              <a:rPr lang="en-US" dirty="0" smtClean="0"/>
              <a:t>How it Works: NFC (near field communication)</a:t>
            </a:r>
          </a:p>
          <a:p>
            <a:pPr lvl="1"/>
            <a:r>
              <a:rPr lang="en-US" dirty="0" smtClean="0"/>
              <a:t>http://www.androidauthority.com/how-it-works-nfc-near-field-communication-97144/</a:t>
            </a:r>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NFC? (Brandi)</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Operation (Brandi)</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History (Brandi): </a:t>
            </a:r>
            <a:r>
              <a:rPr lang="en-US" dirty="0" smtClean="0">
                <a:hlinkClick r:id="rId3"/>
              </a:rPr>
              <a:t>The Theremin</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1219554" y="2438400"/>
            <a:ext cx="3177613"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638800" y="1371600"/>
            <a:ext cx="1796256" cy="2011808"/>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508058" cy="2075419"/>
          </a:xfrm>
          <a:prstGeom prst="rect">
            <a:avLst/>
          </a:prstGeom>
          <a:ln>
            <a:solidFill>
              <a:schemeClr val="accent3"/>
            </a:solidFill>
          </a:ln>
        </p:spPr>
      </p:pic>
      <p:sp>
        <p:nvSpPr>
          <p:cNvPr id="10" name="TextBox 9"/>
          <p:cNvSpPr txBox="1"/>
          <p:nvPr/>
        </p:nvSpPr>
        <p:spPr>
          <a:xfrm>
            <a:off x="914400" y="5029200"/>
            <a:ext cx="3886200" cy="369332"/>
          </a:xfrm>
          <a:prstGeom prst="rect">
            <a:avLst/>
          </a:prstGeom>
          <a:noFill/>
        </p:spPr>
        <p:txBody>
          <a:bodyPr wrap="square" rtlCol="0">
            <a:spAutoFit/>
          </a:bodyPr>
          <a:lstStyle/>
          <a:p>
            <a:r>
              <a:rPr lang="en-US" dirty="0" smtClean="0"/>
              <a:t>The Beach Boys’ “</a:t>
            </a:r>
            <a:r>
              <a:rPr lang="en-US" dirty="0" smtClean="0">
                <a:hlinkClick r:id="rId7"/>
              </a:rPr>
              <a:t>Good Vibrations</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NFC History (Brandi): </a:t>
            </a:r>
            <a:r>
              <a:rPr lang="en-US" dirty="0" smtClean="0">
                <a:hlinkClick r:id="rId3"/>
              </a:rPr>
              <a:t>The Great Seal Bug</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990600" y="2438400"/>
            <a:ext cx="3556000"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257800" y="1905000"/>
            <a:ext cx="2362200" cy="1377950"/>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362200" cy="1943894"/>
          </a:xfrm>
          <a:prstGeom prst="rect">
            <a:avLst/>
          </a:prstGeom>
          <a:ln>
            <a:solidFill>
              <a:schemeClr val="accent3"/>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(Don)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NFC is an outgrowth of RFID.</a:t>
            </a:r>
          </a:p>
          <a:p>
            <a:r>
              <a:rPr lang="en-US" dirty="0" smtClean="0"/>
              <a:t>NFC uses electromagnetic induction to generate current and exchange information.</a:t>
            </a:r>
          </a:p>
          <a:p>
            <a:r>
              <a:rPr lang="en-US" dirty="0" smtClean="0"/>
              <a:t>NFC has a maximum transmission rate of approximately 480kbs.</a:t>
            </a:r>
          </a:p>
          <a:p>
            <a:endParaRPr lang="en-US" dirty="0" smtClean="0"/>
          </a:p>
          <a:p>
            <a:r>
              <a:rPr lang="en-US" dirty="0" smtClean="0"/>
              <a:t>Absolute Maximum range: 20cm (7.5 inches).</a:t>
            </a:r>
          </a:p>
          <a:p>
            <a:r>
              <a:rPr lang="en-US" dirty="0" smtClean="0"/>
              <a:t>Practical Maximum range 10cm (4 inches).</a:t>
            </a:r>
          </a:p>
          <a:p>
            <a:r>
              <a:rPr lang="en-US" dirty="0" smtClean="0"/>
              <a:t>Ideal range: 4cm (1.5 inches).</a:t>
            </a:r>
          </a:p>
          <a:p>
            <a:endParaRPr lang="en-US" dirty="0" smtClean="0"/>
          </a:p>
          <a:p>
            <a:endParaRPr lang="en-US" dirty="0" smtClean="0"/>
          </a:p>
          <a:p>
            <a:r>
              <a:rPr lang="en-US" dirty="0" smtClean="0"/>
              <a:t>Four basic modes of operation:</a:t>
            </a:r>
          </a:p>
          <a:p>
            <a:pPr lvl="1"/>
            <a:r>
              <a:rPr lang="en-US" dirty="0" smtClean="0"/>
              <a:t>Read/write tags</a:t>
            </a:r>
          </a:p>
          <a:p>
            <a:pPr lvl="1"/>
            <a:r>
              <a:rPr lang="en-US" dirty="0" smtClean="0"/>
              <a:t>Pairing of devices</a:t>
            </a:r>
          </a:p>
          <a:p>
            <a:pPr lvl="1"/>
            <a:r>
              <a:rPr lang="en-US" dirty="0" smtClean="0"/>
              <a:t>Information exchange</a:t>
            </a:r>
          </a:p>
          <a:p>
            <a:pPr lvl="1"/>
            <a:r>
              <a:rPr lang="en-US" dirty="0" smtClean="0"/>
              <a:t>Transaction processing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Details (II</a:t>
            </a:r>
            <a:r>
              <a:rPr lang="en-US" dirty="0" smtClean="0"/>
              <a:t>) Reading/Writing of Tags</a:t>
            </a:r>
            <a:endParaRPr lang="en-US" dirty="0"/>
          </a:p>
        </p:txBody>
      </p:sp>
      <p:sp>
        <p:nvSpPr>
          <p:cNvPr id="3" name="Content Placeholder 2"/>
          <p:cNvSpPr>
            <a:spLocks noGrp="1"/>
          </p:cNvSpPr>
          <p:nvPr>
            <p:ph sz="quarter" idx="1"/>
          </p:nvPr>
        </p:nvSpPr>
        <p:spPr/>
        <p:txBody>
          <a:bodyPr/>
          <a:lstStyle/>
          <a:p>
            <a:pPr>
              <a:buNone/>
            </a:pPr>
            <a:r>
              <a:rPr lang="en-US" dirty="0" smtClean="0"/>
              <a:t>NFC tags are small passive bits of circuitry embedded into things like tags on merchandise, posters in theaters, or exhibits in a museum.</a:t>
            </a:r>
          </a:p>
          <a:p>
            <a:pPr>
              <a:buNone/>
            </a:pPr>
            <a:r>
              <a:rPr lang="en-US" dirty="0" smtClean="0"/>
              <a:t>Bringing the NFC-enabled device </a:t>
            </a:r>
            <a:r>
              <a:rPr lang="en-US" dirty="0" smtClean="0"/>
              <a:t>close to the tag induces electrical current in the tag which the </a:t>
            </a:r>
            <a:r>
              <a:rPr lang="en-US" dirty="0" err="1" smtClean="0"/>
              <a:t>nfc</a:t>
            </a:r>
            <a:r>
              <a:rPr lang="en-US" dirty="0" smtClean="0"/>
              <a:t>-enabled device can then read.</a:t>
            </a:r>
          </a:p>
          <a:p>
            <a:pPr>
              <a:buNone/>
            </a:pPr>
            <a:r>
              <a:rPr lang="en-US" dirty="0" smtClean="0"/>
              <a:t>Data contained on the tag could be a website </a:t>
            </a:r>
            <a:r>
              <a:rPr lang="en-US" dirty="0" err="1" smtClean="0"/>
              <a:t>url</a:t>
            </a:r>
            <a:r>
              <a:rPr lang="en-US" dirty="0" smtClean="0"/>
              <a:t>, product details or exhibit explanations.</a:t>
            </a:r>
          </a:p>
          <a:p>
            <a:pPr>
              <a:buNone/>
            </a:pPr>
            <a:r>
              <a:rPr lang="en-US" dirty="0" smtClean="0"/>
              <a:t>Tags can contain up to 32k of 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(III) Pairing Devices</a:t>
            </a:r>
            <a:endParaRPr lang="en-US" dirty="0"/>
          </a:p>
        </p:txBody>
      </p:sp>
      <p:sp>
        <p:nvSpPr>
          <p:cNvPr id="3" name="Content Placeholder 2"/>
          <p:cNvSpPr>
            <a:spLocks noGrp="1"/>
          </p:cNvSpPr>
          <p:nvPr>
            <p:ph sz="quarter" idx="1"/>
          </p:nvPr>
        </p:nvSpPr>
        <p:spPr/>
        <p:txBody>
          <a:bodyPr/>
          <a:lstStyle/>
          <a:p>
            <a:r>
              <a:rPr lang="en-US" dirty="0" smtClean="0"/>
              <a:t>There are a number of NFC-enabled devices available on the market such as headphones, speakers and similar devices.</a:t>
            </a:r>
          </a:p>
          <a:p>
            <a:r>
              <a:rPr lang="en-US" dirty="0" smtClean="0"/>
              <a:t>Typically these would be paired with  </a:t>
            </a:r>
            <a:r>
              <a:rPr lang="en-US" dirty="0" err="1" smtClean="0"/>
              <a:t>smartphone</a:t>
            </a:r>
            <a:r>
              <a:rPr lang="en-US" dirty="0" smtClean="0"/>
              <a:t> using </a:t>
            </a:r>
            <a:r>
              <a:rPr lang="en-US" dirty="0" err="1" smtClean="0"/>
              <a:t>bluetooth</a:t>
            </a:r>
            <a:r>
              <a:rPr lang="en-US" dirty="0" smtClean="0"/>
              <a:t>, but with </a:t>
            </a:r>
            <a:r>
              <a:rPr lang="en-US" dirty="0" err="1" smtClean="0"/>
              <a:t>nfc</a:t>
            </a:r>
            <a:r>
              <a:rPr lang="en-US" dirty="0" smtClean="0"/>
              <a:t>,</a:t>
            </a:r>
          </a:p>
          <a:p>
            <a:r>
              <a:rPr lang="en-US" dirty="0" smtClean="0"/>
              <a:t>Move the </a:t>
            </a:r>
            <a:r>
              <a:rPr lang="en-US" dirty="0" err="1" smtClean="0"/>
              <a:t>smartphone</a:t>
            </a:r>
            <a:r>
              <a:rPr lang="en-US" dirty="0" smtClean="0"/>
              <a:t> near the device and it will automatically pair it.  The </a:t>
            </a:r>
            <a:r>
              <a:rPr lang="en-US" dirty="0" err="1" smtClean="0"/>
              <a:t>bluetooth</a:t>
            </a:r>
            <a:r>
              <a:rPr lang="en-US" dirty="0" smtClean="0"/>
              <a:t> connection is automatically initiated.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Details (IV) Information Sharing</a:t>
            </a:r>
            <a:endParaRPr lang="en-US" dirty="0"/>
          </a:p>
        </p:txBody>
      </p:sp>
      <p:sp>
        <p:nvSpPr>
          <p:cNvPr id="3" name="Content Placeholder 2"/>
          <p:cNvSpPr>
            <a:spLocks noGrp="1"/>
          </p:cNvSpPr>
          <p:nvPr>
            <p:ph sz="quarter" idx="1"/>
          </p:nvPr>
        </p:nvSpPr>
        <p:spPr/>
        <p:txBody>
          <a:bodyPr/>
          <a:lstStyle/>
          <a:p>
            <a:r>
              <a:rPr lang="en-US" dirty="0" smtClean="0"/>
              <a:t>Bumping phones to share contacts or music playlists is done via NFC.</a:t>
            </a:r>
          </a:p>
          <a:p>
            <a:endParaRPr lang="en-US" dirty="0" smtClean="0"/>
          </a:p>
          <a:p>
            <a:r>
              <a:rPr lang="en-US" dirty="0" smtClean="0"/>
              <a:t>Both phones must have NFC capabilities, and have the </a:t>
            </a:r>
            <a:r>
              <a:rPr lang="en-US" dirty="0" err="1" smtClean="0"/>
              <a:t>nfc</a:t>
            </a:r>
            <a:r>
              <a:rPr lang="en-US" dirty="0" smtClean="0"/>
              <a:t>-enabled app running in the foreground for this to work.</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581</TotalTime>
  <Words>894</Words>
  <Application>Microsoft Office PowerPoint</Application>
  <PresentationFormat>On-screen Show (4:3)</PresentationFormat>
  <Paragraphs>107</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Origin</vt:lpstr>
      <vt:lpstr>NFC</vt:lpstr>
      <vt:lpstr>What is NFC? (Brandi)</vt:lpstr>
      <vt:lpstr>3 Modes of Operation (Brandi)</vt:lpstr>
      <vt:lpstr>NFC History (Brandi): The Theremin</vt:lpstr>
      <vt:lpstr>NFC History (Brandi): The Great Seal Bug</vt:lpstr>
      <vt:lpstr>Technical Details (Don)</vt:lpstr>
      <vt:lpstr>Technical Details (II) Reading/Writing of Tags</vt:lpstr>
      <vt:lpstr>Technical Details (III) Pairing Devices</vt:lpstr>
      <vt:lpstr>Technical Details (IV) Information Sharing</vt:lpstr>
      <vt:lpstr>Technical Details (V) Transaction Processing</vt:lpstr>
      <vt:lpstr>Future of NFC</vt:lpstr>
      <vt:lpstr>NFC Security: Concerns (Brandi)</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 Crawford</dc:creator>
  <cp:lastModifiedBy>draikes</cp:lastModifiedBy>
  <cp:revision>87</cp:revision>
  <dcterms:created xsi:type="dcterms:W3CDTF">2014-03-28T15:48:11Z</dcterms:created>
  <dcterms:modified xsi:type="dcterms:W3CDTF">2014-04-19T01:01:25Z</dcterms:modified>
</cp:coreProperties>
</file>