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2" r:id="rId4"/>
    <p:sldId id="266" r:id="rId5"/>
    <p:sldId id="260" r:id="rId6"/>
    <p:sldId id="261" r:id="rId7"/>
    <p:sldId id="274" r:id="rId8"/>
    <p:sldId id="267" r:id="rId9"/>
    <p:sldId id="268" r:id="rId10"/>
    <p:sldId id="269" r:id="rId11"/>
    <p:sldId id="270" r:id="rId12"/>
    <p:sldId id="271" r:id="rId13"/>
    <p:sldId id="275" r:id="rId14"/>
    <p:sldId id="273" r:id="rId15"/>
    <p:sldId id="265"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79732" autoAdjust="0"/>
  </p:normalViewPr>
  <p:slideViewPr>
    <p:cSldViewPr>
      <p:cViewPr varScale="1">
        <p:scale>
          <a:sx n="62" d="100"/>
          <a:sy n="62" d="100"/>
        </p:scale>
        <p:origin x="-762" y="-78"/>
      </p:cViewPr>
      <p:guideLst>
        <p:guide orient="horz" pos="2160"/>
        <p:guide pos="2880"/>
      </p:guideLst>
    </p:cSldViewPr>
  </p:slideViewPr>
  <p:outlineViewPr>
    <p:cViewPr>
      <p:scale>
        <a:sx n="33" d="100"/>
        <a:sy n="33" d="100"/>
      </p:scale>
      <p:origin x="0" y="21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ata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C5BBF2B-6F55-4396-92AD-7CA416BAEA36}" type="presOf" srcId="{178030DC-726A-4F7F-B6D9-45B4898A896E}" destId="{559D0FE3-DDF9-4B61-A624-2891F0A76812}" srcOrd="0" destOrd="0" presId="urn:microsoft.com/office/officeart/2005/8/layout/matrix3"/>
    <dgm:cxn modelId="{252DDAF9-0585-460D-9A1C-1EDC215CA39B}" srcId="{178030DC-726A-4F7F-B6D9-45B4898A896E}" destId="{F6FCD83F-55E7-40A3-85DC-E7CD163F3992}" srcOrd="1" destOrd="0" parTransId="{94E7F0F9-597D-44C8-A27E-8396DCF065B9}" sibTransId="{694F9B6A-69D1-45A9-A3CC-52D6A45A3FEF}"/>
    <dgm:cxn modelId="{27BBD0EF-3D40-47C4-9214-1F5AB814D5E2}" srcId="{178030DC-726A-4F7F-B6D9-45B4898A896E}" destId="{2724BF06-9A75-4CC7-AB7A-ED85F53D9F68}" srcOrd="0" destOrd="0" parTransId="{F3C1426C-33E2-476C-8530-A247BE2BA294}" sibTransId="{4EE2FB96-B7F2-4311-BA50-07D4AD5C39F1}"/>
    <dgm:cxn modelId="{4B34A8D4-65D6-46A1-84CC-50B52C82284D}" srcId="{178030DC-726A-4F7F-B6D9-45B4898A896E}" destId="{616D85F2-BA9C-4E78-A0C8-847B651428D6}" srcOrd="3" destOrd="0" parTransId="{A81A9056-DF50-4F46-86F2-CA9597977D86}" sibTransId="{48E7EB04-56B6-4C10-855C-75E54E185E5E}"/>
    <dgm:cxn modelId="{C66E8B73-4D3A-4632-8542-4FEBB03082AD}" type="presOf" srcId="{0C3F0D16-84A4-46F0-8399-68C45BE0CC05}" destId="{04E939BC-71A7-4396-BB8C-C0AF37034F1B}" srcOrd="0" destOrd="0" presId="urn:microsoft.com/office/officeart/2005/8/layout/matrix3"/>
    <dgm:cxn modelId="{E2F6E7BC-7B66-4D81-A2A4-965490242AE0}" type="presOf" srcId="{616D85F2-BA9C-4E78-A0C8-847B651428D6}" destId="{59890E49-B03D-4558-8694-578A7D3A6811}"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BEEC3622-6BD7-4ED8-BD98-ED950D116DCC}" type="presOf" srcId="{F6FCD83F-55E7-40A3-85DC-E7CD163F3992}" destId="{1CA8266B-5D95-41D0-9056-49C3011D2C19}" srcOrd="0" destOrd="0" presId="urn:microsoft.com/office/officeart/2005/8/layout/matrix3"/>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Complicated</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Easy to perform</a:t>
          </a:r>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 attacks</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Short range makes MITM hard</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91C53457-6B92-497A-9436-A10DED6FDC2B}">
      <dgm:prSet/>
      <dgm:spPr/>
      <dgm:t>
        <a:bodyPr/>
        <a:lstStyle/>
        <a:p>
          <a:r>
            <a:rPr lang="en-US" dirty="0" smtClean="0"/>
            <a:t>Almost impossible to prevent</a:t>
          </a:r>
          <a:endParaRPr lang="en-US" dirty="0"/>
        </a:p>
      </dgm:t>
    </dgm:pt>
    <dgm:pt modelId="{48C98AE9-C73B-40B8-9157-BD1B69AEB374}" type="parTrans" cxnId="{49FD5CD6-982E-43EA-B88D-6D91BA06D340}">
      <dgm:prSet/>
      <dgm:spPr/>
      <dgm:t>
        <a:bodyPr/>
        <a:lstStyle/>
        <a:p>
          <a:endParaRPr lang="en-US"/>
        </a:p>
      </dgm:t>
    </dgm:pt>
    <dgm:pt modelId="{82286411-B5FF-4803-AA1B-541C0084A740}" type="sibTrans" cxnId="{49FD5CD6-982E-43EA-B88D-6D91BA06D340}">
      <dgm:prSet/>
      <dgm:spPr/>
      <dgm:t>
        <a:bodyPr/>
        <a:lstStyle/>
        <a:p>
          <a:endParaRPr lang="en-US"/>
        </a:p>
      </dgm:t>
    </dgm:pt>
    <dgm:pt modelId="{135958F1-D8E2-47F2-9F88-6A53D29DEEC4}">
      <dgm:prSet/>
      <dgm:spPr/>
      <dgm:t>
        <a:bodyPr/>
        <a:lstStyle/>
        <a:p>
          <a:r>
            <a:rPr lang="en-US" dirty="0" smtClean="0"/>
            <a:t>Requires proximity</a:t>
          </a:r>
          <a:endParaRPr lang="en-US" dirty="0"/>
        </a:p>
      </dgm:t>
    </dgm:pt>
    <dgm:pt modelId="{AFF88E45-E251-4832-8AA3-F0E647AAFB58}" type="parTrans" cxnId="{C9CB77B8-F5E1-4FA3-AF0C-D670703A203D}">
      <dgm:prSet/>
      <dgm:spPr/>
      <dgm:t>
        <a:bodyPr/>
        <a:lstStyle/>
        <a:p>
          <a:endParaRPr lang="en-US"/>
        </a:p>
      </dgm:t>
    </dgm:pt>
    <dgm:pt modelId="{9E005692-7016-4DB3-8CA0-E9F7FE810E34}" type="sibTrans" cxnId="{C9CB77B8-F5E1-4FA3-AF0C-D670703A203D}">
      <dgm:prSet/>
      <dgm:spPr/>
      <dgm:t>
        <a:bodyPr/>
        <a:lstStyle/>
        <a:p>
          <a:endParaRPr lang="en-US"/>
        </a:p>
      </dgm:t>
    </dgm:pt>
    <dgm:pt modelId="{52281A13-2EC7-451C-B482-ED5876499EAD}">
      <dgm:prSet/>
      <dgm:spPr/>
      <dgm:t>
        <a:bodyPr/>
        <a:lstStyle/>
        <a:p>
          <a:r>
            <a:rPr lang="en-US" dirty="0" smtClean="0"/>
            <a:t>Painless to detect</a:t>
          </a:r>
          <a:endParaRPr lang="en-US" dirty="0"/>
        </a:p>
      </dgm:t>
    </dgm:pt>
    <dgm:pt modelId="{D359490A-9258-44D0-9693-56DE0718D236}" type="parTrans" cxnId="{9D9F3C87-138D-4BFA-8BBD-9E85B12C3F8D}">
      <dgm:prSet/>
      <dgm:spPr/>
    </dgm:pt>
    <dgm:pt modelId="{FD048BD9-322E-4A32-9FF2-980406B52126}" type="sibTrans" cxnId="{9D9F3C87-138D-4BFA-8BBD-9E85B12C3F8D}">
      <dgm:prSet/>
      <dgm:spPr/>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t>
        <a:bodyPr/>
        <a:lstStyle/>
        <a:p>
          <a:endParaRPr lang="en-US"/>
        </a:p>
      </dgm:t>
    </dgm:pt>
    <dgm:pt modelId="{3F73598D-393F-4B09-8B39-CE4419338725}" type="pres">
      <dgm:prSet presAssocID="{38FDB9F1-E202-4C33-AB1A-18EF144197AE}" presName="rootComposite" presStyleCnt="0"/>
      <dgm:spPr/>
      <dgm:t>
        <a:bodyPr/>
        <a:lstStyle/>
        <a:p>
          <a:endParaRPr lang="en-US"/>
        </a:p>
      </dgm:t>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t>
        <a:bodyPr/>
        <a:lstStyle/>
        <a:p>
          <a:endParaRPr lang="en-US"/>
        </a:p>
      </dgm:t>
    </dgm:pt>
    <dgm:pt modelId="{59F92D86-7EB4-4DA3-8F8D-FA11DAD86209}" type="pres">
      <dgm:prSet presAssocID="{4380517D-BE21-4B1A-BA9C-B264D6488C41}" presName="Name13" presStyleLbl="parChTrans1D2" presStyleIdx="0" presStyleCnt="6"/>
      <dgm:spPr/>
      <dgm:t>
        <a:bodyPr/>
        <a:lstStyle/>
        <a:p>
          <a:endParaRPr lang="en-US"/>
        </a:p>
      </dgm:t>
    </dgm:pt>
    <dgm:pt modelId="{AE845357-41FB-45FC-BB51-CD77F8426DF4}" type="pres">
      <dgm:prSet presAssocID="{B6CC46EB-8752-4720-A532-2C506B14AF4A}" presName="childText" presStyleLbl="bgAcc1" presStyleIdx="0" presStyleCnt="6">
        <dgm:presLayoutVars>
          <dgm:bulletEnabled val="1"/>
        </dgm:presLayoutVars>
      </dgm:prSet>
      <dgm:spPr/>
      <dgm:t>
        <a:bodyPr/>
        <a:lstStyle/>
        <a:p>
          <a:endParaRPr lang="en-US"/>
        </a:p>
      </dgm:t>
    </dgm:pt>
    <dgm:pt modelId="{50064A5E-A449-428E-812F-0900832E2F20}" type="pres">
      <dgm:prSet presAssocID="{AFF88E45-E251-4832-8AA3-F0E647AAFB58}" presName="Name13" presStyleLbl="parChTrans1D2" presStyleIdx="1" presStyleCnt="6"/>
      <dgm:spPr/>
      <dgm:t>
        <a:bodyPr/>
        <a:lstStyle/>
        <a:p>
          <a:endParaRPr lang="en-US"/>
        </a:p>
      </dgm:t>
    </dgm:pt>
    <dgm:pt modelId="{F9929AA2-946E-4489-A04B-18395F8C0F29}" type="pres">
      <dgm:prSet presAssocID="{135958F1-D8E2-47F2-9F88-6A53D29DEEC4}" presName="childText" presStyleLbl="bgAcc1" presStyleIdx="1" presStyleCnt="6">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t>
        <a:bodyPr/>
        <a:lstStyle/>
        <a:p>
          <a:endParaRPr lang="en-US"/>
        </a:p>
      </dgm:t>
    </dgm:pt>
    <dgm:pt modelId="{7930C936-A123-400C-AC26-232142E5391C}" type="pres">
      <dgm:prSet presAssocID="{3F61756A-FFE2-4736-8F2D-882BD5552AA8}" presName="rootComposite" presStyleCnt="0"/>
      <dgm:spPr/>
      <dgm:t>
        <a:bodyPr/>
        <a:lstStyle/>
        <a:p>
          <a:endParaRPr lang="en-US"/>
        </a:p>
      </dgm:t>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t>
        <a:bodyPr/>
        <a:lstStyle/>
        <a:p>
          <a:endParaRPr lang="en-US"/>
        </a:p>
      </dgm:t>
    </dgm:pt>
    <dgm:pt modelId="{64C6F06D-75A8-412A-8DD5-5A436B420339}" type="pres">
      <dgm:prSet presAssocID="{F6F22387-4B49-4A26-A161-4ACA904D9707}" presName="Name13" presStyleLbl="parChTrans1D2" presStyleIdx="2" presStyleCnt="6"/>
      <dgm:spPr/>
      <dgm:t>
        <a:bodyPr/>
        <a:lstStyle/>
        <a:p>
          <a:endParaRPr lang="en-US"/>
        </a:p>
      </dgm:t>
    </dgm:pt>
    <dgm:pt modelId="{7AD682C4-D691-480B-B251-95985202C79F}" type="pres">
      <dgm:prSet presAssocID="{A5770817-7B6E-41FC-8EC8-FC57ED4F78C2}" presName="childText" presStyleLbl="bgAcc1" presStyleIdx="2" presStyleCnt="6">
        <dgm:presLayoutVars>
          <dgm:bulletEnabled val="1"/>
        </dgm:presLayoutVars>
      </dgm:prSet>
      <dgm:spPr/>
      <dgm:t>
        <a:bodyPr/>
        <a:lstStyle/>
        <a:p>
          <a:endParaRPr lang="en-US"/>
        </a:p>
      </dgm:t>
    </dgm:pt>
    <dgm:pt modelId="{EE5A6168-7F65-48F7-9C0D-9A62BABED2B9}" type="pres">
      <dgm:prSet presAssocID="{48C98AE9-C73B-40B8-9157-BD1B69AEB374}" presName="Name13" presStyleLbl="parChTrans1D2" presStyleIdx="3" presStyleCnt="6"/>
      <dgm:spPr/>
      <dgm:t>
        <a:bodyPr/>
        <a:lstStyle/>
        <a:p>
          <a:endParaRPr lang="en-US"/>
        </a:p>
      </dgm:t>
    </dgm:pt>
    <dgm:pt modelId="{7B8522B4-2470-41A7-AD88-4E829189493D}" type="pres">
      <dgm:prSet presAssocID="{91C53457-6B92-497A-9436-A10DED6FDC2B}" presName="childText" presStyleLbl="bgAcc1" presStyleIdx="3" presStyleCnt="6">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t>
        <a:bodyPr/>
        <a:lstStyle/>
        <a:p>
          <a:endParaRPr lang="en-US"/>
        </a:p>
      </dgm:t>
    </dgm:pt>
    <dgm:pt modelId="{7DFA0906-B59F-4F8C-AAD6-36113F1DFBAA}" type="pres">
      <dgm:prSet presAssocID="{723E0E71-C2E9-450E-B9D5-9A9F177859A2}" presName="rootComposite" presStyleCnt="0"/>
      <dgm:spPr/>
      <dgm:t>
        <a:bodyPr/>
        <a:lstStyle/>
        <a:p>
          <a:endParaRPr lang="en-US"/>
        </a:p>
      </dgm:t>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t>
        <a:bodyPr/>
        <a:lstStyle/>
        <a:p>
          <a:endParaRPr lang="en-US"/>
        </a:p>
      </dgm:t>
    </dgm:pt>
    <dgm:pt modelId="{D309E9B5-F4E0-4763-94F9-8AE08AF244C6}" type="pres">
      <dgm:prSet presAssocID="{AF0C6532-1EF5-4DC0-9401-7A7F8E950A6A}" presName="Name13" presStyleLbl="parChTrans1D2" presStyleIdx="4" presStyleCnt="6"/>
      <dgm:spPr/>
      <dgm:t>
        <a:bodyPr/>
        <a:lstStyle/>
        <a:p>
          <a:endParaRPr lang="en-US"/>
        </a:p>
      </dgm:t>
    </dgm:pt>
    <dgm:pt modelId="{041506C0-697F-485C-BE27-E9A388660F88}" type="pres">
      <dgm:prSet presAssocID="{BFB06111-A6C6-4067-9DF0-56E2DB1125D5}" presName="childText" presStyleLbl="bgAcc1" presStyleIdx="4" presStyleCnt="6">
        <dgm:presLayoutVars>
          <dgm:bulletEnabled val="1"/>
        </dgm:presLayoutVars>
      </dgm:prSet>
      <dgm:spPr/>
      <dgm:t>
        <a:bodyPr/>
        <a:lstStyle/>
        <a:p>
          <a:endParaRPr lang="en-US"/>
        </a:p>
      </dgm:t>
    </dgm:pt>
    <dgm:pt modelId="{0152353E-B13E-4EC7-AD84-2EE36F26FC4F}" type="pres">
      <dgm:prSet presAssocID="{D359490A-9258-44D0-9693-56DE0718D236}" presName="Name13" presStyleLbl="parChTrans1D2" presStyleIdx="5" presStyleCnt="6"/>
      <dgm:spPr/>
      <dgm:t>
        <a:bodyPr/>
        <a:lstStyle/>
        <a:p>
          <a:endParaRPr lang="en-US"/>
        </a:p>
      </dgm:t>
    </dgm:pt>
    <dgm:pt modelId="{B36EEAEE-5828-42F5-84CD-9D9E02F7534E}" type="pres">
      <dgm:prSet presAssocID="{52281A13-2EC7-451C-B482-ED5876499EAD}" presName="childText" presStyleLbl="bgAcc1" presStyleIdx="5" presStyleCnt="6">
        <dgm:presLayoutVars>
          <dgm:bulletEnabled val="1"/>
        </dgm:presLayoutVars>
      </dgm:prSet>
      <dgm:spPr/>
      <dgm:t>
        <a:bodyPr/>
        <a:lstStyle/>
        <a:p>
          <a:endParaRPr lang="en-US"/>
        </a:p>
      </dgm:t>
    </dgm:pt>
  </dgm:ptLst>
  <dgm:cxnLst>
    <dgm:cxn modelId="{E460BB9A-F63A-4FA6-99D5-BCADCC9D7FAB}" type="presOf" srcId="{A5770817-7B6E-41FC-8EC8-FC57ED4F78C2}" destId="{7AD682C4-D691-480B-B251-95985202C79F}" srcOrd="0" destOrd="0" presId="urn:microsoft.com/office/officeart/2005/8/layout/hierarchy3"/>
    <dgm:cxn modelId="{4E583A9B-9F7E-4030-A708-91F6B0CDD881}" type="presOf" srcId="{4380517D-BE21-4B1A-BA9C-B264D6488C41}" destId="{59F92D86-7EB4-4DA3-8F8D-FA11DAD86209}" srcOrd="0" destOrd="0" presId="urn:microsoft.com/office/officeart/2005/8/layout/hierarchy3"/>
    <dgm:cxn modelId="{E93CA80D-0780-490A-9FD3-4CDFEA69B2D1}" type="presOf" srcId="{3F61756A-FFE2-4736-8F2D-882BD5552AA8}" destId="{67A9576A-2067-44AB-AF89-E5F155DC42BE}" srcOrd="1" destOrd="0" presId="urn:microsoft.com/office/officeart/2005/8/layout/hierarchy3"/>
    <dgm:cxn modelId="{759762E2-D15A-491D-9363-CEE4BF10A5D8}" srcId="{3F61756A-FFE2-4736-8F2D-882BD5552AA8}" destId="{A5770817-7B6E-41FC-8EC8-FC57ED4F78C2}" srcOrd="0" destOrd="0" parTransId="{F6F22387-4B49-4A26-A161-4ACA904D9707}" sibTransId="{CBC89730-C0FA-493B-858D-1C9BC755577C}"/>
    <dgm:cxn modelId="{07957C32-73CE-4601-9A29-BAA6B398EBD4}" type="presOf" srcId="{AFF88E45-E251-4832-8AA3-F0E647AAFB58}" destId="{50064A5E-A449-428E-812F-0900832E2F20}" srcOrd="0" destOrd="0" presId="urn:microsoft.com/office/officeart/2005/8/layout/hierarchy3"/>
    <dgm:cxn modelId="{EAEE0F69-9A47-4C0F-A177-B1B989A2C958}" type="presOf" srcId="{BFB06111-A6C6-4067-9DF0-56E2DB1125D5}" destId="{041506C0-697F-485C-BE27-E9A388660F88}" srcOrd="0" destOrd="0" presId="urn:microsoft.com/office/officeart/2005/8/layout/hierarchy3"/>
    <dgm:cxn modelId="{3E113DD1-1889-485E-BD64-1C47989BED98}" type="presOf" srcId="{B6CC46EB-8752-4720-A532-2C506B14AF4A}" destId="{AE845357-41FB-45FC-BB51-CD77F8426DF4}" srcOrd="0" destOrd="0" presId="urn:microsoft.com/office/officeart/2005/8/layout/hierarchy3"/>
    <dgm:cxn modelId="{F2AB0CC6-E91F-4F00-93EF-5BCE9BD10302}" type="presOf" srcId="{38FDB9F1-E202-4C33-AB1A-18EF144197AE}" destId="{768F005E-A484-4309-8F14-86445FAF87DD}" srcOrd="0" destOrd="0" presId="urn:microsoft.com/office/officeart/2005/8/layout/hierarchy3"/>
    <dgm:cxn modelId="{49FD5CD6-982E-43EA-B88D-6D91BA06D340}" srcId="{3F61756A-FFE2-4736-8F2D-882BD5552AA8}" destId="{91C53457-6B92-497A-9436-A10DED6FDC2B}" srcOrd="1" destOrd="0" parTransId="{48C98AE9-C73B-40B8-9157-BD1B69AEB374}" sibTransId="{82286411-B5FF-4803-AA1B-541C0084A740}"/>
    <dgm:cxn modelId="{B92AA95F-7827-4A83-87B8-945E6E32436B}" type="presOf" srcId="{91C53457-6B92-497A-9436-A10DED6FDC2B}" destId="{7B8522B4-2470-41A7-AD88-4E829189493D}" srcOrd="0" destOrd="0" presId="urn:microsoft.com/office/officeart/2005/8/layout/hierarchy3"/>
    <dgm:cxn modelId="{105DBB76-7602-408C-A57D-1194CFCEFE97}" srcId="{63EFF2B8-FA42-48DE-86AD-63FC2262D43F}" destId="{723E0E71-C2E9-450E-B9D5-9A9F177859A2}" srcOrd="2" destOrd="0" parTransId="{D33F3B73-E9A7-41CB-B500-028A8459815A}" sibTransId="{8D3FC22A-1845-4EE0-B9B1-F7DD07E51B15}"/>
    <dgm:cxn modelId="{0F00E65B-2570-47D0-B6F8-CFE4FEB71E8F}" srcId="{723E0E71-C2E9-450E-B9D5-9A9F177859A2}" destId="{BFB06111-A6C6-4067-9DF0-56E2DB1125D5}" srcOrd="0" destOrd="0" parTransId="{AF0C6532-1EF5-4DC0-9401-7A7F8E950A6A}" sibTransId="{D6BB9CF9-E834-44DB-8AB6-572545631172}"/>
    <dgm:cxn modelId="{820AC440-410E-4530-A778-B926CB4A65B7}" type="presOf" srcId="{F6F22387-4B49-4A26-A161-4ACA904D9707}" destId="{64C6F06D-75A8-412A-8DD5-5A436B420339}" srcOrd="0" destOrd="0" presId="urn:microsoft.com/office/officeart/2005/8/layout/hierarchy3"/>
    <dgm:cxn modelId="{95A5AD33-5046-42EE-98DB-9F47DE3FCD60}" srcId="{63EFF2B8-FA42-48DE-86AD-63FC2262D43F}" destId="{38FDB9F1-E202-4C33-AB1A-18EF144197AE}" srcOrd="0" destOrd="0" parTransId="{90823777-33FC-4DE9-8DCF-B5AA59F8A49D}" sibTransId="{049AB118-6A71-4E9F-8698-F7AC4E574550}"/>
    <dgm:cxn modelId="{5B66230C-60AE-4A1F-9B3C-B820947198EA}" type="presOf" srcId="{135958F1-D8E2-47F2-9F88-6A53D29DEEC4}" destId="{F9929AA2-946E-4489-A04B-18395F8C0F29}" srcOrd="0" destOrd="0" presId="urn:microsoft.com/office/officeart/2005/8/layout/hierarchy3"/>
    <dgm:cxn modelId="{85BBB1AA-C85C-4F4D-825B-1234420C24A4}" type="presOf" srcId="{52281A13-2EC7-451C-B482-ED5876499EAD}" destId="{B36EEAEE-5828-42F5-84CD-9D9E02F7534E}" srcOrd="0" destOrd="0" presId="urn:microsoft.com/office/officeart/2005/8/layout/hierarchy3"/>
    <dgm:cxn modelId="{6C35F87E-0CC7-4212-BCBF-493B01C5C76D}" type="presOf" srcId="{723E0E71-C2E9-450E-B9D5-9A9F177859A2}" destId="{8EDBB0EB-7C12-459A-978A-AFCC46C3EDB0}" srcOrd="1" destOrd="0" presId="urn:microsoft.com/office/officeart/2005/8/layout/hierarchy3"/>
    <dgm:cxn modelId="{EDFC2A88-DCD2-47CD-92C0-4AF263AF8DED}" type="presOf" srcId="{AF0C6532-1EF5-4DC0-9401-7A7F8E950A6A}" destId="{D309E9B5-F4E0-4763-94F9-8AE08AF244C6}" srcOrd="0" destOrd="0" presId="urn:microsoft.com/office/officeart/2005/8/layout/hierarchy3"/>
    <dgm:cxn modelId="{7F5DC02A-16C1-4BD5-A495-83DD267687F8}" type="presOf" srcId="{723E0E71-C2E9-450E-B9D5-9A9F177859A2}" destId="{6B893459-FD32-44E5-B068-09AE2EFEA057}" srcOrd="0" destOrd="0" presId="urn:microsoft.com/office/officeart/2005/8/layout/hierarchy3"/>
    <dgm:cxn modelId="{82DA87A8-10A1-450F-B963-1AF43E08C2D6}" type="presOf" srcId="{38FDB9F1-E202-4C33-AB1A-18EF144197AE}" destId="{A1B6EB25-389A-49C2-BA2F-1BCE6C4DB98D}" srcOrd="1" destOrd="0" presId="urn:microsoft.com/office/officeart/2005/8/layout/hierarchy3"/>
    <dgm:cxn modelId="{9BC5B480-E3F5-40CC-81CC-C31CD3DB6D9E}" srcId="{63EFF2B8-FA42-48DE-86AD-63FC2262D43F}" destId="{3F61756A-FFE2-4736-8F2D-882BD5552AA8}" srcOrd="1" destOrd="0" parTransId="{BF34C817-3FE5-499B-98AD-7235361DBE30}" sibTransId="{79500AEA-122D-44E1-9E16-1B5CAC5436BF}"/>
    <dgm:cxn modelId="{9D9F3C87-138D-4BFA-8BBD-9E85B12C3F8D}" srcId="{723E0E71-C2E9-450E-B9D5-9A9F177859A2}" destId="{52281A13-2EC7-451C-B482-ED5876499EAD}" srcOrd="1" destOrd="0" parTransId="{D359490A-9258-44D0-9693-56DE0718D236}" sibTransId="{FD048BD9-322E-4A32-9FF2-980406B52126}"/>
    <dgm:cxn modelId="{B69E48F8-6BA4-4E69-B255-8485DFE46ECA}" type="presOf" srcId="{48C98AE9-C73B-40B8-9157-BD1B69AEB374}" destId="{EE5A6168-7F65-48F7-9C0D-9A62BABED2B9}" srcOrd="0" destOrd="0" presId="urn:microsoft.com/office/officeart/2005/8/layout/hierarchy3"/>
    <dgm:cxn modelId="{321DAED2-9937-453A-A92E-CE51B314B533}" type="presOf" srcId="{3F61756A-FFE2-4736-8F2D-882BD5552AA8}" destId="{4061B5B9-17C4-4D4A-9823-68D18C8355D2}" srcOrd="0" destOrd="0" presId="urn:microsoft.com/office/officeart/2005/8/layout/hierarchy3"/>
    <dgm:cxn modelId="{F8DC20CB-505C-49EB-8C78-EAEBE003D460}" type="presOf" srcId="{D359490A-9258-44D0-9693-56DE0718D236}" destId="{0152353E-B13E-4EC7-AD84-2EE36F26FC4F}" srcOrd="0" destOrd="0" presId="urn:microsoft.com/office/officeart/2005/8/layout/hierarchy3"/>
    <dgm:cxn modelId="{569706F5-AD5B-4B91-AAE2-D2F21FD083FA}" srcId="{38FDB9F1-E202-4C33-AB1A-18EF144197AE}" destId="{B6CC46EB-8752-4720-A532-2C506B14AF4A}" srcOrd="0" destOrd="0" parTransId="{4380517D-BE21-4B1A-BA9C-B264D6488C41}" sibTransId="{71971FCA-C962-4F41-ADC8-3ADFB4932CBD}"/>
    <dgm:cxn modelId="{C9CB77B8-F5E1-4FA3-AF0C-D670703A203D}" srcId="{38FDB9F1-E202-4C33-AB1A-18EF144197AE}" destId="{135958F1-D8E2-47F2-9F88-6A53D29DEEC4}" srcOrd="1" destOrd="0" parTransId="{AFF88E45-E251-4832-8AA3-F0E647AAFB58}" sibTransId="{9E005692-7016-4DB3-8CA0-E9F7FE810E34}"/>
    <dgm:cxn modelId="{28626311-5002-4DAC-BFCA-8B7C76439FFC}" type="presOf" srcId="{63EFF2B8-FA42-48DE-86AD-63FC2262D43F}" destId="{0BB7D9AF-789B-48E9-AF1D-94078572A0EA}" srcOrd="0" destOrd="0" presId="urn:microsoft.com/office/officeart/2005/8/layout/hierarchy3"/>
    <dgm:cxn modelId="{2A52AD2C-3055-4103-8AFB-7D114EB2EFD6}" type="presParOf" srcId="{0BB7D9AF-789B-48E9-AF1D-94078572A0EA}" destId="{AE3140F3-D011-4B79-A18F-96FC831AF3DD}" srcOrd="0" destOrd="0" presId="urn:microsoft.com/office/officeart/2005/8/layout/hierarchy3"/>
    <dgm:cxn modelId="{9909CF4C-FA53-48B2-90A8-C7BA196CC135}" type="presParOf" srcId="{AE3140F3-D011-4B79-A18F-96FC831AF3DD}" destId="{3F73598D-393F-4B09-8B39-CE4419338725}" srcOrd="0" destOrd="0" presId="urn:microsoft.com/office/officeart/2005/8/layout/hierarchy3"/>
    <dgm:cxn modelId="{57FAD3FB-6566-4106-82CF-376C0E0C9094}" type="presParOf" srcId="{3F73598D-393F-4B09-8B39-CE4419338725}" destId="{768F005E-A484-4309-8F14-86445FAF87DD}" srcOrd="0" destOrd="0" presId="urn:microsoft.com/office/officeart/2005/8/layout/hierarchy3"/>
    <dgm:cxn modelId="{5C9EDDA3-DCA1-4C7B-8FAA-1F99F9798CA5}" type="presParOf" srcId="{3F73598D-393F-4B09-8B39-CE4419338725}" destId="{A1B6EB25-389A-49C2-BA2F-1BCE6C4DB98D}" srcOrd="1" destOrd="0" presId="urn:microsoft.com/office/officeart/2005/8/layout/hierarchy3"/>
    <dgm:cxn modelId="{1287AC24-F7C2-45C4-8983-D882E52A615D}" type="presParOf" srcId="{AE3140F3-D011-4B79-A18F-96FC831AF3DD}" destId="{709A398B-DE4C-4C6E-B7B7-72E114C0A8B6}" srcOrd="1" destOrd="0" presId="urn:microsoft.com/office/officeart/2005/8/layout/hierarchy3"/>
    <dgm:cxn modelId="{DCE841C6-4D94-482E-AA4B-631D9A207465}" type="presParOf" srcId="{709A398B-DE4C-4C6E-B7B7-72E114C0A8B6}" destId="{59F92D86-7EB4-4DA3-8F8D-FA11DAD86209}" srcOrd="0" destOrd="0" presId="urn:microsoft.com/office/officeart/2005/8/layout/hierarchy3"/>
    <dgm:cxn modelId="{1662C8A2-9298-4B92-AF24-D9B1D43CEAF1}" type="presParOf" srcId="{709A398B-DE4C-4C6E-B7B7-72E114C0A8B6}" destId="{AE845357-41FB-45FC-BB51-CD77F8426DF4}" srcOrd="1" destOrd="0" presId="urn:microsoft.com/office/officeart/2005/8/layout/hierarchy3"/>
    <dgm:cxn modelId="{D5A67DDB-671A-45A7-95DA-F3F6B2FCCC11}" type="presParOf" srcId="{709A398B-DE4C-4C6E-B7B7-72E114C0A8B6}" destId="{50064A5E-A449-428E-812F-0900832E2F20}" srcOrd="2" destOrd="0" presId="urn:microsoft.com/office/officeart/2005/8/layout/hierarchy3"/>
    <dgm:cxn modelId="{297DF27F-264B-4E13-A7D3-D764660679DC}" type="presParOf" srcId="{709A398B-DE4C-4C6E-B7B7-72E114C0A8B6}" destId="{F9929AA2-946E-4489-A04B-18395F8C0F29}" srcOrd="3" destOrd="0" presId="urn:microsoft.com/office/officeart/2005/8/layout/hierarchy3"/>
    <dgm:cxn modelId="{3272400A-45E0-4882-8EF6-299EB0184FDA}" type="presParOf" srcId="{0BB7D9AF-789B-48E9-AF1D-94078572A0EA}" destId="{6E9B1E6F-BA8F-4023-AAE4-78E76B88F95F}" srcOrd="1" destOrd="0" presId="urn:microsoft.com/office/officeart/2005/8/layout/hierarchy3"/>
    <dgm:cxn modelId="{D811A374-3755-467E-822D-32869015590B}" type="presParOf" srcId="{6E9B1E6F-BA8F-4023-AAE4-78E76B88F95F}" destId="{7930C936-A123-400C-AC26-232142E5391C}" srcOrd="0" destOrd="0" presId="urn:microsoft.com/office/officeart/2005/8/layout/hierarchy3"/>
    <dgm:cxn modelId="{03A958A7-7F70-484D-B337-66CB6C7A5CB6}" type="presParOf" srcId="{7930C936-A123-400C-AC26-232142E5391C}" destId="{4061B5B9-17C4-4D4A-9823-68D18C8355D2}" srcOrd="0" destOrd="0" presId="urn:microsoft.com/office/officeart/2005/8/layout/hierarchy3"/>
    <dgm:cxn modelId="{E20928B1-0D57-4B5C-A560-596E0D35234D}" type="presParOf" srcId="{7930C936-A123-400C-AC26-232142E5391C}" destId="{67A9576A-2067-44AB-AF89-E5F155DC42BE}" srcOrd="1" destOrd="0" presId="urn:microsoft.com/office/officeart/2005/8/layout/hierarchy3"/>
    <dgm:cxn modelId="{47974B9D-5103-4F20-AE4B-F783F72689FE}" type="presParOf" srcId="{6E9B1E6F-BA8F-4023-AAE4-78E76B88F95F}" destId="{1FC3B049-62EA-4A5B-A6DB-BB1C5820DDFA}" srcOrd="1" destOrd="0" presId="urn:microsoft.com/office/officeart/2005/8/layout/hierarchy3"/>
    <dgm:cxn modelId="{9F0576BD-AE29-4CF0-AEF7-7E4C7B7964D6}" type="presParOf" srcId="{1FC3B049-62EA-4A5B-A6DB-BB1C5820DDFA}" destId="{64C6F06D-75A8-412A-8DD5-5A436B420339}" srcOrd="0" destOrd="0" presId="urn:microsoft.com/office/officeart/2005/8/layout/hierarchy3"/>
    <dgm:cxn modelId="{03D96750-5344-4C01-9D2F-0B0947CA6569}" type="presParOf" srcId="{1FC3B049-62EA-4A5B-A6DB-BB1C5820DDFA}" destId="{7AD682C4-D691-480B-B251-95985202C79F}" srcOrd="1" destOrd="0" presId="urn:microsoft.com/office/officeart/2005/8/layout/hierarchy3"/>
    <dgm:cxn modelId="{A8A8AA0D-BBAA-4485-9309-43538226443F}" type="presParOf" srcId="{1FC3B049-62EA-4A5B-A6DB-BB1C5820DDFA}" destId="{EE5A6168-7F65-48F7-9C0D-9A62BABED2B9}" srcOrd="2" destOrd="0" presId="urn:microsoft.com/office/officeart/2005/8/layout/hierarchy3"/>
    <dgm:cxn modelId="{63146088-4917-4F0B-8344-CDF403ABD9B1}" type="presParOf" srcId="{1FC3B049-62EA-4A5B-A6DB-BB1C5820DDFA}" destId="{7B8522B4-2470-41A7-AD88-4E829189493D}" srcOrd="3" destOrd="0" presId="urn:microsoft.com/office/officeart/2005/8/layout/hierarchy3"/>
    <dgm:cxn modelId="{543FE291-5426-46FC-95F5-4E13CE67E328}" type="presParOf" srcId="{0BB7D9AF-789B-48E9-AF1D-94078572A0EA}" destId="{18538623-AF39-44C8-8936-E9B09B9D47C7}" srcOrd="2" destOrd="0" presId="urn:microsoft.com/office/officeart/2005/8/layout/hierarchy3"/>
    <dgm:cxn modelId="{5F44F492-F364-4D79-ABD8-FD8369D64537}" type="presParOf" srcId="{18538623-AF39-44C8-8936-E9B09B9D47C7}" destId="{7DFA0906-B59F-4F8C-AAD6-36113F1DFBAA}" srcOrd="0" destOrd="0" presId="urn:microsoft.com/office/officeart/2005/8/layout/hierarchy3"/>
    <dgm:cxn modelId="{FED383A9-1031-4F39-A75F-FA4E111B08CE}" type="presParOf" srcId="{7DFA0906-B59F-4F8C-AAD6-36113F1DFBAA}" destId="{6B893459-FD32-44E5-B068-09AE2EFEA057}" srcOrd="0" destOrd="0" presId="urn:microsoft.com/office/officeart/2005/8/layout/hierarchy3"/>
    <dgm:cxn modelId="{34657345-1E01-474E-B26C-27BF96053ABD}" type="presParOf" srcId="{7DFA0906-B59F-4F8C-AAD6-36113F1DFBAA}" destId="{8EDBB0EB-7C12-459A-978A-AFCC46C3EDB0}" srcOrd="1" destOrd="0" presId="urn:microsoft.com/office/officeart/2005/8/layout/hierarchy3"/>
    <dgm:cxn modelId="{AC521687-6AA2-4435-B4D0-54B21850926D}" type="presParOf" srcId="{18538623-AF39-44C8-8936-E9B09B9D47C7}" destId="{EABA646A-54E2-420B-AF6E-31A79DD3797B}" srcOrd="1" destOrd="0" presId="urn:microsoft.com/office/officeart/2005/8/layout/hierarchy3"/>
    <dgm:cxn modelId="{4702AE0F-C1E0-4D50-BE8E-08EB13EA1C3B}" type="presParOf" srcId="{EABA646A-54E2-420B-AF6E-31A79DD3797B}" destId="{D309E9B5-F4E0-4763-94F9-8AE08AF244C6}" srcOrd="0" destOrd="0" presId="urn:microsoft.com/office/officeart/2005/8/layout/hierarchy3"/>
    <dgm:cxn modelId="{95C438D9-053C-49B9-8885-47833EFDEF00}" type="presParOf" srcId="{EABA646A-54E2-420B-AF6E-31A79DD3797B}" destId="{041506C0-697F-485C-BE27-E9A388660F88}" srcOrd="1" destOrd="0" presId="urn:microsoft.com/office/officeart/2005/8/layout/hierarchy3"/>
    <dgm:cxn modelId="{A7FE1B99-B1FC-4A65-BFB2-7E0656373DCF}" type="presParOf" srcId="{EABA646A-54E2-420B-AF6E-31A79DD3797B}" destId="{0152353E-B13E-4EC7-AD84-2EE36F26FC4F}" srcOrd="2" destOrd="0" presId="urn:microsoft.com/office/officeart/2005/8/layout/hierarchy3"/>
    <dgm:cxn modelId="{3EA0205B-F763-4A1C-863F-96864ED3B0C8}" type="presParOf" srcId="{EABA646A-54E2-420B-AF6E-31A79DD3797B}" destId="{B36EEAEE-5828-42F5-84CD-9D9E02F7534E}"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1E7A1A11-46C6-480B-BC79-E65C7D84CBE6}" type="presOf" srcId="{B7542F8D-2BF0-4171-BFFE-7611E952E857}" destId="{626FDB32-C431-4986-9109-B34078D79621}" srcOrd="0"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7E92FF08-4645-44FC-B690-4EA42F7AC94D}" srcId="{B7542F8D-2BF0-4171-BFFE-7611E952E857}" destId="{5AD08B70-7DDA-4C1C-BC45-BF172D5DDC28}" srcOrd="1" destOrd="0" parTransId="{CF897784-DD56-4C1D-B417-E9D49565C42A}" sibTransId="{6069E751-3701-4B89-8726-0A2C7077CE8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0629407C-5208-4735-9D2E-97BA0CB61F78}" type="presOf" srcId="{75D0AB08-A852-4760-AC0F-473586CB832E}" destId="{DC0C04DF-91B3-436B-9B4E-85BBD803F774}" srcOrd="1" destOrd="0" presId="urn:microsoft.com/office/officeart/2005/8/layout/lProcess2"/>
    <dgm:cxn modelId="{1F2D8568-B190-4118-9FE8-700BE938E0A1}" type="presOf" srcId="{75D0AB08-A852-4760-AC0F-473586CB832E}" destId="{C2E0CFBC-BB45-4228-9CB3-F49EACB82D78}"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303ECA3E-BCD2-43D5-A7BF-8788B4335BB1}" srcId="{75D0AB08-A852-4760-AC0F-473586CB832E}" destId="{B9ED403D-CF84-42C1-A0CD-DD7598CCA1E9}" srcOrd="0" destOrd="0" parTransId="{73CDCB6B-AB89-46DA-A9A7-AE439E991BF6}" sibTransId="{1C47D6C8-B335-4ED6-B270-D65B3F397101}"/>
    <dgm:cxn modelId="{0875D2BF-0E83-4293-AF17-34A6B4A26AB3}" type="presOf" srcId="{5AD08B70-7DDA-4C1C-BC45-BF172D5DDC28}" destId="{E2293E9B-23C7-45D1-AE25-C5937A0393DD}" srcOrd="0" destOrd="0" presId="urn:microsoft.com/office/officeart/2005/8/layout/lProcess2"/>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F08F17AD-43A0-4F8F-8C80-0E5DAA017EA9}" type="presOf" srcId="{33E9F82A-6C4F-4879-A2D9-26C1AB57E013}" destId="{0EE83E56-7551-44DD-908E-A13E42D9004A}" srcOrd="0" destOrd="0" presId="urn:microsoft.com/office/officeart/2005/8/layout/lProcess2"/>
    <dgm:cxn modelId="{02888729-7468-40DD-A00E-CEE9244008E7}" type="presOf" srcId="{09BC11A3-26BC-4782-9A91-0AAD49053295}" destId="{9ECD10C0-A373-4907-90C2-8F546750EC63}" srcOrd="0" destOrd="0" presId="urn:microsoft.com/office/officeart/2005/8/layout/lProcess2"/>
    <dgm:cxn modelId="{9995E0E8-C4F5-4BA9-A564-F13C2ADB853B}" srcId="{B7542F8D-2BF0-4171-BFFE-7611E952E857}" destId="{33E9F82A-6C4F-4879-A2D9-26C1AB57E013}" srcOrd="0" destOrd="0" parTransId="{30656118-A1A6-445E-93EA-96FD141430BD}" sibTransId="{86840714-A83E-4D5A-941E-A3F9BFD66CAA}"/>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20C00A-A604-4A45-9DE0-FD215BC4F0A7}" type="doc">
      <dgm:prSet loTypeId="urn:microsoft.com/office/officeart/2005/8/layout/hList7" loCatId="list" qsTypeId="urn:microsoft.com/office/officeart/2005/8/quickstyle/simple1" qsCatId="simple" csTypeId="urn:microsoft.com/office/officeart/2005/8/colors/accent4_1" csCatId="accent4"/>
      <dgm:spPr/>
      <dgm:t>
        <a:bodyPr/>
        <a:lstStyle/>
        <a:p>
          <a:endParaRPr lang="en-US"/>
        </a:p>
      </dgm:t>
    </dgm:pt>
    <dgm:pt modelId="{0FB00C48-FA60-40BA-A644-B426BFD7C82C}">
      <dgm:prSet/>
      <dgm:spPr/>
      <dgm:t>
        <a:bodyPr/>
        <a:lstStyle/>
        <a:p>
          <a:pPr rtl="0"/>
          <a:r>
            <a:rPr lang="en-US" dirty="0" smtClean="0"/>
            <a:t>Read/write tags</a:t>
          </a:r>
          <a:endParaRPr lang="en-US" dirty="0"/>
        </a:p>
      </dgm:t>
    </dgm:pt>
    <dgm:pt modelId="{5027264C-2BD1-44AC-A77B-8CB9F27A2B80}" type="parTrans" cxnId="{86936FD6-14D2-4CE7-9FA1-5FE5DA4C8570}">
      <dgm:prSet/>
      <dgm:spPr/>
      <dgm:t>
        <a:bodyPr/>
        <a:lstStyle/>
        <a:p>
          <a:endParaRPr lang="en-US"/>
        </a:p>
      </dgm:t>
    </dgm:pt>
    <dgm:pt modelId="{9531AEC1-7026-4E9C-AB53-A71FB684DAA6}" type="sibTrans" cxnId="{86936FD6-14D2-4CE7-9FA1-5FE5DA4C8570}">
      <dgm:prSet/>
      <dgm:spPr/>
      <dgm:t>
        <a:bodyPr/>
        <a:lstStyle/>
        <a:p>
          <a:endParaRPr lang="en-US"/>
        </a:p>
      </dgm:t>
    </dgm:pt>
    <dgm:pt modelId="{F4D26180-BE68-4CA8-BEE4-6CAB41C2E9A9}">
      <dgm:prSet/>
      <dgm:spPr/>
      <dgm:t>
        <a:bodyPr/>
        <a:lstStyle/>
        <a:p>
          <a:pPr rtl="0"/>
          <a:r>
            <a:rPr lang="en-US" dirty="0" smtClean="0"/>
            <a:t>Pairing of devices</a:t>
          </a:r>
          <a:endParaRPr lang="en-US" dirty="0"/>
        </a:p>
      </dgm:t>
    </dgm:pt>
    <dgm:pt modelId="{1BE8A219-30E5-4A74-B42C-9B1BDD02F8B3}" type="parTrans" cxnId="{C208E1A7-89A3-4A9B-9B4B-55F399FBC6DA}">
      <dgm:prSet/>
      <dgm:spPr/>
      <dgm:t>
        <a:bodyPr/>
        <a:lstStyle/>
        <a:p>
          <a:endParaRPr lang="en-US"/>
        </a:p>
      </dgm:t>
    </dgm:pt>
    <dgm:pt modelId="{6CD87AB4-3E80-43CA-81C9-8E8747B288D2}" type="sibTrans" cxnId="{C208E1A7-89A3-4A9B-9B4B-55F399FBC6DA}">
      <dgm:prSet/>
      <dgm:spPr/>
      <dgm:t>
        <a:bodyPr/>
        <a:lstStyle/>
        <a:p>
          <a:endParaRPr lang="en-US"/>
        </a:p>
      </dgm:t>
    </dgm:pt>
    <dgm:pt modelId="{C2424DFD-9D36-411C-9120-BAB69D5F35FF}">
      <dgm:prSet/>
      <dgm:spPr/>
      <dgm:t>
        <a:bodyPr/>
        <a:lstStyle/>
        <a:p>
          <a:pPr rtl="0"/>
          <a:r>
            <a:rPr lang="en-US" dirty="0" smtClean="0"/>
            <a:t>Information exchange</a:t>
          </a:r>
          <a:endParaRPr lang="en-US" dirty="0"/>
        </a:p>
      </dgm:t>
    </dgm:pt>
    <dgm:pt modelId="{8BF96E45-DF3F-4DD8-BD12-8F19152E7DF9}" type="parTrans" cxnId="{EBC2F6ED-8BEA-41E8-9288-FC7BB8345B04}">
      <dgm:prSet/>
      <dgm:spPr/>
      <dgm:t>
        <a:bodyPr/>
        <a:lstStyle/>
        <a:p>
          <a:endParaRPr lang="en-US"/>
        </a:p>
      </dgm:t>
    </dgm:pt>
    <dgm:pt modelId="{1C8A7A31-3768-49E3-8245-92B3DA66234D}" type="sibTrans" cxnId="{EBC2F6ED-8BEA-41E8-9288-FC7BB8345B04}">
      <dgm:prSet/>
      <dgm:spPr/>
      <dgm:t>
        <a:bodyPr/>
        <a:lstStyle/>
        <a:p>
          <a:endParaRPr lang="en-US"/>
        </a:p>
      </dgm:t>
    </dgm:pt>
    <dgm:pt modelId="{CA86A882-D73D-41FD-8A0F-92D63DBF1263}">
      <dgm:prSet/>
      <dgm:spPr/>
      <dgm:t>
        <a:bodyPr/>
        <a:lstStyle/>
        <a:p>
          <a:pPr rtl="0"/>
          <a:r>
            <a:rPr lang="en-US" dirty="0" smtClean="0"/>
            <a:t>Transaction processing</a:t>
          </a:r>
          <a:endParaRPr lang="en-US" dirty="0"/>
        </a:p>
      </dgm:t>
    </dgm:pt>
    <dgm:pt modelId="{45A40FBD-3F0B-4E21-8DE8-C3B6BF1582D2}" type="parTrans" cxnId="{8EC34F67-A884-4DBE-81A3-32B6B71F0B2D}">
      <dgm:prSet/>
      <dgm:spPr/>
      <dgm:t>
        <a:bodyPr/>
        <a:lstStyle/>
        <a:p>
          <a:endParaRPr lang="en-US"/>
        </a:p>
      </dgm:t>
    </dgm:pt>
    <dgm:pt modelId="{195B4EF5-C2A0-4F19-A748-30483AF31EEB}" type="sibTrans" cxnId="{8EC34F67-A884-4DBE-81A3-32B6B71F0B2D}">
      <dgm:prSet/>
      <dgm:spPr/>
      <dgm:t>
        <a:bodyPr/>
        <a:lstStyle/>
        <a:p>
          <a:endParaRPr lang="en-US"/>
        </a:p>
      </dgm:t>
    </dgm:pt>
    <dgm:pt modelId="{814C22E9-7B86-421D-B388-03EF4A127B9A}" type="pres">
      <dgm:prSet presAssocID="{A920C00A-A604-4A45-9DE0-FD215BC4F0A7}" presName="Name0" presStyleCnt="0">
        <dgm:presLayoutVars>
          <dgm:dir/>
          <dgm:resizeHandles val="exact"/>
        </dgm:presLayoutVars>
      </dgm:prSet>
      <dgm:spPr/>
    </dgm:pt>
    <dgm:pt modelId="{B45D3534-67C2-45F4-8336-282CDC9C9DBC}" type="pres">
      <dgm:prSet presAssocID="{A920C00A-A604-4A45-9DE0-FD215BC4F0A7}" presName="fgShape" presStyleLbl="fgShp" presStyleIdx="0" presStyleCnt="1"/>
      <dgm:spPr/>
    </dgm:pt>
    <dgm:pt modelId="{AF9C19F4-32AB-4039-B913-71DD5CFDE739}" type="pres">
      <dgm:prSet presAssocID="{A920C00A-A604-4A45-9DE0-FD215BC4F0A7}" presName="linComp" presStyleCnt="0"/>
      <dgm:spPr/>
    </dgm:pt>
    <dgm:pt modelId="{CF3AEA9F-EF6D-49F6-BE6E-F2145DC80D44}" type="pres">
      <dgm:prSet presAssocID="{0FB00C48-FA60-40BA-A644-B426BFD7C82C}" presName="compNode" presStyleCnt="0"/>
      <dgm:spPr/>
    </dgm:pt>
    <dgm:pt modelId="{5C559EC2-C5F6-439B-BB6F-E5F7D6741182}" type="pres">
      <dgm:prSet presAssocID="{0FB00C48-FA60-40BA-A644-B426BFD7C82C}" presName="bkgdShape" presStyleLbl="node1" presStyleIdx="0" presStyleCnt="4"/>
      <dgm:spPr/>
    </dgm:pt>
    <dgm:pt modelId="{F574EA3A-9891-43C3-BEF8-00EDE98ED7D5}" type="pres">
      <dgm:prSet presAssocID="{0FB00C48-FA60-40BA-A644-B426BFD7C82C}" presName="nodeTx" presStyleLbl="node1" presStyleIdx="0" presStyleCnt="4">
        <dgm:presLayoutVars>
          <dgm:bulletEnabled val="1"/>
        </dgm:presLayoutVars>
      </dgm:prSet>
      <dgm:spPr/>
    </dgm:pt>
    <dgm:pt modelId="{BA80AB1C-EF0D-4D0F-B1C0-74FC34643F77}" type="pres">
      <dgm:prSet presAssocID="{0FB00C48-FA60-40BA-A644-B426BFD7C82C}" presName="invisiNode" presStyleLbl="node1" presStyleIdx="0" presStyleCnt="4"/>
      <dgm:spPr/>
    </dgm:pt>
    <dgm:pt modelId="{8F39402E-2A4E-4F10-BD9F-F022B45CF911}" type="pres">
      <dgm:prSet presAssocID="{0FB00C48-FA60-40BA-A644-B426BFD7C82C}" presName="imagNode" presStyleLbl="fgImgPlace1" presStyleIdx="0" presStyleCnt="4"/>
      <dgm:spPr>
        <a:blipFill rotWithShape="0">
          <a:blip xmlns:r="http://schemas.openxmlformats.org/officeDocument/2006/relationships" r:embed="rId1"/>
          <a:stretch>
            <a:fillRect/>
          </a:stretch>
        </a:blipFill>
      </dgm:spPr>
    </dgm:pt>
    <dgm:pt modelId="{45955F61-3358-4802-BD6A-B8DC4AC22053}" type="pres">
      <dgm:prSet presAssocID="{9531AEC1-7026-4E9C-AB53-A71FB684DAA6}" presName="sibTrans" presStyleLbl="sibTrans2D1" presStyleIdx="0" presStyleCnt="0"/>
      <dgm:spPr/>
    </dgm:pt>
    <dgm:pt modelId="{A3CA2B2B-1872-4C2F-9C46-79CE6E51515A}" type="pres">
      <dgm:prSet presAssocID="{F4D26180-BE68-4CA8-BEE4-6CAB41C2E9A9}" presName="compNode" presStyleCnt="0"/>
      <dgm:spPr/>
    </dgm:pt>
    <dgm:pt modelId="{D4BC2E1E-86C8-4ACA-ADF5-ECB67E58E55A}" type="pres">
      <dgm:prSet presAssocID="{F4D26180-BE68-4CA8-BEE4-6CAB41C2E9A9}" presName="bkgdShape" presStyleLbl="node1" presStyleIdx="1" presStyleCnt="4"/>
      <dgm:spPr/>
    </dgm:pt>
    <dgm:pt modelId="{2A83D6F2-6D05-407C-8CC9-D2943D833D64}" type="pres">
      <dgm:prSet presAssocID="{F4D26180-BE68-4CA8-BEE4-6CAB41C2E9A9}" presName="nodeTx" presStyleLbl="node1" presStyleIdx="1" presStyleCnt="4">
        <dgm:presLayoutVars>
          <dgm:bulletEnabled val="1"/>
        </dgm:presLayoutVars>
      </dgm:prSet>
      <dgm:spPr/>
    </dgm:pt>
    <dgm:pt modelId="{CB359644-63D6-40FB-93CE-266A3766682D}" type="pres">
      <dgm:prSet presAssocID="{F4D26180-BE68-4CA8-BEE4-6CAB41C2E9A9}" presName="invisiNode" presStyleLbl="node1" presStyleIdx="1" presStyleCnt="4"/>
      <dgm:spPr/>
    </dgm:pt>
    <dgm:pt modelId="{E9A37E6E-0DC2-41FD-8FF9-E7258F2E1B66}" type="pres">
      <dgm:prSet presAssocID="{F4D26180-BE68-4CA8-BEE4-6CAB41C2E9A9}" presName="imagNode" presStyleLbl="fgImgPlace1" presStyleIdx="1" presStyleCnt="4"/>
      <dgm:spPr>
        <a:blipFill rotWithShape="0">
          <a:blip xmlns:r="http://schemas.openxmlformats.org/officeDocument/2006/relationships" r:embed="rId2"/>
          <a:stretch>
            <a:fillRect/>
          </a:stretch>
        </a:blipFill>
      </dgm:spPr>
    </dgm:pt>
    <dgm:pt modelId="{24FA4837-8D05-4786-B813-BECF55679609}" type="pres">
      <dgm:prSet presAssocID="{6CD87AB4-3E80-43CA-81C9-8E8747B288D2}" presName="sibTrans" presStyleLbl="sibTrans2D1" presStyleIdx="0" presStyleCnt="0"/>
      <dgm:spPr/>
    </dgm:pt>
    <dgm:pt modelId="{B959A8F1-A08D-407C-93CB-ED3885AE98B2}" type="pres">
      <dgm:prSet presAssocID="{C2424DFD-9D36-411C-9120-BAB69D5F35FF}" presName="compNode" presStyleCnt="0"/>
      <dgm:spPr/>
    </dgm:pt>
    <dgm:pt modelId="{8DE2C232-B8D2-4731-80AA-BD03CEF018DE}" type="pres">
      <dgm:prSet presAssocID="{C2424DFD-9D36-411C-9120-BAB69D5F35FF}" presName="bkgdShape" presStyleLbl="node1" presStyleIdx="2" presStyleCnt="4"/>
      <dgm:spPr/>
    </dgm:pt>
    <dgm:pt modelId="{240E872D-6414-4002-8391-CD901EE29A64}" type="pres">
      <dgm:prSet presAssocID="{C2424DFD-9D36-411C-9120-BAB69D5F35FF}" presName="nodeTx" presStyleLbl="node1" presStyleIdx="2" presStyleCnt="4">
        <dgm:presLayoutVars>
          <dgm:bulletEnabled val="1"/>
        </dgm:presLayoutVars>
      </dgm:prSet>
      <dgm:spPr/>
    </dgm:pt>
    <dgm:pt modelId="{5B402B9A-D923-45DB-8CCE-FDC90FC8DDF9}" type="pres">
      <dgm:prSet presAssocID="{C2424DFD-9D36-411C-9120-BAB69D5F35FF}" presName="invisiNode" presStyleLbl="node1" presStyleIdx="2" presStyleCnt="4"/>
      <dgm:spPr/>
    </dgm:pt>
    <dgm:pt modelId="{BBFB552A-7F42-4997-8090-F6F4B9B2335C}" type="pres">
      <dgm:prSet presAssocID="{C2424DFD-9D36-411C-9120-BAB69D5F35FF}" presName="imagNode" presStyleLbl="fgImgPlace1" presStyleIdx="2" presStyleCnt="4"/>
      <dgm:spPr>
        <a:blipFill rotWithShape="0">
          <a:blip xmlns:r="http://schemas.openxmlformats.org/officeDocument/2006/relationships" r:embed="rId3"/>
          <a:stretch>
            <a:fillRect/>
          </a:stretch>
        </a:blipFill>
      </dgm:spPr>
    </dgm:pt>
    <dgm:pt modelId="{09C08C8C-93C1-474E-89B7-CDB386C79F03}" type="pres">
      <dgm:prSet presAssocID="{1C8A7A31-3768-49E3-8245-92B3DA66234D}" presName="sibTrans" presStyleLbl="sibTrans2D1" presStyleIdx="0" presStyleCnt="0"/>
      <dgm:spPr/>
    </dgm:pt>
    <dgm:pt modelId="{FC846D25-E098-44E7-9414-2EA255A003EC}" type="pres">
      <dgm:prSet presAssocID="{CA86A882-D73D-41FD-8A0F-92D63DBF1263}" presName="compNode" presStyleCnt="0"/>
      <dgm:spPr/>
    </dgm:pt>
    <dgm:pt modelId="{56AC91C5-340A-4894-8D39-07CC62D70B05}" type="pres">
      <dgm:prSet presAssocID="{CA86A882-D73D-41FD-8A0F-92D63DBF1263}" presName="bkgdShape" presStyleLbl="node1" presStyleIdx="3" presStyleCnt="4"/>
      <dgm:spPr/>
    </dgm:pt>
    <dgm:pt modelId="{FD87A713-C23D-44F3-802B-D8DA1770592A}" type="pres">
      <dgm:prSet presAssocID="{CA86A882-D73D-41FD-8A0F-92D63DBF1263}" presName="nodeTx" presStyleLbl="node1" presStyleIdx="3" presStyleCnt="4">
        <dgm:presLayoutVars>
          <dgm:bulletEnabled val="1"/>
        </dgm:presLayoutVars>
      </dgm:prSet>
      <dgm:spPr/>
    </dgm:pt>
    <dgm:pt modelId="{7A12DAF7-6B56-4ECA-8B55-372120CC9DDF}" type="pres">
      <dgm:prSet presAssocID="{CA86A882-D73D-41FD-8A0F-92D63DBF1263}" presName="invisiNode" presStyleLbl="node1" presStyleIdx="3" presStyleCnt="4"/>
      <dgm:spPr/>
    </dgm:pt>
    <dgm:pt modelId="{13872136-4030-4670-87F0-32D084251C5A}" type="pres">
      <dgm:prSet presAssocID="{CA86A882-D73D-41FD-8A0F-92D63DBF1263}" presName="imagNode" presStyleLbl="fgImgPlace1" presStyleIdx="3" presStyleCnt="4"/>
      <dgm:spPr>
        <a:blipFill rotWithShape="0">
          <a:blip xmlns:r="http://schemas.openxmlformats.org/officeDocument/2006/relationships" r:embed="rId4"/>
          <a:stretch>
            <a:fillRect/>
          </a:stretch>
        </a:blipFill>
      </dgm:spPr>
    </dgm:pt>
  </dgm:ptLst>
  <dgm:cxnLst>
    <dgm:cxn modelId="{EBC2F6ED-8BEA-41E8-9288-FC7BB8345B04}" srcId="{A920C00A-A604-4A45-9DE0-FD215BC4F0A7}" destId="{C2424DFD-9D36-411C-9120-BAB69D5F35FF}" srcOrd="2" destOrd="0" parTransId="{8BF96E45-DF3F-4DD8-BD12-8F19152E7DF9}" sibTransId="{1C8A7A31-3768-49E3-8245-92B3DA66234D}"/>
    <dgm:cxn modelId="{D70BC9A6-14B8-42B3-BE2D-CB05A3528E60}" type="presOf" srcId="{1C8A7A31-3768-49E3-8245-92B3DA66234D}" destId="{09C08C8C-93C1-474E-89B7-CDB386C79F03}" srcOrd="0" destOrd="0" presId="urn:microsoft.com/office/officeart/2005/8/layout/hList7"/>
    <dgm:cxn modelId="{1EF282D7-3851-45A4-AA21-D8C3F5B69E59}" type="presOf" srcId="{A920C00A-A604-4A45-9DE0-FD215BC4F0A7}" destId="{814C22E9-7B86-421D-B388-03EF4A127B9A}" srcOrd="0" destOrd="0" presId="urn:microsoft.com/office/officeart/2005/8/layout/hList7"/>
    <dgm:cxn modelId="{C606E8CB-2CB5-4EA4-871B-15EBA7780A04}" type="presOf" srcId="{C2424DFD-9D36-411C-9120-BAB69D5F35FF}" destId="{8DE2C232-B8D2-4731-80AA-BD03CEF018DE}" srcOrd="0" destOrd="0" presId="urn:microsoft.com/office/officeart/2005/8/layout/hList7"/>
    <dgm:cxn modelId="{006DCBCB-3486-4F7F-91E2-E40938EECA30}" type="presOf" srcId="{F4D26180-BE68-4CA8-BEE4-6CAB41C2E9A9}" destId="{D4BC2E1E-86C8-4ACA-ADF5-ECB67E58E55A}" srcOrd="0" destOrd="0" presId="urn:microsoft.com/office/officeart/2005/8/layout/hList7"/>
    <dgm:cxn modelId="{86936FD6-14D2-4CE7-9FA1-5FE5DA4C8570}" srcId="{A920C00A-A604-4A45-9DE0-FD215BC4F0A7}" destId="{0FB00C48-FA60-40BA-A644-B426BFD7C82C}" srcOrd="0" destOrd="0" parTransId="{5027264C-2BD1-44AC-A77B-8CB9F27A2B80}" sibTransId="{9531AEC1-7026-4E9C-AB53-A71FB684DAA6}"/>
    <dgm:cxn modelId="{3D06AE94-D396-4DD5-AB5C-61CE7AACF73A}" type="presOf" srcId="{F4D26180-BE68-4CA8-BEE4-6CAB41C2E9A9}" destId="{2A83D6F2-6D05-407C-8CC9-D2943D833D64}" srcOrd="1" destOrd="0" presId="urn:microsoft.com/office/officeart/2005/8/layout/hList7"/>
    <dgm:cxn modelId="{D8E96FEA-1D60-4B35-B232-D2DE58793CB7}" type="presOf" srcId="{C2424DFD-9D36-411C-9120-BAB69D5F35FF}" destId="{240E872D-6414-4002-8391-CD901EE29A64}" srcOrd="1" destOrd="0" presId="urn:microsoft.com/office/officeart/2005/8/layout/hList7"/>
    <dgm:cxn modelId="{C208E1A7-89A3-4A9B-9B4B-55F399FBC6DA}" srcId="{A920C00A-A604-4A45-9DE0-FD215BC4F0A7}" destId="{F4D26180-BE68-4CA8-BEE4-6CAB41C2E9A9}" srcOrd="1" destOrd="0" parTransId="{1BE8A219-30E5-4A74-B42C-9B1BDD02F8B3}" sibTransId="{6CD87AB4-3E80-43CA-81C9-8E8747B288D2}"/>
    <dgm:cxn modelId="{6DE6F7A3-B4CD-43ED-8D2F-2429600EE0A7}" type="presOf" srcId="{6CD87AB4-3E80-43CA-81C9-8E8747B288D2}" destId="{24FA4837-8D05-4786-B813-BECF55679609}" srcOrd="0" destOrd="0" presId="urn:microsoft.com/office/officeart/2005/8/layout/hList7"/>
    <dgm:cxn modelId="{29D5F665-8451-418F-93A7-969D863DC8A2}" type="presOf" srcId="{CA86A882-D73D-41FD-8A0F-92D63DBF1263}" destId="{56AC91C5-340A-4894-8D39-07CC62D70B05}" srcOrd="0" destOrd="0" presId="urn:microsoft.com/office/officeart/2005/8/layout/hList7"/>
    <dgm:cxn modelId="{B55CFC3D-FFB8-4F5B-B5A8-604133636567}" type="presOf" srcId="{9531AEC1-7026-4E9C-AB53-A71FB684DAA6}" destId="{45955F61-3358-4802-BD6A-B8DC4AC22053}" srcOrd="0" destOrd="0" presId="urn:microsoft.com/office/officeart/2005/8/layout/hList7"/>
    <dgm:cxn modelId="{65E21596-7881-4D94-B9A8-829B437FC612}" type="presOf" srcId="{CA86A882-D73D-41FD-8A0F-92D63DBF1263}" destId="{FD87A713-C23D-44F3-802B-D8DA1770592A}" srcOrd="1" destOrd="0" presId="urn:microsoft.com/office/officeart/2005/8/layout/hList7"/>
    <dgm:cxn modelId="{8EC34F67-A884-4DBE-81A3-32B6B71F0B2D}" srcId="{A920C00A-A604-4A45-9DE0-FD215BC4F0A7}" destId="{CA86A882-D73D-41FD-8A0F-92D63DBF1263}" srcOrd="3" destOrd="0" parTransId="{45A40FBD-3F0B-4E21-8DE8-C3B6BF1582D2}" sibTransId="{195B4EF5-C2A0-4F19-A748-30483AF31EEB}"/>
    <dgm:cxn modelId="{A00BFF01-15C5-4B96-828D-93F7781AB40F}" type="presOf" srcId="{0FB00C48-FA60-40BA-A644-B426BFD7C82C}" destId="{5C559EC2-C5F6-439B-BB6F-E5F7D6741182}" srcOrd="0" destOrd="0" presId="urn:microsoft.com/office/officeart/2005/8/layout/hList7"/>
    <dgm:cxn modelId="{46CB9BD7-C76F-4E60-8AC1-3E988745ABB0}" type="presOf" srcId="{0FB00C48-FA60-40BA-A644-B426BFD7C82C}" destId="{F574EA3A-9891-43C3-BEF8-00EDE98ED7D5}" srcOrd="1" destOrd="0" presId="urn:microsoft.com/office/officeart/2005/8/layout/hList7"/>
    <dgm:cxn modelId="{05A320F9-ADF8-4196-8D1D-077F2ABF2B9C}" type="presParOf" srcId="{814C22E9-7B86-421D-B388-03EF4A127B9A}" destId="{B45D3534-67C2-45F4-8336-282CDC9C9DBC}" srcOrd="0" destOrd="0" presId="urn:microsoft.com/office/officeart/2005/8/layout/hList7"/>
    <dgm:cxn modelId="{A5F010F9-395A-4EDC-A691-E694D4154C5A}" type="presParOf" srcId="{814C22E9-7B86-421D-B388-03EF4A127B9A}" destId="{AF9C19F4-32AB-4039-B913-71DD5CFDE739}" srcOrd="1" destOrd="0" presId="urn:microsoft.com/office/officeart/2005/8/layout/hList7"/>
    <dgm:cxn modelId="{940A5566-9417-429B-B15E-8ED485BD184E}" type="presParOf" srcId="{AF9C19F4-32AB-4039-B913-71DD5CFDE739}" destId="{CF3AEA9F-EF6D-49F6-BE6E-F2145DC80D44}" srcOrd="0" destOrd="0" presId="urn:microsoft.com/office/officeart/2005/8/layout/hList7"/>
    <dgm:cxn modelId="{002F33CE-39A7-44F2-B336-33D991962C1D}" type="presParOf" srcId="{CF3AEA9F-EF6D-49F6-BE6E-F2145DC80D44}" destId="{5C559EC2-C5F6-439B-BB6F-E5F7D6741182}" srcOrd="0" destOrd="0" presId="urn:microsoft.com/office/officeart/2005/8/layout/hList7"/>
    <dgm:cxn modelId="{57B7589D-1EF6-414C-BBFD-D0BCC50F05B9}" type="presParOf" srcId="{CF3AEA9F-EF6D-49F6-BE6E-F2145DC80D44}" destId="{F574EA3A-9891-43C3-BEF8-00EDE98ED7D5}" srcOrd="1" destOrd="0" presId="urn:microsoft.com/office/officeart/2005/8/layout/hList7"/>
    <dgm:cxn modelId="{F0E51FED-10AF-4415-9B4C-12E534822293}" type="presParOf" srcId="{CF3AEA9F-EF6D-49F6-BE6E-F2145DC80D44}" destId="{BA80AB1C-EF0D-4D0F-B1C0-74FC34643F77}" srcOrd="2" destOrd="0" presId="urn:microsoft.com/office/officeart/2005/8/layout/hList7"/>
    <dgm:cxn modelId="{39A44A11-E593-4D96-ADD4-32326EBFA80C}" type="presParOf" srcId="{CF3AEA9F-EF6D-49F6-BE6E-F2145DC80D44}" destId="{8F39402E-2A4E-4F10-BD9F-F022B45CF911}" srcOrd="3" destOrd="0" presId="urn:microsoft.com/office/officeart/2005/8/layout/hList7"/>
    <dgm:cxn modelId="{A922091F-B76F-4A83-B96D-A2004F70AB3D}" type="presParOf" srcId="{AF9C19F4-32AB-4039-B913-71DD5CFDE739}" destId="{45955F61-3358-4802-BD6A-B8DC4AC22053}" srcOrd="1" destOrd="0" presId="urn:microsoft.com/office/officeart/2005/8/layout/hList7"/>
    <dgm:cxn modelId="{2A200895-8CAC-405E-B31A-4D0B88FDB5F5}" type="presParOf" srcId="{AF9C19F4-32AB-4039-B913-71DD5CFDE739}" destId="{A3CA2B2B-1872-4C2F-9C46-79CE6E51515A}" srcOrd="2" destOrd="0" presId="urn:microsoft.com/office/officeart/2005/8/layout/hList7"/>
    <dgm:cxn modelId="{485594E3-118C-48E2-B758-ADF06C593CA1}" type="presParOf" srcId="{A3CA2B2B-1872-4C2F-9C46-79CE6E51515A}" destId="{D4BC2E1E-86C8-4ACA-ADF5-ECB67E58E55A}" srcOrd="0" destOrd="0" presId="urn:microsoft.com/office/officeart/2005/8/layout/hList7"/>
    <dgm:cxn modelId="{C6F8973E-5BD2-4D8E-AB6E-17DA60BBF1BD}" type="presParOf" srcId="{A3CA2B2B-1872-4C2F-9C46-79CE6E51515A}" destId="{2A83D6F2-6D05-407C-8CC9-D2943D833D64}" srcOrd="1" destOrd="0" presId="urn:microsoft.com/office/officeart/2005/8/layout/hList7"/>
    <dgm:cxn modelId="{D6A7D311-2CA7-4530-ABD1-F160DD756B71}" type="presParOf" srcId="{A3CA2B2B-1872-4C2F-9C46-79CE6E51515A}" destId="{CB359644-63D6-40FB-93CE-266A3766682D}" srcOrd="2" destOrd="0" presId="urn:microsoft.com/office/officeart/2005/8/layout/hList7"/>
    <dgm:cxn modelId="{09D141A8-9172-462C-8B50-8D291FC05ADE}" type="presParOf" srcId="{A3CA2B2B-1872-4C2F-9C46-79CE6E51515A}" destId="{E9A37E6E-0DC2-41FD-8FF9-E7258F2E1B66}" srcOrd="3" destOrd="0" presId="urn:microsoft.com/office/officeart/2005/8/layout/hList7"/>
    <dgm:cxn modelId="{78D8405F-2E75-4E15-9E85-6A0B6E2788EA}" type="presParOf" srcId="{AF9C19F4-32AB-4039-B913-71DD5CFDE739}" destId="{24FA4837-8D05-4786-B813-BECF55679609}" srcOrd="3" destOrd="0" presId="urn:microsoft.com/office/officeart/2005/8/layout/hList7"/>
    <dgm:cxn modelId="{A567344F-5F71-40A1-9585-999A7D481592}" type="presParOf" srcId="{AF9C19F4-32AB-4039-B913-71DD5CFDE739}" destId="{B959A8F1-A08D-407C-93CB-ED3885AE98B2}" srcOrd="4" destOrd="0" presId="urn:microsoft.com/office/officeart/2005/8/layout/hList7"/>
    <dgm:cxn modelId="{0BC7C7F6-4B39-40BA-9CB9-1562DA4581F0}" type="presParOf" srcId="{B959A8F1-A08D-407C-93CB-ED3885AE98B2}" destId="{8DE2C232-B8D2-4731-80AA-BD03CEF018DE}" srcOrd="0" destOrd="0" presId="urn:microsoft.com/office/officeart/2005/8/layout/hList7"/>
    <dgm:cxn modelId="{2B125EE1-F690-4791-B0BB-6E7232A4AA41}" type="presParOf" srcId="{B959A8F1-A08D-407C-93CB-ED3885AE98B2}" destId="{240E872D-6414-4002-8391-CD901EE29A64}" srcOrd="1" destOrd="0" presId="urn:microsoft.com/office/officeart/2005/8/layout/hList7"/>
    <dgm:cxn modelId="{3E02F660-12BF-478F-8897-ADD6C415C566}" type="presParOf" srcId="{B959A8F1-A08D-407C-93CB-ED3885AE98B2}" destId="{5B402B9A-D923-45DB-8CCE-FDC90FC8DDF9}" srcOrd="2" destOrd="0" presId="urn:microsoft.com/office/officeart/2005/8/layout/hList7"/>
    <dgm:cxn modelId="{1499D299-84EA-4BA3-803C-D9EADBDD1FD5}" type="presParOf" srcId="{B959A8F1-A08D-407C-93CB-ED3885AE98B2}" destId="{BBFB552A-7F42-4997-8090-F6F4B9B2335C}" srcOrd="3" destOrd="0" presId="urn:microsoft.com/office/officeart/2005/8/layout/hList7"/>
    <dgm:cxn modelId="{0C2F76D1-0784-48B7-A159-D26848D0D908}" type="presParOf" srcId="{AF9C19F4-32AB-4039-B913-71DD5CFDE739}" destId="{09C08C8C-93C1-474E-89B7-CDB386C79F03}" srcOrd="5" destOrd="0" presId="urn:microsoft.com/office/officeart/2005/8/layout/hList7"/>
    <dgm:cxn modelId="{2E200D33-5BF6-45D8-B0CB-3C4809B72588}" type="presParOf" srcId="{AF9C19F4-32AB-4039-B913-71DD5CFDE739}" destId="{FC846D25-E098-44E7-9414-2EA255A003EC}" srcOrd="6" destOrd="0" presId="urn:microsoft.com/office/officeart/2005/8/layout/hList7"/>
    <dgm:cxn modelId="{007BF56C-79C6-4EA5-9D7A-D070B4687C8B}" type="presParOf" srcId="{FC846D25-E098-44E7-9414-2EA255A003EC}" destId="{56AC91C5-340A-4894-8D39-07CC62D70B05}" srcOrd="0" destOrd="0" presId="urn:microsoft.com/office/officeart/2005/8/layout/hList7"/>
    <dgm:cxn modelId="{090DA42C-6B4D-4557-BEBA-1E11FB5D0ABC}" type="presParOf" srcId="{FC846D25-E098-44E7-9414-2EA255A003EC}" destId="{FD87A713-C23D-44F3-802B-D8DA1770592A}" srcOrd="1" destOrd="0" presId="urn:microsoft.com/office/officeart/2005/8/layout/hList7"/>
    <dgm:cxn modelId="{0D956375-6324-4F2E-814A-49889E22B341}" type="presParOf" srcId="{FC846D25-E098-44E7-9414-2EA255A003EC}" destId="{7A12DAF7-6B56-4ECA-8B55-372120CC9DDF}" srcOrd="2" destOrd="0" presId="urn:microsoft.com/office/officeart/2005/8/layout/hList7"/>
    <dgm:cxn modelId="{422D1B10-41C5-4096-A969-5C606BC92850}" type="presParOf" srcId="{FC846D25-E098-44E7-9414-2EA255A003EC}" destId="{13872136-4030-4670-87F0-32D084251C5A}"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1D9AF-538C-435F-AA2B-51D524F67F1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73EB8679-7928-496B-919C-A4D6ADE074CC}">
      <dgm:prSet/>
      <dgm:spPr/>
      <dgm:t>
        <a:bodyPr/>
        <a:lstStyle/>
        <a:p>
          <a:pPr rtl="0"/>
          <a:r>
            <a:rPr lang="en-US" dirty="0" smtClean="0"/>
            <a:t>Website URLs</a:t>
          </a:r>
          <a:endParaRPr lang="en-US" dirty="0"/>
        </a:p>
      </dgm:t>
    </dgm:pt>
    <dgm:pt modelId="{96E541A2-A7CD-4663-9705-FBB1FD807A2E}" type="parTrans" cxnId="{425AF2B7-C211-4D88-9428-8499FD6A033B}">
      <dgm:prSet/>
      <dgm:spPr/>
      <dgm:t>
        <a:bodyPr/>
        <a:lstStyle/>
        <a:p>
          <a:endParaRPr lang="en-US"/>
        </a:p>
      </dgm:t>
    </dgm:pt>
    <dgm:pt modelId="{6312015A-F1C0-4FAD-A778-DFECB8510787}" type="sibTrans" cxnId="{425AF2B7-C211-4D88-9428-8499FD6A033B}">
      <dgm:prSet/>
      <dgm:spPr/>
      <dgm:t>
        <a:bodyPr/>
        <a:lstStyle/>
        <a:p>
          <a:endParaRPr lang="en-US"/>
        </a:p>
      </dgm:t>
    </dgm:pt>
    <dgm:pt modelId="{8EEEDD98-2668-44F6-A32D-930319A27270}">
      <dgm:prSet/>
      <dgm:spPr/>
      <dgm:t>
        <a:bodyPr/>
        <a:lstStyle/>
        <a:p>
          <a:pPr rtl="0"/>
          <a:r>
            <a:rPr lang="en-US" dirty="0" smtClean="0"/>
            <a:t>Product details</a:t>
          </a:r>
          <a:endParaRPr lang="en-US" dirty="0"/>
        </a:p>
      </dgm:t>
    </dgm:pt>
    <dgm:pt modelId="{38961B1E-CB80-4802-A2EC-80139463F383}" type="parTrans" cxnId="{8486DFFB-C4E8-4171-A7BC-D03BA5C100D0}">
      <dgm:prSet/>
      <dgm:spPr/>
      <dgm:t>
        <a:bodyPr/>
        <a:lstStyle/>
        <a:p>
          <a:endParaRPr lang="en-US"/>
        </a:p>
      </dgm:t>
    </dgm:pt>
    <dgm:pt modelId="{F0CBCF88-49B5-4FAC-AF83-C58F7FA75DC6}" type="sibTrans" cxnId="{8486DFFB-C4E8-4171-A7BC-D03BA5C100D0}">
      <dgm:prSet/>
      <dgm:spPr/>
      <dgm:t>
        <a:bodyPr/>
        <a:lstStyle/>
        <a:p>
          <a:endParaRPr lang="en-US"/>
        </a:p>
      </dgm:t>
    </dgm:pt>
    <dgm:pt modelId="{A7BD50C2-6120-450E-B8EC-0E407EF85AA7}">
      <dgm:prSet/>
      <dgm:spPr/>
      <dgm:t>
        <a:bodyPr/>
        <a:lstStyle/>
        <a:p>
          <a:pPr rtl="0"/>
          <a:r>
            <a:rPr lang="en-US" dirty="0" smtClean="0"/>
            <a:t>Exhibit explanations</a:t>
          </a:r>
          <a:endParaRPr lang="en-US" dirty="0"/>
        </a:p>
      </dgm:t>
    </dgm:pt>
    <dgm:pt modelId="{13A96A64-AB84-4FD0-90FB-4E3E52F6F792}" type="parTrans" cxnId="{8EEFE497-D1EC-4EB2-986B-021F27F20FE9}">
      <dgm:prSet/>
      <dgm:spPr/>
      <dgm:t>
        <a:bodyPr/>
        <a:lstStyle/>
        <a:p>
          <a:endParaRPr lang="en-US"/>
        </a:p>
      </dgm:t>
    </dgm:pt>
    <dgm:pt modelId="{4596A65D-36BB-4C74-8630-F54A45E625E0}" type="sibTrans" cxnId="{8EEFE497-D1EC-4EB2-986B-021F27F20FE9}">
      <dgm:prSet/>
      <dgm:spPr/>
      <dgm:t>
        <a:bodyPr/>
        <a:lstStyle/>
        <a:p>
          <a:endParaRPr lang="en-US"/>
        </a:p>
      </dgm:t>
    </dgm:pt>
    <dgm:pt modelId="{D981D939-98B5-4A52-99F0-B36BAA083E65}" type="pres">
      <dgm:prSet presAssocID="{AF41D9AF-538C-435F-AA2B-51D524F67F1B}" presName="linear" presStyleCnt="0">
        <dgm:presLayoutVars>
          <dgm:animLvl val="lvl"/>
          <dgm:resizeHandles val="exact"/>
        </dgm:presLayoutVars>
      </dgm:prSet>
      <dgm:spPr/>
    </dgm:pt>
    <dgm:pt modelId="{BCC015B5-A7F2-40DA-8DA5-290F5A786EF8}" type="pres">
      <dgm:prSet presAssocID="{73EB8679-7928-496B-919C-A4D6ADE074CC}" presName="parentText" presStyleLbl="node1" presStyleIdx="0" presStyleCnt="3">
        <dgm:presLayoutVars>
          <dgm:chMax val="0"/>
          <dgm:bulletEnabled val="1"/>
        </dgm:presLayoutVars>
      </dgm:prSet>
      <dgm:spPr/>
    </dgm:pt>
    <dgm:pt modelId="{3F28271C-C0CA-410E-A8FC-CE7BEF76943A}" type="pres">
      <dgm:prSet presAssocID="{6312015A-F1C0-4FAD-A778-DFECB8510787}" presName="spacer" presStyleCnt="0"/>
      <dgm:spPr/>
    </dgm:pt>
    <dgm:pt modelId="{ABD3D4ED-6928-4C38-88DD-B5D850EFD401}" type="pres">
      <dgm:prSet presAssocID="{8EEEDD98-2668-44F6-A32D-930319A27270}" presName="parentText" presStyleLbl="node1" presStyleIdx="1" presStyleCnt="3">
        <dgm:presLayoutVars>
          <dgm:chMax val="0"/>
          <dgm:bulletEnabled val="1"/>
        </dgm:presLayoutVars>
      </dgm:prSet>
      <dgm:spPr/>
    </dgm:pt>
    <dgm:pt modelId="{E5584EB1-9A38-4B90-B0CE-D1B0A6A96524}" type="pres">
      <dgm:prSet presAssocID="{F0CBCF88-49B5-4FAC-AF83-C58F7FA75DC6}" presName="spacer" presStyleCnt="0"/>
      <dgm:spPr/>
    </dgm:pt>
    <dgm:pt modelId="{0B3252ED-79C4-4998-99A0-5C3FD1CD8FBB}" type="pres">
      <dgm:prSet presAssocID="{A7BD50C2-6120-450E-B8EC-0E407EF85AA7}" presName="parentText" presStyleLbl="node1" presStyleIdx="2" presStyleCnt="3">
        <dgm:presLayoutVars>
          <dgm:chMax val="0"/>
          <dgm:bulletEnabled val="1"/>
        </dgm:presLayoutVars>
      </dgm:prSet>
      <dgm:spPr/>
    </dgm:pt>
  </dgm:ptLst>
  <dgm:cxnLst>
    <dgm:cxn modelId="{425AF2B7-C211-4D88-9428-8499FD6A033B}" srcId="{AF41D9AF-538C-435F-AA2B-51D524F67F1B}" destId="{73EB8679-7928-496B-919C-A4D6ADE074CC}" srcOrd="0" destOrd="0" parTransId="{96E541A2-A7CD-4663-9705-FBB1FD807A2E}" sibTransId="{6312015A-F1C0-4FAD-A778-DFECB8510787}"/>
    <dgm:cxn modelId="{650AE3A6-EF1B-4A7A-946A-AC4054B86EA4}" type="presOf" srcId="{AF41D9AF-538C-435F-AA2B-51D524F67F1B}" destId="{D981D939-98B5-4A52-99F0-B36BAA083E65}" srcOrd="0" destOrd="0" presId="urn:microsoft.com/office/officeart/2005/8/layout/vList2"/>
    <dgm:cxn modelId="{8486DFFB-C4E8-4171-A7BC-D03BA5C100D0}" srcId="{AF41D9AF-538C-435F-AA2B-51D524F67F1B}" destId="{8EEEDD98-2668-44F6-A32D-930319A27270}" srcOrd="1" destOrd="0" parTransId="{38961B1E-CB80-4802-A2EC-80139463F383}" sibTransId="{F0CBCF88-49B5-4FAC-AF83-C58F7FA75DC6}"/>
    <dgm:cxn modelId="{54090599-0151-4097-B53B-463DEA36BEE6}" type="presOf" srcId="{A7BD50C2-6120-450E-B8EC-0E407EF85AA7}" destId="{0B3252ED-79C4-4998-99A0-5C3FD1CD8FBB}" srcOrd="0" destOrd="0" presId="urn:microsoft.com/office/officeart/2005/8/layout/vList2"/>
    <dgm:cxn modelId="{8EEFE497-D1EC-4EB2-986B-021F27F20FE9}" srcId="{AF41D9AF-538C-435F-AA2B-51D524F67F1B}" destId="{A7BD50C2-6120-450E-B8EC-0E407EF85AA7}" srcOrd="2" destOrd="0" parTransId="{13A96A64-AB84-4FD0-90FB-4E3E52F6F792}" sibTransId="{4596A65D-36BB-4C74-8630-F54A45E625E0}"/>
    <dgm:cxn modelId="{9A9962A7-AA28-4ECC-9D16-693CB4075AF0}" type="presOf" srcId="{73EB8679-7928-496B-919C-A4D6ADE074CC}" destId="{BCC015B5-A7F2-40DA-8DA5-290F5A786EF8}" srcOrd="0" destOrd="0" presId="urn:microsoft.com/office/officeart/2005/8/layout/vList2"/>
    <dgm:cxn modelId="{F6D5C89A-3D2B-4C95-B8FD-ABAE783DD134}" type="presOf" srcId="{8EEEDD98-2668-44F6-A32D-930319A27270}" destId="{ABD3D4ED-6928-4C38-88DD-B5D850EFD401}" srcOrd="0" destOrd="0" presId="urn:microsoft.com/office/officeart/2005/8/layout/vList2"/>
    <dgm:cxn modelId="{46A379ED-4D76-4443-9C3C-895584CBF0A0}" type="presParOf" srcId="{D981D939-98B5-4A52-99F0-B36BAA083E65}" destId="{BCC015B5-A7F2-40DA-8DA5-290F5A786EF8}" srcOrd="0" destOrd="0" presId="urn:microsoft.com/office/officeart/2005/8/layout/vList2"/>
    <dgm:cxn modelId="{63C27FA9-61F6-4F3A-A1B6-7514DF514E49}" type="presParOf" srcId="{D981D939-98B5-4A52-99F0-B36BAA083E65}" destId="{3F28271C-C0CA-410E-A8FC-CE7BEF76943A}" srcOrd="1" destOrd="0" presId="urn:microsoft.com/office/officeart/2005/8/layout/vList2"/>
    <dgm:cxn modelId="{3858757B-4C2D-4BF8-9783-3D4691076296}" type="presParOf" srcId="{D981D939-98B5-4A52-99F0-B36BAA083E65}" destId="{ABD3D4ED-6928-4C38-88DD-B5D850EFD401}" srcOrd="2" destOrd="0" presId="urn:microsoft.com/office/officeart/2005/8/layout/vList2"/>
    <dgm:cxn modelId="{82EFB63C-8282-4E02-8A00-20F8745CF381}" type="presParOf" srcId="{D981D939-98B5-4A52-99F0-B36BAA083E65}" destId="{E5584EB1-9A38-4B90-B0CE-D1B0A6A96524}" srcOrd="3" destOrd="0" presId="urn:microsoft.com/office/officeart/2005/8/layout/vList2"/>
    <dgm:cxn modelId="{73E98B21-70A3-4333-B413-9C7DA00EAEA1}" type="presParOf" srcId="{D981D939-98B5-4A52-99F0-B36BAA083E65}" destId="{0B3252ED-79C4-4998-99A0-5C3FD1CD8FBB}"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79AB17-0363-4C4F-BB95-2DBEEE803833}"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1EEF2C8-4CDC-4D43-819A-7E65570E603E}">
      <dgm:prSet/>
      <dgm:spPr/>
      <dgm:t>
        <a:bodyPr/>
        <a:lstStyle/>
        <a:p>
          <a:pPr rtl="0"/>
          <a:r>
            <a:rPr lang="en-US" dirty="0" smtClean="0"/>
            <a:t>Headphones</a:t>
          </a:r>
          <a:endParaRPr lang="en-US" dirty="0"/>
        </a:p>
      </dgm:t>
    </dgm:pt>
    <dgm:pt modelId="{79F16B0D-9E0E-4A16-9DBE-C24CFC9EC5D5}" type="parTrans" cxnId="{8408624B-A859-4D2F-9265-D4807BC4D903}">
      <dgm:prSet/>
      <dgm:spPr/>
      <dgm:t>
        <a:bodyPr/>
        <a:lstStyle/>
        <a:p>
          <a:endParaRPr lang="en-US"/>
        </a:p>
      </dgm:t>
    </dgm:pt>
    <dgm:pt modelId="{F979AB91-0D43-4EF9-AFE5-831E3A4DB20D}" type="sibTrans" cxnId="{8408624B-A859-4D2F-9265-D4807BC4D903}">
      <dgm:prSet/>
      <dgm:spPr/>
      <dgm:t>
        <a:bodyPr/>
        <a:lstStyle/>
        <a:p>
          <a:endParaRPr lang="en-US"/>
        </a:p>
      </dgm:t>
    </dgm:pt>
    <dgm:pt modelId="{967A846C-5BEA-4605-B9ED-06D82A2C1625}">
      <dgm:prSet/>
      <dgm:spPr/>
      <dgm:t>
        <a:bodyPr/>
        <a:lstStyle/>
        <a:p>
          <a:pPr rtl="0"/>
          <a:r>
            <a:rPr lang="en-US" dirty="0" smtClean="0"/>
            <a:t>Speakers </a:t>
          </a:r>
          <a:endParaRPr lang="en-US" dirty="0"/>
        </a:p>
      </dgm:t>
    </dgm:pt>
    <dgm:pt modelId="{69FA2C1F-6E3F-47D7-86FD-E42FBB98A116}" type="parTrans" cxnId="{89DB965E-64F4-4811-94E5-8BC64836237F}">
      <dgm:prSet/>
      <dgm:spPr/>
      <dgm:t>
        <a:bodyPr/>
        <a:lstStyle/>
        <a:p>
          <a:endParaRPr lang="en-US"/>
        </a:p>
      </dgm:t>
    </dgm:pt>
    <dgm:pt modelId="{604DEEA2-3F46-4A09-A7FE-BB3D0AFB1C41}" type="sibTrans" cxnId="{89DB965E-64F4-4811-94E5-8BC64836237F}">
      <dgm:prSet/>
      <dgm:spPr/>
      <dgm:t>
        <a:bodyPr/>
        <a:lstStyle/>
        <a:p>
          <a:endParaRPr lang="en-US"/>
        </a:p>
      </dgm:t>
    </dgm:pt>
    <dgm:pt modelId="{060B6D7D-FB16-42E5-90BD-FC14554F3F64}" type="pres">
      <dgm:prSet presAssocID="{7979AB17-0363-4C4F-BB95-2DBEEE803833}" presName="linear" presStyleCnt="0">
        <dgm:presLayoutVars>
          <dgm:animLvl val="lvl"/>
          <dgm:resizeHandles val="exact"/>
        </dgm:presLayoutVars>
      </dgm:prSet>
      <dgm:spPr/>
    </dgm:pt>
    <dgm:pt modelId="{2F2F9F1D-DA4B-423C-8743-46E871E320D5}" type="pres">
      <dgm:prSet presAssocID="{A1EEF2C8-4CDC-4D43-819A-7E65570E603E}" presName="parentText" presStyleLbl="node1" presStyleIdx="0" presStyleCnt="2">
        <dgm:presLayoutVars>
          <dgm:chMax val="0"/>
          <dgm:bulletEnabled val="1"/>
        </dgm:presLayoutVars>
      </dgm:prSet>
      <dgm:spPr/>
    </dgm:pt>
    <dgm:pt modelId="{B57D1A25-B021-43A6-BBFD-F062574943E6}" type="pres">
      <dgm:prSet presAssocID="{F979AB91-0D43-4EF9-AFE5-831E3A4DB20D}" presName="spacer" presStyleCnt="0"/>
      <dgm:spPr/>
    </dgm:pt>
    <dgm:pt modelId="{61F27941-1F5C-4883-A1BF-4D5EE5D001F8}" type="pres">
      <dgm:prSet presAssocID="{967A846C-5BEA-4605-B9ED-06D82A2C1625}" presName="parentText" presStyleLbl="node1" presStyleIdx="1" presStyleCnt="2">
        <dgm:presLayoutVars>
          <dgm:chMax val="0"/>
          <dgm:bulletEnabled val="1"/>
        </dgm:presLayoutVars>
      </dgm:prSet>
      <dgm:spPr/>
    </dgm:pt>
  </dgm:ptLst>
  <dgm:cxnLst>
    <dgm:cxn modelId="{21232ABC-61D6-4AA5-8743-303FA385E60D}" type="presOf" srcId="{967A846C-5BEA-4605-B9ED-06D82A2C1625}" destId="{61F27941-1F5C-4883-A1BF-4D5EE5D001F8}" srcOrd="0" destOrd="0" presId="urn:microsoft.com/office/officeart/2005/8/layout/vList2"/>
    <dgm:cxn modelId="{8408624B-A859-4D2F-9265-D4807BC4D903}" srcId="{7979AB17-0363-4C4F-BB95-2DBEEE803833}" destId="{A1EEF2C8-4CDC-4D43-819A-7E65570E603E}" srcOrd="0" destOrd="0" parTransId="{79F16B0D-9E0E-4A16-9DBE-C24CFC9EC5D5}" sibTransId="{F979AB91-0D43-4EF9-AFE5-831E3A4DB20D}"/>
    <dgm:cxn modelId="{89DB965E-64F4-4811-94E5-8BC64836237F}" srcId="{7979AB17-0363-4C4F-BB95-2DBEEE803833}" destId="{967A846C-5BEA-4605-B9ED-06D82A2C1625}" srcOrd="1" destOrd="0" parTransId="{69FA2C1F-6E3F-47D7-86FD-E42FBB98A116}" sibTransId="{604DEEA2-3F46-4A09-A7FE-BB3D0AFB1C41}"/>
    <dgm:cxn modelId="{9494131C-4F3E-4418-81D4-1842C83842DC}" type="presOf" srcId="{A1EEF2C8-4CDC-4D43-819A-7E65570E603E}" destId="{2F2F9F1D-DA4B-423C-8743-46E871E320D5}" srcOrd="0" destOrd="0" presId="urn:microsoft.com/office/officeart/2005/8/layout/vList2"/>
    <dgm:cxn modelId="{D9D6C46D-8093-4386-BCAD-1D14E996A21B}" type="presOf" srcId="{7979AB17-0363-4C4F-BB95-2DBEEE803833}" destId="{060B6D7D-FB16-42E5-90BD-FC14554F3F64}" srcOrd="0" destOrd="0" presId="urn:microsoft.com/office/officeart/2005/8/layout/vList2"/>
    <dgm:cxn modelId="{2304DA86-E1C1-4FF9-8925-07EEA7B03447}" type="presParOf" srcId="{060B6D7D-FB16-42E5-90BD-FC14554F3F64}" destId="{2F2F9F1D-DA4B-423C-8743-46E871E320D5}" srcOrd="0" destOrd="0" presId="urn:microsoft.com/office/officeart/2005/8/layout/vList2"/>
    <dgm:cxn modelId="{5AE715D7-9507-4174-A635-41AF8143B83F}" type="presParOf" srcId="{060B6D7D-FB16-42E5-90BD-FC14554F3F64}" destId="{B57D1A25-B021-43A6-BBFD-F062574943E6}" srcOrd="1" destOrd="0" presId="urn:microsoft.com/office/officeart/2005/8/layout/vList2"/>
    <dgm:cxn modelId="{4199CB5B-5C15-43F3-A50B-B138BE46CFB9}" type="presParOf" srcId="{060B6D7D-FB16-42E5-90BD-FC14554F3F64}" destId="{61F27941-1F5C-4883-A1BF-4D5EE5D001F8}"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92E357-D9F6-47EF-A89A-EF5412F77C2D}"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US"/>
        </a:p>
      </dgm:t>
    </dgm:pt>
    <dgm:pt modelId="{1AD7C324-D18C-49F2-8378-F2F4754EF6FB}">
      <dgm:prSet/>
      <dgm:spPr/>
      <dgm:t>
        <a:bodyPr/>
        <a:lstStyle/>
        <a:p>
          <a:pPr rtl="0"/>
          <a:r>
            <a:rPr lang="en-US" dirty="0" smtClean="0"/>
            <a:t>Share contacts</a:t>
          </a:r>
          <a:endParaRPr lang="en-US" dirty="0"/>
        </a:p>
      </dgm:t>
    </dgm:pt>
    <dgm:pt modelId="{E8C283CA-5697-48F2-B01B-FB284A4854FC}" type="parTrans" cxnId="{1A5431BD-7DBD-49A9-8518-F35965F39114}">
      <dgm:prSet/>
      <dgm:spPr/>
      <dgm:t>
        <a:bodyPr/>
        <a:lstStyle/>
        <a:p>
          <a:endParaRPr lang="en-US"/>
        </a:p>
      </dgm:t>
    </dgm:pt>
    <dgm:pt modelId="{E7269C91-29AC-446D-BF2B-CC819DE6F0BC}" type="sibTrans" cxnId="{1A5431BD-7DBD-49A9-8518-F35965F39114}">
      <dgm:prSet/>
      <dgm:spPr/>
      <dgm:t>
        <a:bodyPr/>
        <a:lstStyle/>
        <a:p>
          <a:endParaRPr lang="en-US"/>
        </a:p>
      </dgm:t>
    </dgm:pt>
    <dgm:pt modelId="{837627F3-046E-464B-BBAE-9203E855DC2B}">
      <dgm:prSet/>
      <dgm:spPr/>
      <dgm:t>
        <a:bodyPr/>
        <a:lstStyle/>
        <a:p>
          <a:pPr rtl="0"/>
          <a:r>
            <a:rPr lang="en-US" dirty="0" smtClean="0"/>
            <a:t>Share music playlists</a:t>
          </a:r>
          <a:endParaRPr lang="en-US" dirty="0"/>
        </a:p>
      </dgm:t>
    </dgm:pt>
    <dgm:pt modelId="{9CF8739F-E3A6-4A9E-9BF3-75D5046D384D}" type="parTrans" cxnId="{7FD169EE-01C8-4AFE-B9E9-AA4600960DDC}">
      <dgm:prSet/>
      <dgm:spPr/>
      <dgm:t>
        <a:bodyPr/>
        <a:lstStyle/>
        <a:p>
          <a:endParaRPr lang="en-US"/>
        </a:p>
      </dgm:t>
    </dgm:pt>
    <dgm:pt modelId="{55A0976E-5D79-45FE-A052-467B2DD8495C}" type="sibTrans" cxnId="{7FD169EE-01C8-4AFE-B9E9-AA4600960DDC}">
      <dgm:prSet/>
      <dgm:spPr/>
      <dgm:t>
        <a:bodyPr/>
        <a:lstStyle/>
        <a:p>
          <a:endParaRPr lang="en-US"/>
        </a:p>
      </dgm:t>
    </dgm:pt>
    <dgm:pt modelId="{F1564A46-CC6B-4EF7-B407-ACA5CAABF131}" type="pres">
      <dgm:prSet presAssocID="{2692E357-D9F6-47EF-A89A-EF5412F77C2D}" presName="linear" presStyleCnt="0">
        <dgm:presLayoutVars>
          <dgm:animLvl val="lvl"/>
          <dgm:resizeHandles val="exact"/>
        </dgm:presLayoutVars>
      </dgm:prSet>
      <dgm:spPr/>
    </dgm:pt>
    <dgm:pt modelId="{F67CBBC8-B69A-4028-8772-E72409C0381A}" type="pres">
      <dgm:prSet presAssocID="{1AD7C324-D18C-49F2-8378-F2F4754EF6FB}" presName="parentText" presStyleLbl="node1" presStyleIdx="0" presStyleCnt="2">
        <dgm:presLayoutVars>
          <dgm:chMax val="0"/>
          <dgm:bulletEnabled val="1"/>
        </dgm:presLayoutVars>
      </dgm:prSet>
      <dgm:spPr/>
    </dgm:pt>
    <dgm:pt modelId="{EA4A1E65-12CF-4930-9AC9-9B6C26511AE2}" type="pres">
      <dgm:prSet presAssocID="{E7269C91-29AC-446D-BF2B-CC819DE6F0BC}" presName="spacer" presStyleCnt="0"/>
      <dgm:spPr/>
    </dgm:pt>
    <dgm:pt modelId="{4F9D4556-7619-49E5-8976-7E47AB65B277}" type="pres">
      <dgm:prSet presAssocID="{837627F3-046E-464B-BBAE-9203E855DC2B}" presName="parentText" presStyleLbl="node1" presStyleIdx="1" presStyleCnt="2">
        <dgm:presLayoutVars>
          <dgm:chMax val="0"/>
          <dgm:bulletEnabled val="1"/>
        </dgm:presLayoutVars>
      </dgm:prSet>
      <dgm:spPr/>
      <dgm:t>
        <a:bodyPr/>
        <a:lstStyle/>
        <a:p>
          <a:endParaRPr lang="en-US"/>
        </a:p>
      </dgm:t>
    </dgm:pt>
  </dgm:ptLst>
  <dgm:cxnLst>
    <dgm:cxn modelId="{7B262719-DC0C-486C-B6DA-1C81D1E4D368}" type="presOf" srcId="{837627F3-046E-464B-BBAE-9203E855DC2B}" destId="{4F9D4556-7619-49E5-8976-7E47AB65B277}" srcOrd="0" destOrd="0" presId="urn:microsoft.com/office/officeart/2005/8/layout/vList2"/>
    <dgm:cxn modelId="{76ED20E4-B532-4678-92FC-DE7EF0BB3DB5}" type="presOf" srcId="{1AD7C324-D18C-49F2-8378-F2F4754EF6FB}" destId="{F67CBBC8-B69A-4028-8772-E72409C0381A}" srcOrd="0" destOrd="0" presId="urn:microsoft.com/office/officeart/2005/8/layout/vList2"/>
    <dgm:cxn modelId="{C60808F0-9204-4FAE-A4B8-77E19934CDF3}" type="presOf" srcId="{2692E357-D9F6-47EF-A89A-EF5412F77C2D}" destId="{F1564A46-CC6B-4EF7-B407-ACA5CAABF131}" srcOrd="0" destOrd="0" presId="urn:microsoft.com/office/officeart/2005/8/layout/vList2"/>
    <dgm:cxn modelId="{1A5431BD-7DBD-49A9-8518-F35965F39114}" srcId="{2692E357-D9F6-47EF-A89A-EF5412F77C2D}" destId="{1AD7C324-D18C-49F2-8378-F2F4754EF6FB}" srcOrd="0" destOrd="0" parTransId="{E8C283CA-5697-48F2-B01B-FB284A4854FC}" sibTransId="{E7269C91-29AC-446D-BF2B-CC819DE6F0BC}"/>
    <dgm:cxn modelId="{7FD169EE-01C8-4AFE-B9E9-AA4600960DDC}" srcId="{2692E357-D9F6-47EF-A89A-EF5412F77C2D}" destId="{837627F3-046E-464B-BBAE-9203E855DC2B}" srcOrd="1" destOrd="0" parTransId="{9CF8739F-E3A6-4A9E-9BF3-75D5046D384D}" sibTransId="{55A0976E-5D79-45FE-A052-467B2DD8495C}"/>
    <dgm:cxn modelId="{2615DDAE-0F0B-48AB-A3F5-EDFA020DF603}" type="presParOf" srcId="{F1564A46-CC6B-4EF7-B407-ACA5CAABF131}" destId="{F67CBBC8-B69A-4028-8772-E72409C0381A}" srcOrd="0" destOrd="0" presId="urn:microsoft.com/office/officeart/2005/8/layout/vList2"/>
    <dgm:cxn modelId="{6FD10CBA-A802-4161-B497-EBD5D76CFFDB}" type="presParOf" srcId="{F1564A46-CC6B-4EF7-B407-ACA5CAABF131}" destId="{EA4A1E65-12CF-4930-9AC9-9B6C26511AE2}" srcOrd="1" destOrd="0" presId="urn:microsoft.com/office/officeart/2005/8/layout/vList2"/>
    <dgm:cxn modelId="{F591DF99-59CF-4BAB-A221-58F00BC103FA}" type="presParOf" srcId="{F1564A46-CC6B-4EF7-B407-ACA5CAABF131}" destId="{4F9D4556-7619-49E5-8976-7E47AB65B277}"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C56FF9-6A3E-4C2F-9B0A-DF3B356DB32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923E74D-7EE0-4007-976F-910A9EC371B0}">
      <dgm:prSet/>
      <dgm:spPr/>
      <dgm:t>
        <a:bodyPr/>
        <a:lstStyle/>
        <a:p>
          <a:pPr rtl="0"/>
          <a:r>
            <a:rPr lang="en-US" dirty="0" smtClean="0"/>
            <a:t>Pay for tickets at a theater</a:t>
          </a:r>
          <a:endParaRPr lang="en-US" dirty="0"/>
        </a:p>
      </dgm:t>
    </dgm:pt>
    <dgm:pt modelId="{F234314A-0180-47C2-A469-F8B77256DC53}" type="parTrans" cxnId="{F658A558-B25D-4DE8-9DF5-0EB1126D0EA4}">
      <dgm:prSet/>
      <dgm:spPr/>
      <dgm:t>
        <a:bodyPr/>
        <a:lstStyle/>
        <a:p>
          <a:endParaRPr lang="en-US"/>
        </a:p>
      </dgm:t>
    </dgm:pt>
    <dgm:pt modelId="{59353FAC-0B5E-4F30-9FA2-F40F82FF0586}" type="sibTrans" cxnId="{F658A558-B25D-4DE8-9DF5-0EB1126D0EA4}">
      <dgm:prSet/>
      <dgm:spPr/>
      <dgm:t>
        <a:bodyPr/>
        <a:lstStyle/>
        <a:p>
          <a:endParaRPr lang="en-US"/>
        </a:p>
      </dgm:t>
    </dgm:pt>
    <dgm:pt modelId="{5BDABA65-C6D6-4F8E-ACED-F96D5FFEE2D8}">
      <dgm:prSet/>
      <dgm:spPr/>
      <dgm:t>
        <a:bodyPr/>
        <a:lstStyle/>
        <a:p>
          <a:pPr rtl="0"/>
          <a:r>
            <a:rPr lang="en-US" dirty="0" smtClean="0"/>
            <a:t>Use in place of your </a:t>
          </a:r>
          <a:r>
            <a:rPr lang="en-US" dirty="0" err="1" smtClean="0"/>
            <a:t>Easypass</a:t>
          </a:r>
          <a:r>
            <a:rPr lang="en-US" dirty="0" smtClean="0"/>
            <a:t> at a toll booth</a:t>
          </a:r>
          <a:endParaRPr lang="en-US" dirty="0"/>
        </a:p>
      </dgm:t>
    </dgm:pt>
    <dgm:pt modelId="{EFB21C91-D1E8-4FB6-85FF-983A3CA00818}" type="parTrans" cxnId="{C6580B06-E589-4B96-8D9E-97692F57279A}">
      <dgm:prSet/>
      <dgm:spPr/>
      <dgm:t>
        <a:bodyPr/>
        <a:lstStyle/>
        <a:p>
          <a:endParaRPr lang="en-US"/>
        </a:p>
      </dgm:t>
    </dgm:pt>
    <dgm:pt modelId="{0056BA5E-B3D3-43B7-8199-51B1C4028C68}" type="sibTrans" cxnId="{C6580B06-E589-4B96-8D9E-97692F57279A}">
      <dgm:prSet/>
      <dgm:spPr/>
      <dgm:t>
        <a:bodyPr/>
        <a:lstStyle/>
        <a:p>
          <a:endParaRPr lang="en-US"/>
        </a:p>
      </dgm:t>
    </dgm:pt>
    <dgm:pt modelId="{18841971-4A72-4848-BA77-9952CC4692ED}">
      <dgm:prSet/>
      <dgm:spPr/>
      <dgm:t>
        <a:bodyPr/>
        <a:lstStyle/>
        <a:p>
          <a:pPr rtl="0"/>
          <a:r>
            <a:rPr lang="en-US" dirty="0" smtClean="0"/>
            <a:t>Purchase items at a store (in place of using a credit card)</a:t>
          </a:r>
          <a:endParaRPr lang="en-US" dirty="0"/>
        </a:p>
      </dgm:t>
    </dgm:pt>
    <dgm:pt modelId="{FFAE0C46-6423-4E6F-9995-F17CD22CC0EF}" type="parTrans" cxnId="{BC4CB62B-231C-4470-A958-819E839D3D35}">
      <dgm:prSet/>
      <dgm:spPr/>
      <dgm:t>
        <a:bodyPr/>
        <a:lstStyle/>
        <a:p>
          <a:endParaRPr lang="en-US"/>
        </a:p>
      </dgm:t>
    </dgm:pt>
    <dgm:pt modelId="{33CC40E2-B20A-42CA-9335-765BC1267AB1}" type="sibTrans" cxnId="{BC4CB62B-231C-4470-A958-819E839D3D35}">
      <dgm:prSet/>
      <dgm:spPr/>
      <dgm:t>
        <a:bodyPr/>
        <a:lstStyle/>
        <a:p>
          <a:endParaRPr lang="en-US"/>
        </a:p>
      </dgm:t>
    </dgm:pt>
    <dgm:pt modelId="{7B574EE2-1C8F-43BE-A463-56C69EC35805}" type="pres">
      <dgm:prSet presAssocID="{32C56FF9-6A3E-4C2F-9B0A-DF3B356DB329}" presName="linear" presStyleCnt="0">
        <dgm:presLayoutVars>
          <dgm:animLvl val="lvl"/>
          <dgm:resizeHandles val="exact"/>
        </dgm:presLayoutVars>
      </dgm:prSet>
      <dgm:spPr/>
    </dgm:pt>
    <dgm:pt modelId="{130E2E9B-D43F-4849-8C31-4212429B2D32}" type="pres">
      <dgm:prSet presAssocID="{9923E74D-7EE0-4007-976F-910A9EC371B0}" presName="parentText" presStyleLbl="node1" presStyleIdx="0" presStyleCnt="3">
        <dgm:presLayoutVars>
          <dgm:chMax val="0"/>
          <dgm:bulletEnabled val="1"/>
        </dgm:presLayoutVars>
      </dgm:prSet>
      <dgm:spPr/>
    </dgm:pt>
    <dgm:pt modelId="{8C78FFEA-7B83-4B60-A878-3B7E9C474446}" type="pres">
      <dgm:prSet presAssocID="{59353FAC-0B5E-4F30-9FA2-F40F82FF0586}" presName="spacer" presStyleCnt="0"/>
      <dgm:spPr/>
    </dgm:pt>
    <dgm:pt modelId="{195D0B0B-BF17-41F3-A2AD-8E1F48C56B25}" type="pres">
      <dgm:prSet presAssocID="{5BDABA65-C6D6-4F8E-ACED-F96D5FFEE2D8}" presName="parentText" presStyleLbl="node1" presStyleIdx="1" presStyleCnt="3">
        <dgm:presLayoutVars>
          <dgm:chMax val="0"/>
          <dgm:bulletEnabled val="1"/>
        </dgm:presLayoutVars>
      </dgm:prSet>
      <dgm:spPr/>
      <dgm:t>
        <a:bodyPr/>
        <a:lstStyle/>
        <a:p>
          <a:endParaRPr lang="en-US"/>
        </a:p>
      </dgm:t>
    </dgm:pt>
    <dgm:pt modelId="{296BB4CA-0B36-4CA2-8AF6-3F8B0246D911}" type="pres">
      <dgm:prSet presAssocID="{0056BA5E-B3D3-43B7-8199-51B1C4028C68}" presName="spacer" presStyleCnt="0"/>
      <dgm:spPr/>
    </dgm:pt>
    <dgm:pt modelId="{B114B1F6-8C3A-43FF-8E9A-950980BD04E3}" type="pres">
      <dgm:prSet presAssocID="{18841971-4A72-4848-BA77-9952CC4692ED}" presName="parentText" presStyleLbl="node1" presStyleIdx="2" presStyleCnt="3">
        <dgm:presLayoutVars>
          <dgm:chMax val="0"/>
          <dgm:bulletEnabled val="1"/>
        </dgm:presLayoutVars>
      </dgm:prSet>
      <dgm:spPr/>
      <dgm:t>
        <a:bodyPr/>
        <a:lstStyle/>
        <a:p>
          <a:endParaRPr lang="en-US"/>
        </a:p>
      </dgm:t>
    </dgm:pt>
  </dgm:ptLst>
  <dgm:cxnLst>
    <dgm:cxn modelId="{BC4CB62B-231C-4470-A958-819E839D3D35}" srcId="{32C56FF9-6A3E-4C2F-9B0A-DF3B356DB329}" destId="{18841971-4A72-4848-BA77-9952CC4692ED}" srcOrd="2" destOrd="0" parTransId="{FFAE0C46-6423-4E6F-9995-F17CD22CC0EF}" sibTransId="{33CC40E2-B20A-42CA-9335-765BC1267AB1}"/>
    <dgm:cxn modelId="{83A71D50-EA3D-4E97-A9B8-4DCEE5FABE07}" type="presOf" srcId="{9923E74D-7EE0-4007-976F-910A9EC371B0}" destId="{130E2E9B-D43F-4849-8C31-4212429B2D32}" srcOrd="0" destOrd="0" presId="urn:microsoft.com/office/officeart/2005/8/layout/vList2"/>
    <dgm:cxn modelId="{9026AC19-578C-482D-97BF-B0671599DB51}" type="presOf" srcId="{32C56FF9-6A3E-4C2F-9B0A-DF3B356DB329}" destId="{7B574EE2-1C8F-43BE-A463-56C69EC35805}" srcOrd="0" destOrd="0" presId="urn:microsoft.com/office/officeart/2005/8/layout/vList2"/>
    <dgm:cxn modelId="{7E463719-42AF-49D7-B813-AB3DC6AC677B}" type="presOf" srcId="{5BDABA65-C6D6-4F8E-ACED-F96D5FFEE2D8}" destId="{195D0B0B-BF17-41F3-A2AD-8E1F48C56B25}" srcOrd="0" destOrd="0" presId="urn:microsoft.com/office/officeart/2005/8/layout/vList2"/>
    <dgm:cxn modelId="{C6580B06-E589-4B96-8D9E-97692F57279A}" srcId="{32C56FF9-6A3E-4C2F-9B0A-DF3B356DB329}" destId="{5BDABA65-C6D6-4F8E-ACED-F96D5FFEE2D8}" srcOrd="1" destOrd="0" parTransId="{EFB21C91-D1E8-4FB6-85FF-983A3CA00818}" sibTransId="{0056BA5E-B3D3-43B7-8199-51B1C4028C68}"/>
    <dgm:cxn modelId="{F658A558-B25D-4DE8-9DF5-0EB1126D0EA4}" srcId="{32C56FF9-6A3E-4C2F-9B0A-DF3B356DB329}" destId="{9923E74D-7EE0-4007-976F-910A9EC371B0}" srcOrd="0" destOrd="0" parTransId="{F234314A-0180-47C2-A469-F8B77256DC53}" sibTransId="{59353FAC-0B5E-4F30-9FA2-F40F82FF0586}"/>
    <dgm:cxn modelId="{3BCF92DE-7053-4DD5-A9B0-059945B3DAED}" type="presOf" srcId="{18841971-4A72-4848-BA77-9952CC4692ED}" destId="{B114B1F6-8C3A-43FF-8E9A-950980BD04E3}" srcOrd="0" destOrd="0" presId="urn:microsoft.com/office/officeart/2005/8/layout/vList2"/>
    <dgm:cxn modelId="{9C68A8AB-8D2D-4303-A42D-0AA19A007243}" type="presParOf" srcId="{7B574EE2-1C8F-43BE-A463-56C69EC35805}" destId="{130E2E9B-D43F-4849-8C31-4212429B2D32}" srcOrd="0" destOrd="0" presId="urn:microsoft.com/office/officeart/2005/8/layout/vList2"/>
    <dgm:cxn modelId="{723695B0-B59D-4E39-8C05-85CECBC53886}" type="presParOf" srcId="{7B574EE2-1C8F-43BE-A463-56C69EC35805}" destId="{8C78FFEA-7B83-4B60-A878-3B7E9C474446}" srcOrd="1" destOrd="0" presId="urn:microsoft.com/office/officeart/2005/8/layout/vList2"/>
    <dgm:cxn modelId="{A0D066A4-1373-4F1B-881D-29958A45C2EA}" type="presParOf" srcId="{7B574EE2-1C8F-43BE-A463-56C69EC35805}" destId="{195D0B0B-BF17-41F3-A2AD-8E1F48C56B25}" srcOrd="2" destOrd="0" presId="urn:microsoft.com/office/officeart/2005/8/layout/vList2"/>
    <dgm:cxn modelId="{442308B2-D38D-44BE-B45B-4A9EF0A34E3A}" type="presParOf" srcId="{7B574EE2-1C8F-43BE-A463-56C69EC35805}" destId="{296BB4CA-0B36-4CA2-8AF6-3F8B0246D911}" srcOrd="3" destOrd="0" presId="urn:microsoft.com/office/officeart/2005/8/layout/vList2"/>
    <dgm:cxn modelId="{29B083D2-6B7F-4C6E-9BF3-84E185FFAB30}" type="presParOf" srcId="{7B574EE2-1C8F-43BE-A463-56C69EC35805}" destId="{B114B1F6-8C3A-43FF-8E9A-950980BD04E3}"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A45F37-D67A-4DFF-9259-462D4369A9D6}"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F4C02DE2-9C2B-40B5-B61E-62A9BC689207}">
      <dgm:prSet/>
      <dgm:spPr/>
      <dgm:t>
        <a:bodyPr/>
        <a:lstStyle/>
        <a:p>
          <a:pPr rtl="0"/>
          <a:r>
            <a:rPr lang="en-US" dirty="0" smtClean="0"/>
            <a:t>Future of NFC:</a:t>
          </a:r>
          <a:endParaRPr lang="en-US" dirty="0"/>
        </a:p>
      </dgm:t>
    </dgm:pt>
    <dgm:pt modelId="{0E49A5D9-2D8F-4F4B-A5E8-0BA9B86B63F7}" type="parTrans" cxnId="{16783E74-D8FA-4A17-88B1-D56942EA1E6C}">
      <dgm:prSet/>
      <dgm:spPr/>
      <dgm:t>
        <a:bodyPr/>
        <a:lstStyle/>
        <a:p>
          <a:endParaRPr lang="en-US"/>
        </a:p>
      </dgm:t>
    </dgm:pt>
    <dgm:pt modelId="{237F913A-97C0-46B5-9CF2-6875E3FDCB16}" type="sibTrans" cxnId="{16783E74-D8FA-4A17-88B1-D56942EA1E6C}">
      <dgm:prSet/>
      <dgm:spPr/>
      <dgm:t>
        <a:bodyPr/>
        <a:lstStyle/>
        <a:p>
          <a:endParaRPr lang="en-US"/>
        </a:p>
      </dgm:t>
    </dgm:pt>
    <dgm:pt modelId="{26381296-458E-4522-9FF5-A5831D2640E6}">
      <dgm:prSet/>
      <dgm:spPr/>
      <dgm:t>
        <a:bodyPr/>
        <a:lstStyle/>
        <a:p>
          <a:pPr rtl="0"/>
          <a:r>
            <a:rPr lang="en-US" dirty="0" smtClean="0"/>
            <a:t>Replace traditional wallets</a:t>
          </a:r>
          <a:endParaRPr lang="en-US" dirty="0"/>
        </a:p>
      </dgm:t>
    </dgm:pt>
    <dgm:pt modelId="{0F726F13-BA33-4063-9BB5-661F4062E918}" type="parTrans" cxnId="{7B0F41AA-9F19-47AB-A902-E34D5F477EFE}">
      <dgm:prSet/>
      <dgm:spPr/>
      <dgm:t>
        <a:bodyPr/>
        <a:lstStyle/>
        <a:p>
          <a:endParaRPr lang="en-US"/>
        </a:p>
      </dgm:t>
    </dgm:pt>
    <dgm:pt modelId="{9C4CA2A4-178A-46FE-991C-07DF638CA317}" type="sibTrans" cxnId="{7B0F41AA-9F19-47AB-A902-E34D5F477EFE}">
      <dgm:prSet/>
      <dgm:spPr/>
      <dgm:t>
        <a:bodyPr/>
        <a:lstStyle/>
        <a:p>
          <a:endParaRPr lang="en-US"/>
        </a:p>
      </dgm:t>
    </dgm:pt>
    <dgm:pt modelId="{912AE93D-AC5A-4D44-B529-1DFB1773587A}">
      <dgm:prSet/>
      <dgm:spPr/>
      <dgm:t>
        <a:bodyPr/>
        <a:lstStyle/>
        <a:p>
          <a:pPr rtl="0"/>
          <a:r>
            <a:rPr lang="en-US" dirty="0" smtClean="0"/>
            <a:t>Home automation</a:t>
          </a:r>
          <a:endParaRPr lang="en-US" dirty="0"/>
        </a:p>
      </dgm:t>
    </dgm:pt>
    <dgm:pt modelId="{5EC33DCB-86B8-4D2E-865B-67F4991B6C9D}" type="parTrans" cxnId="{AE38B7A5-B02F-4125-A28D-FF526F59BC0C}">
      <dgm:prSet/>
      <dgm:spPr/>
      <dgm:t>
        <a:bodyPr/>
        <a:lstStyle/>
        <a:p>
          <a:endParaRPr lang="en-US"/>
        </a:p>
      </dgm:t>
    </dgm:pt>
    <dgm:pt modelId="{9BD1C056-0B45-4D69-B72C-10AF07BF5E73}" type="sibTrans" cxnId="{AE38B7A5-B02F-4125-A28D-FF526F59BC0C}">
      <dgm:prSet/>
      <dgm:spPr/>
      <dgm:t>
        <a:bodyPr/>
        <a:lstStyle/>
        <a:p>
          <a:endParaRPr lang="en-US"/>
        </a:p>
      </dgm:t>
    </dgm:pt>
    <dgm:pt modelId="{053BC8DD-8E0A-4540-AA3D-A2AAF37FECF2}">
      <dgm:prSet/>
      <dgm:spPr/>
      <dgm:t>
        <a:bodyPr/>
        <a:lstStyle/>
        <a:p>
          <a:pPr rtl="0"/>
          <a:r>
            <a:rPr lang="en-US" dirty="0" smtClean="0"/>
            <a:t>Complete medical history</a:t>
          </a:r>
          <a:endParaRPr lang="en-US" dirty="0"/>
        </a:p>
      </dgm:t>
    </dgm:pt>
    <dgm:pt modelId="{8664222C-74B6-4A50-B1C5-743DA6CFE869}" type="parTrans" cxnId="{C86730B4-A67D-40D3-89C9-26677739C648}">
      <dgm:prSet/>
      <dgm:spPr/>
      <dgm:t>
        <a:bodyPr/>
        <a:lstStyle/>
        <a:p>
          <a:endParaRPr lang="en-US"/>
        </a:p>
      </dgm:t>
    </dgm:pt>
    <dgm:pt modelId="{276E33C8-9B00-412F-AC5B-25E324216457}" type="sibTrans" cxnId="{C86730B4-A67D-40D3-89C9-26677739C648}">
      <dgm:prSet/>
      <dgm:spPr/>
      <dgm:t>
        <a:bodyPr/>
        <a:lstStyle/>
        <a:p>
          <a:endParaRPr lang="en-US"/>
        </a:p>
      </dgm:t>
    </dgm:pt>
    <dgm:pt modelId="{3ECE1969-9B44-47A9-ABA2-490C24E1619E}">
      <dgm:prSet/>
      <dgm:spPr/>
      <dgm:t>
        <a:bodyPr/>
        <a:lstStyle/>
        <a:p>
          <a:pPr rtl="0"/>
          <a:r>
            <a:rPr lang="en-US" dirty="0" smtClean="0"/>
            <a:t>Replace ID badges</a:t>
          </a:r>
          <a:endParaRPr lang="en-US" dirty="0"/>
        </a:p>
      </dgm:t>
    </dgm:pt>
    <dgm:pt modelId="{879FD3DF-1D2B-4683-8901-FB5ED58C7788}" type="parTrans" cxnId="{CC908E4D-0559-4B53-952E-5DA1D69BC600}">
      <dgm:prSet/>
      <dgm:spPr/>
      <dgm:t>
        <a:bodyPr/>
        <a:lstStyle/>
        <a:p>
          <a:endParaRPr lang="en-US"/>
        </a:p>
      </dgm:t>
    </dgm:pt>
    <dgm:pt modelId="{C7276352-4C89-4172-BF41-8159DAF12A63}" type="sibTrans" cxnId="{CC908E4D-0559-4B53-952E-5DA1D69BC600}">
      <dgm:prSet/>
      <dgm:spPr/>
      <dgm:t>
        <a:bodyPr/>
        <a:lstStyle/>
        <a:p>
          <a:endParaRPr lang="en-US"/>
        </a:p>
      </dgm:t>
    </dgm:pt>
    <dgm:pt modelId="{9EB540B5-82CF-458C-B652-8352B7477F82}">
      <dgm:prSet/>
      <dgm:spPr/>
      <dgm:t>
        <a:bodyPr/>
        <a:lstStyle/>
        <a:p>
          <a:pPr rtl="0"/>
          <a:r>
            <a:rPr lang="en-US" dirty="0" smtClean="0"/>
            <a:t>Already embedded in passports</a:t>
          </a:r>
          <a:endParaRPr lang="en-US" dirty="0"/>
        </a:p>
      </dgm:t>
    </dgm:pt>
    <dgm:pt modelId="{6BD1803E-B593-4674-8BA7-4D5FDEEA846F}" type="parTrans" cxnId="{64AE51E8-807D-4CA3-BF2A-8EAA14C5F5D1}">
      <dgm:prSet/>
      <dgm:spPr/>
      <dgm:t>
        <a:bodyPr/>
        <a:lstStyle/>
        <a:p>
          <a:endParaRPr lang="en-US"/>
        </a:p>
      </dgm:t>
    </dgm:pt>
    <dgm:pt modelId="{C5E04E4E-4437-47FB-BF42-AC253EF90FE3}" type="sibTrans" cxnId="{64AE51E8-807D-4CA3-BF2A-8EAA14C5F5D1}">
      <dgm:prSet/>
      <dgm:spPr/>
      <dgm:t>
        <a:bodyPr/>
        <a:lstStyle/>
        <a:p>
          <a:endParaRPr lang="en-US"/>
        </a:p>
      </dgm:t>
    </dgm:pt>
    <dgm:pt modelId="{0E90E262-29B4-4D55-9D7B-5B2691664553}" type="pres">
      <dgm:prSet presAssocID="{A1A45F37-D67A-4DFF-9259-462D4369A9D6}" presName="Name0" presStyleCnt="0">
        <dgm:presLayoutVars>
          <dgm:dir/>
          <dgm:animLvl val="lvl"/>
          <dgm:resizeHandles val="exact"/>
        </dgm:presLayoutVars>
      </dgm:prSet>
      <dgm:spPr/>
    </dgm:pt>
    <dgm:pt modelId="{7BD63D85-E147-4746-AEF5-B28D8C9DF4CA}" type="pres">
      <dgm:prSet presAssocID="{F4C02DE2-9C2B-40B5-B61E-62A9BC689207}" presName="linNode" presStyleCnt="0"/>
      <dgm:spPr/>
    </dgm:pt>
    <dgm:pt modelId="{D2BAA3E3-6600-4C15-B1EB-8B38AD56A28B}" type="pres">
      <dgm:prSet presAssocID="{F4C02DE2-9C2B-40B5-B61E-62A9BC689207}" presName="parentText" presStyleLbl="node1" presStyleIdx="0" presStyleCnt="1">
        <dgm:presLayoutVars>
          <dgm:chMax val="1"/>
          <dgm:bulletEnabled val="1"/>
        </dgm:presLayoutVars>
      </dgm:prSet>
      <dgm:spPr/>
      <dgm:t>
        <a:bodyPr/>
        <a:lstStyle/>
        <a:p>
          <a:endParaRPr lang="en-US"/>
        </a:p>
      </dgm:t>
    </dgm:pt>
    <dgm:pt modelId="{D25176A6-1B58-488D-983A-EC02E25B343E}" type="pres">
      <dgm:prSet presAssocID="{F4C02DE2-9C2B-40B5-B61E-62A9BC689207}" presName="descendantText" presStyleLbl="alignAccFollowNode1" presStyleIdx="0" presStyleCnt="1">
        <dgm:presLayoutVars>
          <dgm:bulletEnabled val="1"/>
        </dgm:presLayoutVars>
      </dgm:prSet>
      <dgm:spPr/>
      <dgm:t>
        <a:bodyPr/>
        <a:lstStyle/>
        <a:p>
          <a:endParaRPr lang="en-US"/>
        </a:p>
      </dgm:t>
    </dgm:pt>
  </dgm:ptLst>
  <dgm:cxnLst>
    <dgm:cxn modelId="{7B0F41AA-9F19-47AB-A902-E34D5F477EFE}" srcId="{F4C02DE2-9C2B-40B5-B61E-62A9BC689207}" destId="{26381296-458E-4522-9FF5-A5831D2640E6}" srcOrd="0" destOrd="0" parTransId="{0F726F13-BA33-4063-9BB5-661F4062E918}" sibTransId="{9C4CA2A4-178A-46FE-991C-07DF638CA317}"/>
    <dgm:cxn modelId="{64AE51E8-807D-4CA3-BF2A-8EAA14C5F5D1}" srcId="{F4C02DE2-9C2B-40B5-B61E-62A9BC689207}" destId="{9EB540B5-82CF-458C-B652-8352B7477F82}" srcOrd="4" destOrd="0" parTransId="{6BD1803E-B593-4674-8BA7-4D5FDEEA846F}" sibTransId="{C5E04E4E-4437-47FB-BF42-AC253EF90FE3}"/>
    <dgm:cxn modelId="{C86730B4-A67D-40D3-89C9-26677739C648}" srcId="{F4C02DE2-9C2B-40B5-B61E-62A9BC689207}" destId="{053BC8DD-8E0A-4540-AA3D-A2AAF37FECF2}" srcOrd="2" destOrd="0" parTransId="{8664222C-74B6-4A50-B1C5-743DA6CFE869}" sibTransId="{276E33C8-9B00-412F-AC5B-25E324216457}"/>
    <dgm:cxn modelId="{F4D94AA5-CFC0-475F-AF91-F61CAC04AEF4}" type="presOf" srcId="{053BC8DD-8E0A-4540-AA3D-A2AAF37FECF2}" destId="{D25176A6-1B58-488D-983A-EC02E25B343E}" srcOrd="0" destOrd="2" presId="urn:microsoft.com/office/officeart/2005/8/layout/vList5"/>
    <dgm:cxn modelId="{AE38B7A5-B02F-4125-A28D-FF526F59BC0C}" srcId="{F4C02DE2-9C2B-40B5-B61E-62A9BC689207}" destId="{912AE93D-AC5A-4D44-B529-1DFB1773587A}" srcOrd="1" destOrd="0" parTransId="{5EC33DCB-86B8-4D2E-865B-67F4991B6C9D}" sibTransId="{9BD1C056-0B45-4D69-B72C-10AF07BF5E73}"/>
    <dgm:cxn modelId="{CE743462-9E5B-41F1-9ACD-566735A86549}" type="presOf" srcId="{A1A45F37-D67A-4DFF-9259-462D4369A9D6}" destId="{0E90E262-29B4-4D55-9D7B-5B2691664553}" srcOrd="0" destOrd="0" presId="urn:microsoft.com/office/officeart/2005/8/layout/vList5"/>
    <dgm:cxn modelId="{714CA4DE-6709-467F-88F0-59F6B948B1D9}" type="presOf" srcId="{F4C02DE2-9C2B-40B5-B61E-62A9BC689207}" destId="{D2BAA3E3-6600-4C15-B1EB-8B38AD56A28B}" srcOrd="0" destOrd="0" presId="urn:microsoft.com/office/officeart/2005/8/layout/vList5"/>
    <dgm:cxn modelId="{579093CF-A9EA-4A4E-82F6-49F0882A3ECB}" type="presOf" srcId="{9EB540B5-82CF-458C-B652-8352B7477F82}" destId="{D25176A6-1B58-488D-983A-EC02E25B343E}" srcOrd="0" destOrd="4" presId="urn:microsoft.com/office/officeart/2005/8/layout/vList5"/>
    <dgm:cxn modelId="{CC908E4D-0559-4B53-952E-5DA1D69BC600}" srcId="{F4C02DE2-9C2B-40B5-B61E-62A9BC689207}" destId="{3ECE1969-9B44-47A9-ABA2-490C24E1619E}" srcOrd="3" destOrd="0" parTransId="{879FD3DF-1D2B-4683-8901-FB5ED58C7788}" sibTransId="{C7276352-4C89-4172-BF41-8159DAF12A63}"/>
    <dgm:cxn modelId="{78E56980-8BBD-48BA-8372-8C451719FF45}" type="presOf" srcId="{3ECE1969-9B44-47A9-ABA2-490C24E1619E}" destId="{D25176A6-1B58-488D-983A-EC02E25B343E}" srcOrd="0" destOrd="3" presId="urn:microsoft.com/office/officeart/2005/8/layout/vList5"/>
    <dgm:cxn modelId="{204F3AF7-1CE7-4441-A88F-7BE456D24C6D}" type="presOf" srcId="{912AE93D-AC5A-4D44-B529-1DFB1773587A}" destId="{D25176A6-1B58-488D-983A-EC02E25B343E}" srcOrd="0" destOrd="1" presId="urn:microsoft.com/office/officeart/2005/8/layout/vList5"/>
    <dgm:cxn modelId="{72CAA100-C405-4FF6-ABF5-3F74E9C75C30}" type="presOf" srcId="{26381296-458E-4522-9FF5-A5831D2640E6}" destId="{D25176A6-1B58-488D-983A-EC02E25B343E}" srcOrd="0" destOrd="0" presId="urn:microsoft.com/office/officeart/2005/8/layout/vList5"/>
    <dgm:cxn modelId="{16783E74-D8FA-4A17-88B1-D56942EA1E6C}" srcId="{A1A45F37-D67A-4DFF-9259-462D4369A9D6}" destId="{F4C02DE2-9C2B-40B5-B61E-62A9BC689207}" srcOrd="0" destOrd="0" parTransId="{0E49A5D9-2D8F-4F4B-A5E8-0BA9B86B63F7}" sibTransId="{237F913A-97C0-46B5-9CF2-6875E3FDCB16}"/>
    <dgm:cxn modelId="{64F329C3-0E20-4254-A82E-9A633E341090}" type="presParOf" srcId="{0E90E262-29B4-4D55-9D7B-5B2691664553}" destId="{7BD63D85-E147-4746-AEF5-B28D8C9DF4CA}" srcOrd="0" destOrd="0" presId="urn:microsoft.com/office/officeart/2005/8/layout/vList5"/>
    <dgm:cxn modelId="{29D31AAE-333E-4ADA-A83F-FE1FB35F806A}" type="presParOf" srcId="{7BD63D85-E147-4746-AEF5-B28D8C9DF4CA}" destId="{D2BAA3E3-6600-4C15-B1EB-8B38AD56A28B}" srcOrd="0" destOrd="0" presId="urn:microsoft.com/office/officeart/2005/8/layout/vList5"/>
    <dgm:cxn modelId="{CA7A0A25-C020-4377-B363-A53FE2A69503}" type="presParOf" srcId="{7BD63D85-E147-4746-AEF5-B28D8C9DF4CA}" destId="{D25176A6-1B58-488D-983A-EC02E25B343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0B0533-E7A3-44A2-A68F-2E1BB8E8587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t>
        <a:bodyPr/>
        <a:lstStyle/>
        <a:p>
          <a:endParaRPr lang="en-US"/>
        </a:p>
      </dgm:t>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t>
        <a:bodyPr/>
        <a:lstStyle/>
        <a:p>
          <a:endParaRPr lang="en-US"/>
        </a:p>
      </dgm:t>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t>
        <a:bodyPr/>
        <a:lstStyle/>
        <a:p>
          <a:endParaRPr lang="en-US"/>
        </a:p>
      </dgm:t>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t>
        <a:bodyPr/>
        <a:lstStyle/>
        <a:p>
          <a:endParaRPr lang="en-US"/>
        </a:p>
      </dgm:t>
    </dgm:pt>
  </dgm:ptLst>
  <dgm:cxnLst>
    <dgm:cxn modelId="{2B2290F6-8CA2-46EA-B71F-FE8FBB6B5791}" type="presOf" srcId="{71E492AA-A133-4708-8EFA-654A452277F0}" destId="{E57CEF5C-44CB-4024-A7D8-BCA7E88F8038}" srcOrd="0" destOrd="4" presId="urn:microsoft.com/office/officeart/2005/8/layout/bList2"/>
    <dgm:cxn modelId="{6FDC1D31-9EBF-4763-B58F-6B7222AF379A}" type="presOf" srcId="{4B020EA8-A6D1-4F1E-8816-7196A71E6D80}" destId="{FEED18D9-511A-4610-915B-F7BC334A4CE6}" srcOrd="0" destOrd="5" presId="urn:microsoft.com/office/officeart/2005/8/layout/bList2"/>
    <dgm:cxn modelId="{2FB3D88F-56E1-4027-B5D9-FC380DBFD207}" type="presOf" srcId="{CFC1881D-6131-4D62-B411-F90AEB9F50C7}" destId="{E57CEF5C-44CB-4024-A7D8-BCA7E88F8038}" srcOrd="0" destOrd="2" presId="urn:microsoft.com/office/officeart/2005/8/layout/bList2"/>
    <dgm:cxn modelId="{4F59DD37-96DC-4DD2-8BBF-E22B1039C3BC}" srcId="{D3CD6361-0534-47AE-A826-3DFAAC0F43F0}" destId="{DBBCE73A-7410-4B10-88F9-01DFB2FBB6DA}" srcOrd="6" destOrd="0" parTransId="{70C17259-0771-4EA4-AE1B-7D82E5051D07}" sibTransId="{1290CFF3-1061-4A97-AD51-F8760912A2E7}"/>
    <dgm:cxn modelId="{5D27F5CD-BB7F-44C4-9DD1-EA615770A4B2}" srcId="{A647AF76-3372-4282-A7FB-D94F3661BD24}" destId="{71E492AA-A133-4708-8EFA-654A452277F0}" srcOrd="4" destOrd="0" parTransId="{1C3154CF-ECE3-441C-A2A9-85CEC8889F12}" sibTransId="{FF504CF8-435F-4C0A-B825-1687B2E495A6}"/>
    <dgm:cxn modelId="{B2D70C32-90DE-484E-90DB-C70D48CE7F8E}" srcId="{A647AF76-3372-4282-A7FB-D94F3661BD24}" destId="{CFC1881D-6131-4D62-B411-F90AEB9F50C7}" srcOrd="2" destOrd="0" parTransId="{8B083AA2-0C55-4B84-8F08-8BA18110D118}" sibTransId="{6F08DBA8-72CE-4E05-A45F-57C18CD045D5}"/>
    <dgm:cxn modelId="{190F7C24-E919-4983-9374-6ADF57CB941D}" srcId="{D3CD6361-0534-47AE-A826-3DFAAC0F43F0}" destId="{879CC918-70DB-41F1-9E22-735C47BD8234}" srcOrd="2" destOrd="0" parTransId="{85D8D953-7BC1-42AE-9241-A14CAAD535A3}" sibTransId="{3E79F307-FAF0-4ED9-9853-12EFC218A37C}"/>
    <dgm:cxn modelId="{E33183E7-FA98-4048-BB48-50CC9AFCD581}" type="presOf" srcId="{FD66A2FA-144D-4B03-8741-032664A8A131}" destId="{E57CEF5C-44CB-4024-A7D8-BCA7E88F8038}" srcOrd="0" destOrd="3" presId="urn:microsoft.com/office/officeart/2005/8/layout/bList2"/>
    <dgm:cxn modelId="{C341279B-3743-457A-BB53-92EECB31C06F}" srcId="{A647AF76-3372-4282-A7FB-D94F3661BD24}" destId="{08FDE10F-F01E-4EF8-9ADB-2D7E2AC130B5}" srcOrd="1" destOrd="0" parTransId="{B20673C4-F0D7-42DF-BDA5-26048092062A}" sibTransId="{50CE2423-332A-4CD1-8897-EF032CB92682}"/>
    <dgm:cxn modelId="{4AB3954D-140C-478A-89E8-8ABF8597C633}" type="presOf" srcId="{A647AF76-3372-4282-A7FB-D94F3661BD24}" destId="{C223B3A7-B173-4E18-9F3F-BD1540F281AD}" srcOrd="1" destOrd="0" presId="urn:microsoft.com/office/officeart/2005/8/layout/bList2"/>
    <dgm:cxn modelId="{D467B833-388E-4D74-81C3-71C8B132C374}" srcId="{D3CD6361-0534-47AE-A826-3DFAAC0F43F0}" destId="{CCC013EC-DAEF-48F0-9C3A-CEE1D5451E09}" srcOrd="0" destOrd="0" parTransId="{58BDD780-E28D-4CCB-9B63-99B90F756377}" sibTransId="{11B16466-E028-44AF-8FB3-D3460C88C464}"/>
    <dgm:cxn modelId="{8E0DC57F-3846-430C-BC8C-1CF8B9EFB833}" type="presOf" srcId="{DBBCE73A-7410-4B10-88F9-01DFB2FBB6DA}" destId="{FEED18D9-511A-4610-915B-F7BC334A4CE6}" srcOrd="0" destOrd="6" presId="urn:microsoft.com/office/officeart/2005/8/layout/bList2"/>
    <dgm:cxn modelId="{84F8C995-D1F7-48AE-B4F7-C1052F423CC0}" srcId="{D3CD6361-0534-47AE-A826-3DFAAC0F43F0}" destId="{076D6A75-88DD-4416-BA9E-D8460FB1A7A5}" srcOrd="1" destOrd="0" parTransId="{6897E556-66AD-424A-B938-45D313A8363E}" sibTransId="{924577B6-BFAA-46C0-9117-09DF64BC599D}"/>
    <dgm:cxn modelId="{BED25F63-CB05-4C03-9D4D-3ECC7249713B}" type="presOf" srcId="{076D6A75-88DD-4416-BA9E-D8460FB1A7A5}" destId="{FEED18D9-511A-4610-915B-F7BC334A4CE6}" srcOrd="0" destOrd="1" presId="urn:microsoft.com/office/officeart/2005/8/layout/bList2"/>
    <dgm:cxn modelId="{A3F2E0ED-F281-438E-BDE1-33D12AD69E85}" type="presOf" srcId="{E0D9C3AD-952D-4716-978D-36A1DB75BD80}" destId="{E57CEF5C-44CB-4024-A7D8-BCA7E88F8038}" srcOrd="0" destOrd="6" presId="urn:microsoft.com/office/officeart/2005/8/layout/bList2"/>
    <dgm:cxn modelId="{54A0EC68-7341-4F88-BFF1-C5BD53AB6CA2}" type="presOf" srcId="{08FDE10F-F01E-4EF8-9ADB-2D7E2AC130B5}" destId="{E57CEF5C-44CB-4024-A7D8-BCA7E88F8038}" srcOrd="0" destOrd="1" presId="urn:microsoft.com/office/officeart/2005/8/layout/bList2"/>
    <dgm:cxn modelId="{439BD733-1EFC-44D0-894C-261ACC3A4F74}" srcId="{D3CD6361-0534-47AE-A826-3DFAAC0F43F0}" destId="{4B020EA8-A6D1-4F1E-8816-7196A71E6D80}" srcOrd="5" destOrd="0" parTransId="{9F3490DB-F385-4E2D-9914-15AB99CCB6A9}" sibTransId="{F9CB927B-516C-4CCC-9F55-F5870A809439}"/>
    <dgm:cxn modelId="{EB2D655F-C388-4947-93A8-584C7ACB38EB}" type="presOf" srcId="{E6A22546-FE8F-41B2-817D-225B83B7FFC6}" destId="{E57CEF5C-44CB-4024-A7D8-BCA7E88F8038}" srcOrd="0" destOrd="5" presId="urn:microsoft.com/office/officeart/2005/8/layout/bList2"/>
    <dgm:cxn modelId="{4590FACB-7CBF-4EF8-9E29-FC55F6EB7C83}" srcId="{A647AF76-3372-4282-A7FB-D94F3661BD24}" destId="{E0D9C3AD-952D-4716-978D-36A1DB75BD80}" srcOrd="6" destOrd="0" parTransId="{0210569B-17A1-415B-9926-BD93311B8524}" sibTransId="{0F545F9F-82E3-4BE7-BE55-9B6C22E8551B}"/>
    <dgm:cxn modelId="{C1D4C994-E55D-42B5-A741-2385301C7CAF}" type="presOf" srcId="{A647AF76-3372-4282-A7FB-D94F3661BD24}" destId="{6426E5B3-D110-4643-8C3B-FAE3AF5B0543}" srcOrd="0" destOrd="0" presId="urn:microsoft.com/office/officeart/2005/8/layout/bList2"/>
    <dgm:cxn modelId="{FD95F5F3-853C-422A-9C6F-DC69E37B3E4D}" type="presOf" srcId="{A489FEA4-1813-4049-B760-06064D724C2E}" destId="{E57CEF5C-44CB-4024-A7D8-BCA7E88F8038}" srcOrd="0" destOrd="0" presId="urn:microsoft.com/office/officeart/2005/8/layout/bList2"/>
    <dgm:cxn modelId="{D88B5B04-F9CD-4CC4-9594-C29CDE26C108}" type="presOf" srcId="{10B790B8-52AD-43EB-92DC-32B5250316DE}" destId="{DD3F6823-9F5A-44CB-9ABF-726F35A9CC7B}" srcOrd="0" destOrd="0" presId="urn:microsoft.com/office/officeart/2005/8/layout/bList2"/>
    <dgm:cxn modelId="{D7477098-A843-4A88-AD0C-64A87DA6A158}" type="presOf" srcId="{D3CD6361-0534-47AE-A826-3DFAAC0F43F0}" destId="{420F79E6-CB13-4382-BC29-F1F5796E3AC0}" srcOrd="0" destOrd="0" presId="urn:microsoft.com/office/officeart/2005/8/layout/bList2"/>
    <dgm:cxn modelId="{FC815D6D-AB58-430E-95DC-79D341165B16}" type="presOf" srcId="{BA0B0533-E7A3-44A2-A68F-2E1BB8E85879}" destId="{2F1D5A44-EDC4-4039-96DB-CE93D7448151}" srcOrd="0" destOrd="0" presId="urn:microsoft.com/office/officeart/2005/8/layout/bList2"/>
    <dgm:cxn modelId="{96EB84CE-8AEB-41F5-92D7-964F94118DE4}" type="presOf" srcId="{D3CD6361-0534-47AE-A826-3DFAAC0F43F0}" destId="{56A81627-5F27-4A71-9F28-A31812F1C898}" srcOrd="1" destOrd="0" presId="urn:microsoft.com/office/officeart/2005/8/layout/bList2"/>
    <dgm:cxn modelId="{EE88C7A4-A1BB-405B-8497-6CCC7DAD3C14}" srcId="{A647AF76-3372-4282-A7FB-D94F3661BD24}" destId="{FD66A2FA-144D-4B03-8741-032664A8A131}" srcOrd="3" destOrd="0" parTransId="{647BAE80-99F9-4AC7-B50A-5A436F9B35C9}" sibTransId="{FD669672-B1B2-4C3F-BDB3-AD75CF583DA8}"/>
    <dgm:cxn modelId="{FF91DD13-089F-4EA3-BD37-930E2FA247B8}" srcId="{A647AF76-3372-4282-A7FB-D94F3661BD24}" destId="{E6A22546-FE8F-41B2-817D-225B83B7FFC6}" srcOrd="5" destOrd="0" parTransId="{9B806525-37EC-4A6B-AD2F-4F2D045724FA}" sibTransId="{239A051C-2127-43AE-8166-B8D871D66546}"/>
    <dgm:cxn modelId="{334BDED4-0E4E-4372-9792-C1C02FD97435}" srcId="{BA0B0533-E7A3-44A2-A68F-2E1BB8E85879}" destId="{A647AF76-3372-4282-A7FB-D94F3661BD24}" srcOrd="1" destOrd="0" parTransId="{BEBC477A-72AA-4484-B083-11E51DB3A901}" sibTransId="{053D819F-0F85-4630-8F5B-F82FDB269CAE}"/>
    <dgm:cxn modelId="{87C2FD1F-87AC-4C2E-B222-79C20D5AED99}" srcId="{D3CD6361-0534-47AE-A826-3DFAAC0F43F0}" destId="{04B0D5E7-825E-48ED-994B-58C296487BB1}" srcOrd="4" destOrd="0" parTransId="{3C43DBA3-04D5-4438-827A-FF8AB62904E7}" sibTransId="{5B5B22A2-8560-4D68-B0C1-98902B5B5E46}"/>
    <dgm:cxn modelId="{B3F73786-B913-43CB-9CCF-3E1B9B90773E}" srcId="{A647AF76-3372-4282-A7FB-D94F3661BD24}" destId="{A489FEA4-1813-4049-B760-06064D724C2E}" srcOrd="0" destOrd="0" parTransId="{D3F6324C-DBC6-4A13-A521-1CE3E349D838}" sibTransId="{B9391255-907B-4A2F-B7AF-FC2A93722165}"/>
    <dgm:cxn modelId="{D7B3F647-2EF8-4D42-B5F1-04F86FCB20EB}" type="presOf" srcId="{879CC918-70DB-41F1-9E22-735C47BD8234}" destId="{FEED18D9-511A-4610-915B-F7BC334A4CE6}" srcOrd="0" destOrd="2" presId="urn:microsoft.com/office/officeart/2005/8/layout/bList2"/>
    <dgm:cxn modelId="{428755CD-FF86-403C-B9B9-61DA41FBE7EB}" type="presOf" srcId="{04B0D5E7-825E-48ED-994B-58C296487BB1}" destId="{FEED18D9-511A-4610-915B-F7BC334A4CE6}" srcOrd="0" destOrd="4" presId="urn:microsoft.com/office/officeart/2005/8/layout/bList2"/>
    <dgm:cxn modelId="{644F5D85-1B26-4970-A6B2-DD298DB7C2C9}" type="presOf" srcId="{CCC013EC-DAEF-48F0-9C3A-CEE1D5451E09}" destId="{FEED18D9-511A-4610-915B-F7BC334A4CE6}" srcOrd="0" destOrd="0" presId="urn:microsoft.com/office/officeart/2005/8/layout/bList2"/>
    <dgm:cxn modelId="{28AD1A10-9D40-40FB-9741-82C814A1CACA}" type="presOf" srcId="{C119C567-59AD-454C-9443-BE698D9E204F}" destId="{FEED18D9-511A-4610-915B-F7BC334A4CE6}" srcOrd="0" destOrd="3" presId="urn:microsoft.com/office/officeart/2005/8/layout/bList2"/>
    <dgm:cxn modelId="{E5D30990-2C2D-4AC4-8B20-382A44D192E3}" srcId="{BA0B0533-E7A3-44A2-A68F-2E1BB8E85879}" destId="{D3CD6361-0534-47AE-A826-3DFAAC0F43F0}" srcOrd="0" destOrd="0" parTransId="{70020509-C115-4B85-8267-7CF3A05BA92D}" sibTransId="{10B790B8-52AD-43EB-92DC-32B5250316DE}"/>
    <dgm:cxn modelId="{4AE650D0-E068-4101-B12C-9CF60745D876}" srcId="{D3CD6361-0534-47AE-A826-3DFAAC0F43F0}" destId="{C119C567-59AD-454C-9443-BE698D9E204F}" srcOrd="3" destOrd="0" parTransId="{D010A1ED-F6AE-4DC2-A72F-59AD023FE2A7}" sibTransId="{722196EE-8544-4C45-9C65-D5F733865199}"/>
    <dgm:cxn modelId="{3A72A728-029D-4883-89AD-2818A909E456}" type="presParOf" srcId="{2F1D5A44-EDC4-4039-96DB-CE93D7448151}" destId="{755F17FE-918E-419F-8847-CFCF75347319}" srcOrd="0" destOrd="0" presId="urn:microsoft.com/office/officeart/2005/8/layout/bList2"/>
    <dgm:cxn modelId="{43CEF522-1A05-447C-872A-3A6754C95971}" type="presParOf" srcId="{755F17FE-918E-419F-8847-CFCF75347319}" destId="{FEED18D9-511A-4610-915B-F7BC334A4CE6}" srcOrd="0" destOrd="0" presId="urn:microsoft.com/office/officeart/2005/8/layout/bList2"/>
    <dgm:cxn modelId="{BEF72524-2EA9-45AA-B76E-8D6055261EF3}" type="presParOf" srcId="{755F17FE-918E-419F-8847-CFCF75347319}" destId="{420F79E6-CB13-4382-BC29-F1F5796E3AC0}" srcOrd="1" destOrd="0" presId="urn:microsoft.com/office/officeart/2005/8/layout/bList2"/>
    <dgm:cxn modelId="{9737ED9A-D02E-4881-B3AC-58EEF29E3182}" type="presParOf" srcId="{755F17FE-918E-419F-8847-CFCF75347319}" destId="{56A81627-5F27-4A71-9F28-A31812F1C898}" srcOrd="2" destOrd="0" presId="urn:microsoft.com/office/officeart/2005/8/layout/bList2"/>
    <dgm:cxn modelId="{79D9F8C2-18D7-4376-9CD2-345D4A71D090}" type="presParOf" srcId="{755F17FE-918E-419F-8847-CFCF75347319}" destId="{E5B267B6-8B49-4C0D-9B3B-40DA3DF8E698}" srcOrd="3" destOrd="0" presId="urn:microsoft.com/office/officeart/2005/8/layout/bList2"/>
    <dgm:cxn modelId="{D23E532D-3341-4649-8DBD-65B1A316E2EF}" type="presParOf" srcId="{2F1D5A44-EDC4-4039-96DB-CE93D7448151}" destId="{DD3F6823-9F5A-44CB-9ABF-726F35A9CC7B}" srcOrd="1" destOrd="0" presId="urn:microsoft.com/office/officeart/2005/8/layout/bList2"/>
    <dgm:cxn modelId="{5C07DE4E-7968-4E88-B5D6-AB4C9FDDA9A3}" type="presParOf" srcId="{2F1D5A44-EDC4-4039-96DB-CE93D7448151}" destId="{6BDF3B71-9E64-4223-871D-27B10912A9F9}" srcOrd="2" destOrd="0" presId="urn:microsoft.com/office/officeart/2005/8/layout/bList2"/>
    <dgm:cxn modelId="{9299D605-18BD-4291-AE60-7C4344E1FA8E}" type="presParOf" srcId="{6BDF3B71-9E64-4223-871D-27B10912A9F9}" destId="{E57CEF5C-44CB-4024-A7D8-BCA7E88F8038}" srcOrd="0" destOrd="0" presId="urn:microsoft.com/office/officeart/2005/8/layout/bList2"/>
    <dgm:cxn modelId="{F85EB6B5-46EA-4788-8C9C-C0B3AD62D6D5}" type="presParOf" srcId="{6BDF3B71-9E64-4223-871D-27B10912A9F9}" destId="{6426E5B3-D110-4643-8C3B-FAE3AF5B0543}" srcOrd="1" destOrd="0" presId="urn:microsoft.com/office/officeart/2005/8/layout/bList2"/>
    <dgm:cxn modelId="{1A7EA37D-438D-4F2E-BE74-9B580E1734F6}" type="presParOf" srcId="{6BDF3B71-9E64-4223-871D-27B10912A9F9}" destId="{C223B3A7-B173-4E18-9F3F-BD1540F281AD}" srcOrd="2" destOrd="0" presId="urn:microsoft.com/office/officeart/2005/8/layout/bList2"/>
    <dgm:cxn modelId="{55409960-AF56-47DC-B81A-710A46EE2AE6}" type="presParOf" srcId="{6BDF3B71-9E64-4223-871D-27B10912A9F9}" destId="{962949C4-1B2B-4D4A-B3DD-F217BD18119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411982"/>
        <a:ext cx="2350740" cy="1175370"/>
      </dsp:txXfrm>
    </dsp:sp>
    <dsp:sp modelId="{59F92D86-7EB4-4DA3-8F8D-FA11DAD86209}">
      <dsp:nvSpPr>
        <dsp:cNvPr id="0" name=""/>
        <dsp:cNvSpPr/>
      </dsp:nvSpPr>
      <dsp:spPr>
        <a:xfrm>
          <a:off x="236078"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Complicated</a:t>
          </a:r>
          <a:endParaRPr lang="en-US" sz="2400" kern="1200" dirty="0"/>
        </a:p>
      </dsp:txBody>
      <dsp:txXfrm>
        <a:off x="471152" y="1881194"/>
        <a:ext cx="1880592" cy="1175370"/>
      </dsp:txXfrm>
    </dsp:sp>
    <dsp:sp modelId="{50064A5E-A449-428E-812F-0900832E2F20}">
      <dsp:nvSpPr>
        <dsp:cNvPr id="0" name=""/>
        <dsp:cNvSpPr/>
      </dsp:nvSpPr>
      <dsp:spPr>
        <a:xfrm>
          <a:off x="236078"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29AA2-946E-4489-A04B-18395F8C0F29}">
      <dsp:nvSpPr>
        <dsp:cNvPr id="0" name=""/>
        <dsp:cNvSpPr/>
      </dsp:nvSpPr>
      <dsp:spPr>
        <a:xfrm>
          <a:off x="471152"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Requires proximity</a:t>
          </a:r>
          <a:endParaRPr lang="en-US" sz="2400" kern="1200" dirty="0"/>
        </a:p>
      </dsp:txBody>
      <dsp:txXfrm>
        <a:off x="471152" y="3350407"/>
        <a:ext cx="1880592" cy="1175370"/>
      </dsp:txXfrm>
    </dsp:sp>
    <dsp:sp modelId="{4061B5B9-17C4-4D4A-9823-68D18C8355D2}">
      <dsp:nvSpPr>
        <dsp:cNvPr id="0" name=""/>
        <dsp:cNvSpPr/>
      </dsp:nvSpPr>
      <dsp:spPr>
        <a:xfrm>
          <a:off x="2939429"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411982"/>
        <a:ext cx="2350740" cy="1175370"/>
      </dsp:txXfrm>
    </dsp:sp>
    <dsp:sp modelId="{64C6F06D-75A8-412A-8DD5-5A436B420339}">
      <dsp:nvSpPr>
        <dsp:cNvPr id="0" name=""/>
        <dsp:cNvSpPr/>
      </dsp:nvSpPr>
      <dsp:spPr>
        <a:xfrm>
          <a:off x="3174503"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Easy to perform</a:t>
          </a:r>
        </a:p>
      </dsp:txBody>
      <dsp:txXfrm>
        <a:off x="3409577" y="1881194"/>
        <a:ext cx="1880592" cy="1175370"/>
      </dsp:txXfrm>
    </dsp:sp>
    <dsp:sp modelId="{EE5A6168-7F65-48F7-9C0D-9A62BABED2B9}">
      <dsp:nvSpPr>
        <dsp:cNvPr id="0" name=""/>
        <dsp:cNvSpPr/>
      </dsp:nvSpPr>
      <dsp:spPr>
        <a:xfrm>
          <a:off x="3174503"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22B4-2470-41A7-AD88-4E829189493D}">
      <dsp:nvSpPr>
        <dsp:cNvPr id="0" name=""/>
        <dsp:cNvSpPr/>
      </dsp:nvSpPr>
      <dsp:spPr>
        <a:xfrm>
          <a:off x="3409577"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Almost impossible to prevent</a:t>
          </a:r>
          <a:endParaRPr lang="en-US" sz="2400" kern="1200" dirty="0"/>
        </a:p>
      </dsp:txBody>
      <dsp:txXfrm>
        <a:off x="3409577" y="3350407"/>
        <a:ext cx="1880592" cy="1175370"/>
      </dsp:txXfrm>
    </dsp:sp>
    <dsp:sp modelId="{6B893459-FD32-44E5-B068-09AE2EFEA057}">
      <dsp:nvSpPr>
        <dsp:cNvPr id="0" name=""/>
        <dsp:cNvSpPr/>
      </dsp:nvSpPr>
      <dsp:spPr>
        <a:xfrm>
          <a:off x="5877855"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 attacks</a:t>
          </a:r>
          <a:endParaRPr lang="en-US" sz="2500" kern="1200" dirty="0"/>
        </a:p>
      </dsp:txBody>
      <dsp:txXfrm>
        <a:off x="5877855" y="411982"/>
        <a:ext cx="2350740" cy="1175370"/>
      </dsp:txXfrm>
    </dsp:sp>
    <dsp:sp modelId="{D309E9B5-F4E0-4763-94F9-8AE08AF244C6}">
      <dsp:nvSpPr>
        <dsp:cNvPr id="0" name=""/>
        <dsp:cNvSpPr/>
      </dsp:nvSpPr>
      <dsp:spPr>
        <a:xfrm>
          <a:off x="6112929"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Short range makes MITM hard</a:t>
          </a:r>
          <a:endParaRPr lang="en-US" sz="2400" kern="1200" dirty="0"/>
        </a:p>
      </dsp:txBody>
      <dsp:txXfrm>
        <a:off x="6348003" y="1881194"/>
        <a:ext cx="1880592" cy="1175370"/>
      </dsp:txXfrm>
    </dsp:sp>
    <dsp:sp modelId="{0152353E-B13E-4EC7-AD84-2EE36F26FC4F}">
      <dsp:nvSpPr>
        <dsp:cNvPr id="0" name=""/>
        <dsp:cNvSpPr/>
      </dsp:nvSpPr>
      <dsp:spPr>
        <a:xfrm>
          <a:off x="6112929"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EEAEE-5828-42F5-84CD-9D9E02F7534E}">
      <dsp:nvSpPr>
        <dsp:cNvPr id="0" name=""/>
        <dsp:cNvSpPr/>
      </dsp:nvSpPr>
      <dsp:spPr>
        <a:xfrm>
          <a:off x="6348003"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Painless to detect</a:t>
          </a:r>
          <a:endParaRPr lang="en-US" sz="2400" kern="1200" dirty="0"/>
        </a:p>
      </dsp:txBody>
      <dsp:txXfrm>
        <a:off x="6348003" y="3350407"/>
        <a:ext cx="1880592" cy="11753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passive tag</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9EC2-C5F6-439B-BB6F-E5F7D6741182}">
      <dsp:nvSpPr>
        <dsp:cNvPr id="0" name=""/>
        <dsp:cNvSpPr/>
      </dsp:nvSpPr>
      <dsp:spPr>
        <a:xfrm>
          <a:off x="1918"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Read/write tags</a:t>
          </a:r>
          <a:endParaRPr lang="en-US" sz="2500" kern="1200" dirty="0"/>
        </a:p>
      </dsp:txBody>
      <dsp:txXfrm>
        <a:off x="1918" y="1975104"/>
        <a:ext cx="2011188" cy="1975104"/>
      </dsp:txXfrm>
    </dsp:sp>
    <dsp:sp modelId="{8F39402E-2A4E-4F10-BD9F-F022B45CF911}">
      <dsp:nvSpPr>
        <dsp:cNvPr id="0" name=""/>
        <dsp:cNvSpPr/>
      </dsp:nvSpPr>
      <dsp:spPr>
        <a:xfrm>
          <a:off x="185376" y="296265"/>
          <a:ext cx="1644274" cy="1644274"/>
        </a:xfrm>
        <a:prstGeom prst="ellipse">
          <a:avLst/>
        </a:prstGeom>
        <a:blipFill rotWithShape="0">
          <a:blip xmlns:r="http://schemas.openxmlformats.org/officeDocument/2006/relationships" r:embed="rId1"/>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C2E1E-86C8-4ACA-ADF5-ECB67E58E55A}">
      <dsp:nvSpPr>
        <dsp:cNvPr id="0" name=""/>
        <dsp:cNvSpPr/>
      </dsp:nvSpPr>
      <dsp:spPr>
        <a:xfrm>
          <a:off x="2073443"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Pairing of devices</a:t>
          </a:r>
          <a:endParaRPr lang="en-US" sz="2500" kern="1200" dirty="0"/>
        </a:p>
      </dsp:txBody>
      <dsp:txXfrm>
        <a:off x="2073443" y="1975104"/>
        <a:ext cx="2011188" cy="1975104"/>
      </dsp:txXfrm>
    </dsp:sp>
    <dsp:sp modelId="{E9A37E6E-0DC2-41FD-8FF9-E7258F2E1B66}">
      <dsp:nvSpPr>
        <dsp:cNvPr id="0" name=""/>
        <dsp:cNvSpPr/>
      </dsp:nvSpPr>
      <dsp:spPr>
        <a:xfrm>
          <a:off x="2256900" y="296265"/>
          <a:ext cx="1644274" cy="1644274"/>
        </a:xfrm>
        <a:prstGeom prst="ellipse">
          <a:avLst/>
        </a:prstGeom>
        <a:blipFill rotWithShape="0">
          <a:blip xmlns:r="http://schemas.openxmlformats.org/officeDocument/2006/relationships" r:embed="rId2"/>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2C232-B8D2-4731-80AA-BD03CEF018DE}">
      <dsp:nvSpPr>
        <dsp:cNvPr id="0" name=""/>
        <dsp:cNvSpPr/>
      </dsp:nvSpPr>
      <dsp:spPr>
        <a:xfrm>
          <a:off x="4144967"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Information exchange</a:t>
          </a:r>
          <a:endParaRPr lang="en-US" sz="2500" kern="1200" dirty="0"/>
        </a:p>
      </dsp:txBody>
      <dsp:txXfrm>
        <a:off x="4144967" y="1975104"/>
        <a:ext cx="2011188" cy="1975104"/>
      </dsp:txXfrm>
    </dsp:sp>
    <dsp:sp modelId="{BBFB552A-7F42-4997-8090-F6F4B9B2335C}">
      <dsp:nvSpPr>
        <dsp:cNvPr id="0" name=""/>
        <dsp:cNvSpPr/>
      </dsp:nvSpPr>
      <dsp:spPr>
        <a:xfrm>
          <a:off x="4328425" y="296265"/>
          <a:ext cx="1644274" cy="1644274"/>
        </a:xfrm>
        <a:prstGeom prst="ellipse">
          <a:avLst/>
        </a:prstGeom>
        <a:blipFill rotWithShape="0">
          <a:blip xmlns:r="http://schemas.openxmlformats.org/officeDocument/2006/relationships" r:embed="rId3"/>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AC91C5-340A-4894-8D39-07CC62D70B05}">
      <dsp:nvSpPr>
        <dsp:cNvPr id="0" name=""/>
        <dsp:cNvSpPr/>
      </dsp:nvSpPr>
      <dsp:spPr>
        <a:xfrm>
          <a:off x="6216492"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Transaction processing</a:t>
          </a:r>
          <a:endParaRPr lang="en-US" sz="2500" kern="1200" dirty="0"/>
        </a:p>
      </dsp:txBody>
      <dsp:txXfrm>
        <a:off x="6216492" y="1975104"/>
        <a:ext cx="2011188" cy="1975104"/>
      </dsp:txXfrm>
    </dsp:sp>
    <dsp:sp modelId="{13872136-4030-4670-87F0-32D084251C5A}">
      <dsp:nvSpPr>
        <dsp:cNvPr id="0" name=""/>
        <dsp:cNvSpPr/>
      </dsp:nvSpPr>
      <dsp:spPr>
        <a:xfrm>
          <a:off x="6399949" y="296265"/>
          <a:ext cx="1644274" cy="1644274"/>
        </a:xfrm>
        <a:prstGeom prst="ellipse">
          <a:avLst/>
        </a:prstGeom>
        <a:blipFill rotWithShape="0">
          <a:blip xmlns:r="http://schemas.openxmlformats.org/officeDocument/2006/relationships" r:embed="rId4"/>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D3534-67C2-45F4-8336-282CDC9C9DBC}">
      <dsp:nvSpPr>
        <dsp:cNvPr id="0" name=""/>
        <dsp:cNvSpPr/>
      </dsp:nvSpPr>
      <dsp:spPr>
        <a:xfrm>
          <a:off x="329183" y="3950208"/>
          <a:ext cx="7571232" cy="740664"/>
        </a:xfrm>
        <a:prstGeom prst="leftRightArrow">
          <a:avLst/>
        </a:prstGeom>
        <a:solidFill>
          <a:schemeClr val="accent4">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C015B5-A7F2-40DA-8DA5-290F5A786EF8}">
      <dsp:nvSpPr>
        <dsp:cNvPr id="0" name=""/>
        <dsp:cNvSpPr/>
      </dsp:nvSpPr>
      <dsp:spPr>
        <a:xfrm>
          <a:off x="0" y="179"/>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Website URLs</a:t>
          </a:r>
          <a:endParaRPr lang="en-US" sz="6500" kern="1200" dirty="0"/>
        </a:p>
      </dsp:txBody>
      <dsp:txXfrm>
        <a:off x="0" y="179"/>
        <a:ext cx="8229600" cy="1521000"/>
      </dsp:txXfrm>
    </dsp:sp>
    <dsp:sp modelId="{ABD3D4ED-6928-4C38-88DD-B5D850EFD401}">
      <dsp:nvSpPr>
        <dsp:cNvPr id="0" name=""/>
        <dsp:cNvSpPr/>
      </dsp:nvSpPr>
      <dsp:spPr>
        <a:xfrm>
          <a:off x="0" y="1708380"/>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Product details</a:t>
          </a:r>
          <a:endParaRPr lang="en-US" sz="6500" kern="1200" dirty="0"/>
        </a:p>
      </dsp:txBody>
      <dsp:txXfrm>
        <a:off x="0" y="1708380"/>
        <a:ext cx="8229600" cy="1521000"/>
      </dsp:txXfrm>
    </dsp:sp>
    <dsp:sp modelId="{0B3252ED-79C4-4998-99A0-5C3FD1CD8FBB}">
      <dsp:nvSpPr>
        <dsp:cNvPr id="0" name=""/>
        <dsp:cNvSpPr/>
      </dsp:nvSpPr>
      <dsp:spPr>
        <a:xfrm>
          <a:off x="0" y="3416580"/>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Exhibit explanations</a:t>
          </a:r>
          <a:endParaRPr lang="en-US" sz="6500" kern="1200" dirty="0"/>
        </a:p>
      </dsp:txBody>
      <dsp:txXfrm>
        <a:off x="0" y="3416580"/>
        <a:ext cx="8229600" cy="1521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2F9F1D-DA4B-423C-8743-46E871E320D5}">
      <dsp:nvSpPr>
        <dsp:cNvPr id="0" name=""/>
        <dsp:cNvSpPr/>
      </dsp:nvSpPr>
      <dsp:spPr>
        <a:xfrm>
          <a:off x="0" y="854279"/>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Headphones</a:t>
          </a:r>
          <a:endParaRPr lang="en-US" sz="6500" kern="1200" dirty="0"/>
        </a:p>
      </dsp:txBody>
      <dsp:txXfrm>
        <a:off x="0" y="854279"/>
        <a:ext cx="8229600" cy="1521000"/>
      </dsp:txXfrm>
    </dsp:sp>
    <dsp:sp modelId="{61F27941-1F5C-4883-A1BF-4D5EE5D001F8}">
      <dsp:nvSpPr>
        <dsp:cNvPr id="0" name=""/>
        <dsp:cNvSpPr/>
      </dsp:nvSpPr>
      <dsp:spPr>
        <a:xfrm>
          <a:off x="0" y="2562480"/>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Speakers </a:t>
          </a:r>
          <a:endParaRPr lang="en-US" sz="6500" kern="1200" dirty="0"/>
        </a:p>
      </dsp:txBody>
      <dsp:txXfrm>
        <a:off x="0" y="2562480"/>
        <a:ext cx="8229600" cy="15210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7CBBC8-B69A-4028-8772-E72409C0381A}">
      <dsp:nvSpPr>
        <dsp:cNvPr id="0" name=""/>
        <dsp:cNvSpPr/>
      </dsp:nvSpPr>
      <dsp:spPr>
        <a:xfrm>
          <a:off x="0" y="903960"/>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contacts</a:t>
          </a:r>
          <a:endParaRPr lang="en-US" sz="6300" kern="1200" dirty="0"/>
        </a:p>
      </dsp:txBody>
      <dsp:txXfrm>
        <a:off x="0" y="903960"/>
        <a:ext cx="8229600" cy="1474200"/>
      </dsp:txXfrm>
    </dsp:sp>
    <dsp:sp modelId="{4F9D4556-7619-49E5-8976-7E47AB65B277}">
      <dsp:nvSpPr>
        <dsp:cNvPr id="0" name=""/>
        <dsp:cNvSpPr/>
      </dsp:nvSpPr>
      <dsp:spPr>
        <a:xfrm>
          <a:off x="0" y="2559599"/>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music playlists</a:t>
          </a:r>
          <a:endParaRPr lang="en-US" sz="6300" kern="1200" dirty="0"/>
        </a:p>
      </dsp:txBody>
      <dsp:txXfrm>
        <a:off x="0" y="2559599"/>
        <a:ext cx="8229600" cy="14742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E2E9B-D43F-4849-8C31-4212429B2D32}">
      <dsp:nvSpPr>
        <dsp:cNvPr id="0" name=""/>
        <dsp:cNvSpPr/>
      </dsp:nvSpPr>
      <dsp:spPr>
        <a:xfrm>
          <a:off x="0" y="12262"/>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Pay for tickets at a theater</a:t>
          </a:r>
          <a:endParaRPr lang="en-US" sz="4100" kern="1200" dirty="0"/>
        </a:p>
      </dsp:txBody>
      <dsp:txXfrm>
        <a:off x="0" y="12262"/>
        <a:ext cx="8229600" cy="1559025"/>
      </dsp:txXfrm>
    </dsp:sp>
    <dsp:sp modelId="{195D0B0B-BF17-41F3-A2AD-8E1F48C56B25}">
      <dsp:nvSpPr>
        <dsp:cNvPr id="0" name=""/>
        <dsp:cNvSpPr/>
      </dsp:nvSpPr>
      <dsp:spPr>
        <a:xfrm>
          <a:off x="0" y="1689367"/>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Use in place of your </a:t>
          </a:r>
          <a:r>
            <a:rPr lang="en-US" sz="4100" kern="1200" dirty="0" err="1" smtClean="0"/>
            <a:t>Easypass</a:t>
          </a:r>
          <a:r>
            <a:rPr lang="en-US" sz="4100" kern="1200" dirty="0" smtClean="0"/>
            <a:t> at a toll booth</a:t>
          </a:r>
          <a:endParaRPr lang="en-US" sz="4100" kern="1200" dirty="0"/>
        </a:p>
      </dsp:txBody>
      <dsp:txXfrm>
        <a:off x="0" y="1689367"/>
        <a:ext cx="8229600" cy="1559025"/>
      </dsp:txXfrm>
    </dsp:sp>
    <dsp:sp modelId="{B114B1F6-8C3A-43FF-8E9A-950980BD04E3}">
      <dsp:nvSpPr>
        <dsp:cNvPr id="0" name=""/>
        <dsp:cNvSpPr/>
      </dsp:nvSpPr>
      <dsp:spPr>
        <a:xfrm>
          <a:off x="0" y="3366472"/>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Purchase items at a store (in place of using a credit card)</a:t>
          </a:r>
          <a:endParaRPr lang="en-US" sz="4100" kern="1200" dirty="0"/>
        </a:p>
      </dsp:txBody>
      <dsp:txXfrm>
        <a:off x="0" y="3366472"/>
        <a:ext cx="8229600" cy="15590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5176A6-1B58-488D-983A-EC02E25B343E}">
      <dsp:nvSpPr>
        <dsp:cNvPr id="0" name=""/>
        <dsp:cNvSpPr/>
      </dsp:nvSpPr>
      <dsp:spPr>
        <a:xfrm rot="5400000">
          <a:off x="3621024" y="-164592"/>
          <a:ext cx="3950208" cy="526694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smtClean="0"/>
            <a:t>Replace traditional wallets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Home automation</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Complete medical history</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Replace ID badges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Already embedded in passports</a:t>
          </a:r>
          <a:endParaRPr lang="en-US" sz="3100" kern="1200" dirty="0"/>
        </a:p>
      </dsp:txBody>
      <dsp:txXfrm rot="5400000">
        <a:off x="3621024" y="-164592"/>
        <a:ext cx="3950208" cy="5266944"/>
      </dsp:txXfrm>
    </dsp:sp>
    <dsp:sp modelId="{D2BAA3E3-6600-4C15-B1EB-8B38AD56A28B}">
      <dsp:nvSpPr>
        <dsp:cNvPr id="0" name=""/>
        <dsp:cNvSpPr/>
      </dsp:nvSpPr>
      <dsp:spPr>
        <a:xfrm>
          <a:off x="0" y="0"/>
          <a:ext cx="2962656" cy="49377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rtl="0">
            <a:lnSpc>
              <a:spcPct val="90000"/>
            </a:lnSpc>
            <a:spcBef>
              <a:spcPct val="0"/>
            </a:spcBef>
            <a:spcAft>
              <a:spcPct val="35000"/>
            </a:spcAft>
          </a:pPr>
          <a:r>
            <a:rPr lang="en-US" sz="6000" kern="1200" dirty="0" smtClean="0"/>
            <a:t>Future of NFC:</a:t>
          </a:r>
          <a:endParaRPr lang="en-US" sz="6000" kern="1200" dirty="0"/>
        </a:p>
      </dsp:txBody>
      <dsp:txXfrm>
        <a:off x="0" y="0"/>
        <a:ext cx="2962656" cy="49377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D18D9-511A-4610-915B-F7BC334A4CE6}">
      <dsp:nvSpPr>
        <dsp:cNvPr id="0" name=""/>
        <dsp:cNvSpPr/>
      </dsp:nvSpPr>
      <dsp:spPr>
        <a:xfrm>
          <a:off x="3377"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3377" y="373737"/>
        <a:ext cx="3651777" cy="2725974"/>
      </dsp:txXfrm>
    </dsp:sp>
    <dsp:sp modelId="{56A81627-5F27-4A71-9F28-A31812F1C898}">
      <dsp:nvSpPr>
        <dsp:cNvPr id="0" name=""/>
        <dsp:cNvSpPr/>
      </dsp:nvSpPr>
      <dsp:spPr>
        <a:xfrm>
          <a:off x="3377" y="3099712"/>
          <a:ext cx="3651777" cy="117216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712"/>
        <a:ext cx="2571674" cy="1172169"/>
      </dsp:txXfrm>
    </dsp:sp>
    <dsp:sp modelId="{E5B267B6-8B49-4C0D-9B3B-40DA3DF8E698}">
      <dsp:nvSpPr>
        <dsp:cNvPr id="0" name=""/>
        <dsp:cNvSpPr/>
      </dsp:nvSpPr>
      <dsp:spPr>
        <a:xfrm>
          <a:off x="2678354" y="3285900"/>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5580973"/>
              <a:satOff val="-30571"/>
              <a:lumOff val="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273123" y="373737"/>
        <a:ext cx="3651777" cy="2725974"/>
      </dsp:txXfrm>
    </dsp:sp>
    <dsp:sp modelId="{C223B3A7-B173-4E18-9F3F-BD1540F281AD}">
      <dsp:nvSpPr>
        <dsp:cNvPr id="0" name=""/>
        <dsp:cNvSpPr/>
      </dsp:nvSpPr>
      <dsp:spPr>
        <a:xfrm>
          <a:off x="4273123" y="3099712"/>
          <a:ext cx="3651777" cy="1172169"/>
        </a:xfrm>
        <a:prstGeom prst="rect">
          <a:avLst/>
        </a:prstGeom>
        <a:solidFill>
          <a:schemeClr val="accent3">
            <a:hueOff val="-5580973"/>
            <a:satOff val="-30571"/>
            <a:lumOff val="9412"/>
            <a:alphaOff val="0"/>
          </a:schemeClr>
        </a:solidFill>
        <a:ln w="19050" cap="flat" cmpd="sng" algn="ctr">
          <a:solidFill>
            <a:schemeClr val="accent3">
              <a:hueOff val="-5580973"/>
              <a:satOff val="-30571"/>
              <a:lumOff val="9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712"/>
        <a:ext cx="2571674" cy="1172169"/>
      </dsp:txXfrm>
    </dsp:sp>
    <dsp:sp modelId="{962949C4-1B2B-4D4A-B3DD-F217BD181198}">
      <dsp:nvSpPr>
        <dsp:cNvPr id="0" name=""/>
        <dsp:cNvSpPr/>
      </dsp:nvSpPr>
      <dsp:spPr>
        <a:xfrm>
          <a:off x="6948100" y="3285900"/>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3">
              <a:tint val="40000"/>
              <a:alpha val="90000"/>
              <a:hueOff val="-5979172"/>
              <a:satOff val="-247"/>
              <a:lumOff val="87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NFC-enabled </a:t>
            </a:r>
            <a:r>
              <a:rPr lang="en-US" dirty="0" err="1" smtClean="0"/>
              <a:t>smartphone</a:t>
            </a:r>
            <a:r>
              <a:rPr lang="en-US" dirty="0" smtClean="0"/>
              <a:t> to:</a:t>
            </a:r>
          </a:p>
          <a:p>
            <a:pPr lvl="1"/>
            <a:r>
              <a:rPr lang="en-US" dirty="0" smtClean="0"/>
              <a:t>Pay for tickets at a theater</a:t>
            </a:r>
          </a:p>
          <a:p>
            <a:pPr lvl="1"/>
            <a:r>
              <a:rPr lang="en-US" dirty="0" smtClean="0"/>
              <a:t>In place of your </a:t>
            </a:r>
            <a:r>
              <a:rPr lang="en-US" dirty="0" err="1" smtClean="0"/>
              <a:t>Easypass</a:t>
            </a:r>
            <a:r>
              <a:rPr lang="en-US" dirty="0" smtClean="0"/>
              <a:t> at a toll booth</a:t>
            </a:r>
          </a:p>
          <a:p>
            <a:pPr lvl="1"/>
            <a:r>
              <a:rPr lang="en-US" dirty="0" smtClean="0"/>
              <a:t>Purchase items at  a store (in place of using a credit card)</a:t>
            </a:r>
          </a:p>
          <a:p>
            <a:r>
              <a:rPr lang="en-US" dirty="0" smtClean="0"/>
              <a:t>Uses information stored in an app like </a:t>
            </a:r>
            <a:r>
              <a:rPr lang="en-US" dirty="0" err="1" smtClean="0"/>
              <a:t>google</a:t>
            </a:r>
            <a:r>
              <a:rPr lang="en-US" dirty="0" smtClean="0"/>
              <a:t> wallet to provide payment information.</a:t>
            </a:r>
          </a:p>
        </p:txBody>
      </p:sp>
      <p:sp>
        <p:nvSpPr>
          <p:cNvPr id="4" name="Slide Number Placeholder 3"/>
          <p:cNvSpPr>
            <a:spLocks noGrp="1"/>
          </p:cNvSpPr>
          <p:nvPr>
            <p:ph type="sldNum" sz="quarter" idx="10"/>
          </p:nvPr>
        </p:nvSpPr>
        <p:spPr/>
        <p:txBody>
          <a:bodyPr/>
          <a:lstStyle/>
          <a:p>
            <a:fld id="{394D8DB5-5FC1-4510-BABE-87359DBFAF1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r>
              <a:rPr lang="en-US" dirty="0" smtClean="0"/>
              <a:t>* Replace traditional wallets containing a bunch of credit cards</a:t>
            </a:r>
          </a:p>
          <a:p>
            <a:pPr lvl="0" rtl="0"/>
            <a:r>
              <a:rPr lang="en-US" dirty="0" smtClean="0"/>
              <a:t>* Home automation (simply wave your phone by a sensor to control your home automation system)</a:t>
            </a:r>
          </a:p>
          <a:p>
            <a:pPr lvl="0" rtl="0"/>
            <a:r>
              <a:rPr lang="en-US" dirty="0" smtClean="0"/>
              <a:t>* Embed NFC tags in a person’s skin containing complete medical history and with the inclusion of sensors, track </a:t>
            </a:r>
            <a:r>
              <a:rPr lang="en-US" dirty="0" err="1" smtClean="0"/>
              <a:t>insuline</a:t>
            </a:r>
            <a:r>
              <a:rPr lang="en-US" dirty="0" smtClean="0"/>
              <a:t> levels and other </a:t>
            </a:r>
            <a:r>
              <a:rPr lang="en-US" dirty="0" err="1" smtClean="0"/>
              <a:t>physiolical</a:t>
            </a:r>
            <a:r>
              <a:rPr lang="en-US" dirty="0" smtClean="0"/>
              <a:t> information</a:t>
            </a:r>
          </a:p>
          <a:p>
            <a:pPr lvl="0" rtl="0"/>
            <a:r>
              <a:rPr lang="en-US" dirty="0" smtClean="0"/>
              <a:t>* Replace ID badges for work places and/or governmental buildings.</a:t>
            </a:r>
          </a:p>
          <a:p>
            <a:pPr lvl="0" rtl="0"/>
            <a:r>
              <a:rPr lang="en-US" dirty="0" smtClean="0"/>
              <a:t>* Already embedded in passports to provide personal information more quickly at ports of entry/exit.</a:t>
            </a:r>
          </a:p>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Eavesdropping/Sniffing</a:t>
            </a:r>
            <a:r>
              <a:rPr lang="en-US" dirty="0" smtClean="0"/>
              <a:t> on passive device</a:t>
            </a:r>
            <a:r>
              <a:rPr lang="en-US" baseline="0" dirty="0" smtClean="0"/>
              <a:t>s is nearly impossible because </a:t>
            </a:r>
            <a:r>
              <a:rPr lang="en-US" dirty="0" smtClean="0"/>
              <a:t>passive devices send data using inductive coupling on the field generated by the active devices. General</a:t>
            </a:r>
            <a:r>
              <a:rPr lang="en-US" baseline="0" dirty="0" smtClean="0"/>
              <a:t> rule of thumb is 1 m (~3.2 feet) for passive devices and 10 m for active devices</a:t>
            </a:r>
            <a:r>
              <a:rPr lang="en-US" sz="1200" kern="1200" baseline="0" dirty="0" smtClean="0">
                <a:solidFill>
                  <a:schemeClr val="tx1"/>
                </a:solidFill>
                <a:latin typeface="+mn-lt"/>
                <a:ea typeface="+mn-ea"/>
                <a:cs typeface="+mn-cs"/>
              </a:rPr>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only thing an NFC device can do against </a:t>
            </a:r>
            <a:r>
              <a:rPr lang="en-US" b="1" dirty="0" smtClean="0"/>
              <a:t>data</a:t>
            </a:r>
            <a:r>
              <a:rPr lang="en-US" b="1" baseline="0" dirty="0" smtClean="0"/>
              <a:t> modification/Denial of Service attacks</a:t>
            </a:r>
            <a:r>
              <a:rPr lang="en-US" baseline="0" dirty="0" smtClean="0"/>
              <a:t> is to detect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baseline="0" dirty="0" smtClean="0">
                <a:solidFill>
                  <a:schemeClr val="tx1"/>
                </a:solidFill>
                <a:latin typeface="+mn-lt"/>
                <a:ea typeface="+mn-ea"/>
                <a:cs typeface="+mn-cs"/>
              </a:rPr>
              <a:t>NFC devices are able to receive and transmit data at the same time. They can verify the radio frequency field and detect a collision if the received signal does not match with the transmitted signal to twat </a:t>
            </a:r>
            <a:r>
              <a:rPr lang="en-US" sz="1200" b="1" kern="1200" baseline="0" dirty="0" smtClean="0">
                <a:solidFill>
                  <a:schemeClr val="tx1"/>
                </a:solidFill>
                <a:latin typeface="+mn-lt"/>
                <a:ea typeface="+mn-ea"/>
                <a:cs typeface="+mn-cs"/>
              </a:rPr>
              <a:t>MITM attacks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NFC tags are small passive bits of circuitry embedded into things like tags on merchandise, posters in theaters, or exhibits in a museum.</a:t>
            </a:r>
          </a:p>
          <a:p>
            <a:pPr>
              <a:buNone/>
            </a:pPr>
            <a:r>
              <a:rPr lang="en-US" dirty="0" smtClean="0"/>
              <a:t>Bringing the NFC-enabled device close to the tag induces electrical current in the tag which the </a:t>
            </a:r>
            <a:r>
              <a:rPr lang="en-US" dirty="0" err="1" smtClean="0"/>
              <a:t>nfc</a:t>
            </a:r>
            <a:r>
              <a:rPr lang="en-US" dirty="0" smtClean="0"/>
              <a:t>-enabled device can then read.</a:t>
            </a:r>
          </a:p>
          <a:p>
            <a:pPr>
              <a:buNone/>
            </a:pPr>
            <a:r>
              <a:rPr lang="en-US" dirty="0" smtClean="0"/>
              <a:t>Data contained on the tag could be a website </a:t>
            </a:r>
            <a:r>
              <a:rPr lang="en-US" dirty="0" err="1" smtClean="0"/>
              <a:t>url</a:t>
            </a:r>
            <a:r>
              <a:rPr lang="en-US" dirty="0" smtClean="0"/>
              <a:t>, product details or exhibit explanations.</a:t>
            </a:r>
          </a:p>
          <a:p>
            <a:pPr>
              <a:buNone/>
            </a:pPr>
            <a:r>
              <a:rPr lang="en-US" dirty="0" smtClean="0"/>
              <a:t>Tags can contain up to 32k of data.</a:t>
            </a:r>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number of NFC-enabled devices available on the market such as headphones, speakers and similar devices.</a:t>
            </a:r>
          </a:p>
          <a:p>
            <a:r>
              <a:rPr lang="en-US" dirty="0" smtClean="0"/>
              <a:t>Typically these would be paired with  </a:t>
            </a:r>
            <a:r>
              <a:rPr lang="en-US" dirty="0" err="1" smtClean="0"/>
              <a:t>smartphone</a:t>
            </a:r>
            <a:r>
              <a:rPr lang="en-US" dirty="0" smtClean="0"/>
              <a:t> using </a:t>
            </a:r>
            <a:r>
              <a:rPr lang="en-US" dirty="0" err="1" smtClean="0"/>
              <a:t>bluetooth</a:t>
            </a:r>
            <a:r>
              <a:rPr lang="en-US" dirty="0" smtClean="0"/>
              <a:t>, but with NFC, move the </a:t>
            </a:r>
            <a:r>
              <a:rPr lang="en-US" dirty="0" err="1" smtClean="0"/>
              <a:t>smartphone</a:t>
            </a:r>
            <a:r>
              <a:rPr lang="en-US" dirty="0" smtClean="0"/>
              <a:t> near the device and it will automatically pair it.  The </a:t>
            </a:r>
            <a:r>
              <a:rPr lang="en-US" dirty="0" err="1" smtClean="0"/>
              <a:t>bluetooth</a:t>
            </a:r>
            <a:r>
              <a:rPr lang="en-US" dirty="0" smtClean="0"/>
              <a:t> connection is automatically initiated.</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Bumping phones to share contacts or music playlists can be done via NFC.</a:t>
            </a:r>
          </a:p>
          <a:p>
            <a:endParaRPr lang="en-US" dirty="0" smtClean="0"/>
          </a:p>
          <a:p>
            <a:r>
              <a:rPr lang="en-US" dirty="0" smtClean="0"/>
              <a:t>Both phones must have NFC capabilities, and have the NFC-enabled app running in the foreground for this to work.</a:t>
            </a:r>
          </a:p>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4/19/2014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4/19/2014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ll/>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Near Field Communication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Brandi Crawford</a:t>
            </a:r>
          </a:p>
          <a:p>
            <a:r>
              <a:rPr lang="en-US" dirty="0" smtClean="0"/>
              <a:t>Donald </a:t>
            </a:r>
            <a:r>
              <a:rPr lang="en-US" dirty="0" err="1" smtClean="0"/>
              <a:t>Raikes</a:t>
            </a:r>
            <a:endParaRPr lang="en-US" dirty="0"/>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a:t>
            </a:r>
            <a:r>
              <a:rPr lang="en-US" dirty="0" smtClean="0"/>
              <a:t>Sharing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 </a:t>
            </a:r>
            <a:r>
              <a:rPr lang="en-US" dirty="0" smtClean="0"/>
              <a:t>Processing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a:t>
            </a:r>
            <a:r>
              <a:rPr lang="en-US" smtClean="0"/>
              <a:t>Bluetooth</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3" cstate="print"/>
          <a:stretch>
            <a:fillRect/>
          </a:stretch>
        </p:blipFill>
        <p:spPr>
          <a:xfrm>
            <a:off x="3109912" y="1401762"/>
            <a:ext cx="2924175" cy="4572000"/>
          </a:xfrm>
        </p:spPr>
      </p:pic>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sz="2800" dirty="0" smtClean="0"/>
              <a:t>Egan, Matt. “What is NFC? How does NFC work? For what might you use NFC? - a quick guide to NFC.” PC Advisor, Oct 9 2013. Web. 1 Apr 2014. &lt;http://www.pcadvisor.co.uk/how-to/mobile-phone/3472879/what-is-nfc-how-nfc-works-what-it-does/&gt;</a:t>
            </a:r>
          </a:p>
          <a:p>
            <a:r>
              <a:rPr lang="en-US" sz="2800" dirty="0" smtClean="0"/>
              <a:t>Murray, Kevin D. “The Great Seal Bug Story.” Murray Associates, May 4 2011. Web. 27 Mar 2014. &lt;http://www.spybusters.com/Great_Seal_Bug.html&gt;</a:t>
            </a:r>
          </a:p>
          <a:p>
            <a:r>
              <a:rPr lang="en-US" sz="2800" dirty="0" smtClean="0"/>
              <a:t>Mr. J. “</a:t>
            </a:r>
            <a:r>
              <a:rPr lang="en-US" sz="2800" dirty="0" err="1" smtClean="0"/>
              <a:t>Wierd</a:t>
            </a:r>
            <a:r>
              <a:rPr lang="en-US" sz="2800" dirty="0" smtClean="0"/>
              <a:t> but True: The Theremin.” Mr. J’s Music Room, Jan 2 2011. Web. 27 Mar 2014. &lt;http://mrjsmusicroom.com/wierd%20but%20true/wierd%20but%20true%20january.html&gt;</a:t>
            </a:r>
          </a:p>
          <a:p>
            <a:r>
              <a:rPr lang="en-US" sz="2800" dirty="0" smtClean="0"/>
              <a:t>Peter Pringle. “THEREMIN - Over The Rainbow.” Video. </a:t>
            </a:r>
            <a:r>
              <a:rPr lang="en-US" sz="2800" dirty="0" err="1" smtClean="0"/>
              <a:t>Youtube</a:t>
            </a:r>
            <a:r>
              <a:rPr lang="en-US" sz="2800" dirty="0" smtClean="0"/>
              <a:t>, Jan 10 2009. Web. 27 Mar 2014. &lt;https://www.youtube.com/watch?v=xcTPRjiCs6s#t=7&gt;</a:t>
            </a:r>
          </a:p>
          <a:p>
            <a:r>
              <a:rPr lang="en-US" sz="2800" dirty="0" err="1" smtClean="0"/>
              <a:t>Nosowitz</a:t>
            </a:r>
            <a:r>
              <a:rPr lang="en-US" sz="2800" dirty="0" smtClean="0"/>
              <a:t>, Dan. “Everything You Need to Know About Near Field Communication.” Popular Science, May 1 2011. Web. 1 Apr 2014. &lt;http://www.popsci.com/gadgets/article/2011-02/near-field-communication-helping-your-smartphone-replace-your-wallet-2010&gt;</a:t>
            </a:r>
          </a:p>
          <a:p>
            <a:r>
              <a:rPr lang="en-US" sz="2800" dirty="0" smtClean="0"/>
              <a:t>Smith, Chris. “How it Works: NFC (near field communication).” Android Authority, Jun 25 2012. Web. 31 Mar 2014. &lt;http://www.androidauthority.com/how-it-works-nfc-near-field-communication-97144/&gt;</a:t>
            </a:r>
          </a:p>
          <a:p>
            <a:r>
              <a:rPr lang="en-US" sz="2800" dirty="0" err="1" smtClean="0"/>
              <a:t>UniversalNewsreels</a:t>
            </a:r>
            <a:r>
              <a:rPr lang="en-US" sz="2800" dirty="0" smtClean="0"/>
              <a:t>. “UN Spy Debate, Reds 'Bugged' American Embassy 1960/5/27.” Video. </a:t>
            </a:r>
            <a:r>
              <a:rPr lang="en-US" sz="2800" dirty="0" err="1" smtClean="0"/>
              <a:t>Youtube</a:t>
            </a:r>
            <a:r>
              <a:rPr lang="en-US" sz="2800" dirty="0" smtClean="0"/>
              <a:t>, Sep 13 2006. Web. 27 Mar 2014. &lt;https://www.youtube.com/watch?v=YPJjxiuyy4A&gt;</a:t>
            </a:r>
          </a:p>
          <a:p>
            <a:r>
              <a:rPr lang="en-US" sz="2800" dirty="0" smtClean="0"/>
              <a:t>Van </a:t>
            </a:r>
            <a:r>
              <a:rPr lang="en-US" sz="2800" dirty="0" err="1" smtClean="0"/>
              <a:t>Damme</a:t>
            </a:r>
            <a:r>
              <a:rPr lang="en-US" sz="2800" dirty="0" smtClean="0"/>
              <a:t>, Gauthier, and </a:t>
            </a:r>
            <a:r>
              <a:rPr lang="en-US" sz="2800" dirty="0" err="1" smtClean="0"/>
              <a:t>Karel</a:t>
            </a:r>
            <a:r>
              <a:rPr lang="en-US" sz="2800" dirty="0" smtClean="0"/>
              <a:t> </a:t>
            </a:r>
            <a:r>
              <a:rPr lang="en-US" sz="2800" dirty="0" err="1" smtClean="0"/>
              <a:t>Wouters</a:t>
            </a:r>
            <a:r>
              <a:rPr lang="en-US" sz="2800" dirty="0" smtClean="0"/>
              <a:t>. “Practical Experiences with NFC Security on Mobile Phones.” </a:t>
            </a:r>
            <a:r>
              <a:rPr lang="en-US" sz="2800" dirty="0" err="1" smtClean="0"/>
              <a:t>Katholieke</a:t>
            </a:r>
            <a:r>
              <a:rPr lang="en-US" sz="2800" dirty="0" smtClean="0"/>
              <a:t> </a:t>
            </a:r>
            <a:r>
              <a:rPr lang="en-US" sz="2800" dirty="0" err="1" smtClean="0"/>
              <a:t>Universiteit</a:t>
            </a:r>
            <a:r>
              <a:rPr lang="en-US" sz="2800" dirty="0" smtClean="0"/>
              <a:t> Leuven. &lt;http://www.cosic.esat.kuleuven.be/publications/article-1288.pdf&gt;</a:t>
            </a:r>
            <a:endParaRPr lang="en-US" dirty="0" smtClean="0"/>
          </a:p>
          <a:p>
            <a:pPr lvl="1"/>
            <a:endParaRPr lang="en-US" dirty="0"/>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a:t>
            </a:r>
            <a:r>
              <a:rPr lang="en-US" dirty="0" smtClean="0"/>
              <a:t>?</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a:t>
            </a:r>
            <a:r>
              <a:rPr lang="en-US" dirty="0" smtClean="0"/>
              <a:t>History: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a:t>
            </a:r>
            <a:r>
              <a:rPr lang="en-US" dirty="0" smtClean="0"/>
              <a:t>History: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a:t>
            </a:r>
            <a:r>
              <a:rPr lang="en-US" dirty="0" smtClean="0"/>
              <a:t>Operation</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t>
            </a:r>
            <a:r>
              <a:rPr lang="en-US" dirty="0" smtClean="0"/>
              <a:t>Details</a:t>
            </a:r>
            <a:endParaRPr lang="en-US" dirty="0"/>
          </a:p>
        </p:txBody>
      </p:sp>
      <p:sp>
        <p:nvSpPr>
          <p:cNvPr id="3" name="Content Placeholder 2"/>
          <p:cNvSpPr>
            <a:spLocks noGrp="1"/>
          </p:cNvSpPr>
          <p:nvPr>
            <p:ph sz="quarter" idx="1"/>
          </p:nvPr>
        </p:nvSpPr>
        <p:spPr/>
        <p:txBody>
          <a:bodyPr>
            <a:normAutofit/>
          </a:bodyPr>
          <a:lstStyle/>
          <a:p>
            <a:r>
              <a:rPr lang="en-US" dirty="0" smtClean="0"/>
              <a:t>NFC is an outgrowth of RFID.</a:t>
            </a:r>
          </a:p>
          <a:p>
            <a:r>
              <a:rPr lang="en-US" dirty="0" smtClean="0"/>
              <a:t>NFC uses electromagnetic induction to generate current and exchange information.</a:t>
            </a:r>
          </a:p>
          <a:p>
            <a:r>
              <a:rPr lang="en-US" dirty="0" smtClean="0"/>
              <a:t>NFC has a maximum transmission rate of approximately 480kbs.</a:t>
            </a:r>
          </a:p>
          <a:p>
            <a:endParaRPr lang="en-US" dirty="0" smtClean="0"/>
          </a:p>
          <a:p>
            <a:r>
              <a:rPr lang="en-US" dirty="0" smtClean="0"/>
              <a:t>Absolute Maximum range: 20cm (7.5 inches).</a:t>
            </a:r>
          </a:p>
          <a:p>
            <a:r>
              <a:rPr lang="en-US" dirty="0" smtClean="0"/>
              <a:t>Practical Maximum </a:t>
            </a:r>
            <a:r>
              <a:rPr lang="en-US" dirty="0" smtClean="0"/>
              <a:t>range: </a:t>
            </a:r>
            <a:r>
              <a:rPr lang="en-US" dirty="0" smtClean="0"/>
              <a:t>10cm (4 inches).</a:t>
            </a:r>
          </a:p>
          <a:p>
            <a:r>
              <a:rPr lang="en-US" dirty="0" smtClean="0"/>
              <a:t>Ideal range: 4cm (1.5 inches</a:t>
            </a:r>
            <a:r>
              <a:rPr lang="en-US" dirty="0" smtClean="0"/>
              <a:t>).</a:t>
            </a:r>
            <a:endParaRPr lang="en-US" dirty="0" smtClean="0"/>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Uses</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Reading/Writing </a:t>
            </a:r>
            <a:r>
              <a:rPr lang="en-US" dirty="0" smtClean="0"/>
              <a:t>of Tags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a:t>
            </a:r>
            <a:r>
              <a:rPr lang="en-US" dirty="0" smtClean="0"/>
              <a:t>Devices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619</TotalTime>
  <Words>1224</Words>
  <Application>Microsoft Office PowerPoint</Application>
  <PresentationFormat>On-screen Show (4:3)</PresentationFormat>
  <Paragraphs>136</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Near Field Communication</vt:lpstr>
      <vt:lpstr>What is NFC?</vt:lpstr>
      <vt:lpstr>NFC History: The Theremin</vt:lpstr>
      <vt:lpstr>NFC History: The Great Seal Bug</vt:lpstr>
      <vt:lpstr>3 Modes of Operation</vt:lpstr>
      <vt:lpstr>Technical Details</vt:lpstr>
      <vt:lpstr>Technical Uses</vt:lpstr>
      <vt:lpstr>Reading/Writing of Tags</vt:lpstr>
      <vt:lpstr>Pairing Devices</vt:lpstr>
      <vt:lpstr>Information Sharing</vt:lpstr>
      <vt:lpstr>Transaction Processing</vt:lpstr>
      <vt:lpstr>Slide 12</vt:lpstr>
      <vt:lpstr>NFC vs. Bluetooth</vt:lpstr>
      <vt:lpstr>Security: Concerns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Mara O</cp:lastModifiedBy>
  <cp:revision>94</cp:revision>
  <dcterms:created xsi:type="dcterms:W3CDTF">2014-03-28T15:48:11Z</dcterms:created>
  <dcterms:modified xsi:type="dcterms:W3CDTF">2014-04-19T18:26:30Z</dcterms:modified>
</cp:coreProperties>
</file>