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60" r:id="rId4"/>
    <p:sldId id="262" r:id="rId5"/>
    <p:sldId id="266" r:id="rId6"/>
    <p:sldId id="261" r:id="rId7"/>
    <p:sldId id="267" r:id="rId8"/>
    <p:sldId id="259" r:id="rId9"/>
    <p:sldId id="258" r:id="rId10"/>
    <p:sldId id="263" r:id="rId11"/>
    <p:sldId id="265"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40" autoAdjust="0"/>
  </p:normalViewPr>
  <p:slideViewPr>
    <p:cSldViewPr>
      <p:cViewPr varScale="1">
        <p:scale>
          <a:sx n="63" d="100"/>
          <a:sy n="63" d="100"/>
        </p:scale>
        <p:origin x="-73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jpeg"/></Relationships>
</file>

<file path=ppt/diagrams/_rels/drawing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8030DC-726A-4F7F-B6D9-45B4898A896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2724BF06-9A75-4CC7-AB7A-ED85F53D9F68}">
      <dgm:prSet/>
      <dgm:spPr/>
      <dgm:t>
        <a:bodyPr/>
        <a:lstStyle/>
        <a:p>
          <a:pPr rtl="0"/>
          <a:r>
            <a:rPr lang="en-US" dirty="0" smtClean="0"/>
            <a:t>Near Field Communication</a:t>
          </a:r>
          <a:endParaRPr lang="en-US" dirty="0"/>
        </a:p>
      </dgm:t>
    </dgm:pt>
    <dgm:pt modelId="{F3C1426C-33E2-476C-8530-A247BE2BA294}" type="parTrans" cxnId="{27BBD0EF-3D40-47C4-9214-1F5AB814D5E2}">
      <dgm:prSet/>
      <dgm:spPr/>
      <dgm:t>
        <a:bodyPr/>
        <a:lstStyle/>
        <a:p>
          <a:endParaRPr lang="en-US"/>
        </a:p>
      </dgm:t>
    </dgm:pt>
    <dgm:pt modelId="{4EE2FB96-B7F2-4311-BA50-07D4AD5C39F1}" type="sibTrans" cxnId="{27BBD0EF-3D40-47C4-9214-1F5AB814D5E2}">
      <dgm:prSet/>
      <dgm:spPr/>
      <dgm:t>
        <a:bodyPr/>
        <a:lstStyle/>
        <a:p>
          <a:endParaRPr lang="en-US"/>
        </a:p>
      </dgm:t>
    </dgm:pt>
    <dgm:pt modelId="{F6FCD83F-55E7-40A3-85DC-E7CD163F3992}">
      <dgm:prSet/>
      <dgm:spPr/>
      <dgm:t>
        <a:bodyPr/>
        <a:lstStyle/>
        <a:p>
          <a:pPr rtl="0"/>
          <a:r>
            <a:rPr lang="en-US" dirty="0" smtClean="0"/>
            <a:t>Contactless peer-to-peer communication between mobile devices</a:t>
          </a:r>
          <a:endParaRPr lang="en-US" dirty="0"/>
        </a:p>
      </dgm:t>
    </dgm:pt>
    <dgm:pt modelId="{94E7F0F9-597D-44C8-A27E-8396DCF065B9}" type="parTrans" cxnId="{252DDAF9-0585-460D-9A1C-1EDC215CA39B}">
      <dgm:prSet/>
      <dgm:spPr/>
      <dgm:t>
        <a:bodyPr/>
        <a:lstStyle/>
        <a:p>
          <a:endParaRPr lang="en-US"/>
        </a:p>
      </dgm:t>
    </dgm:pt>
    <dgm:pt modelId="{694F9B6A-69D1-45A9-A3CC-52D6A45A3FEF}" type="sibTrans" cxnId="{252DDAF9-0585-460D-9A1C-1EDC215CA39B}">
      <dgm:prSet/>
      <dgm:spPr/>
      <dgm:t>
        <a:bodyPr/>
        <a:lstStyle/>
        <a:p>
          <a:endParaRPr lang="en-US"/>
        </a:p>
      </dgm:t>
    </dgm:pt>
    <dgm:pt modelId="{0C3F0D16-84A4-46F0-8399-68C45BE0CC05}">
      <dgm:prSet/>
      <dgm:spPr/>
      <dgm:t>
        <a:bodyPr/>
        <a:lstStyle/>
        <a:p>
          <a:pPr rtl="0"/>
          <a:r>
            <a:rPr lang="en-US" dirty="0" smtClean="0"/>
            <a:t>Combines the interface of a reader and a smart card into a single device</a:t>
          </a:r>
          <a:endParaRPr lang="en-US" dirty="0"/>
        </a:p>
      </dgm:t>
    </dgm:pt>
    <dgm:pt modelId="{EB968261-3F6E-42D7-8A3C-8743B6E65EF8}" type="parTrans" cxnId="{DC698647-0A61-40EC-93A4-B8A860441BD3}">
      <dgm:prSet/>
      <dgm:spPr/>
      <dgm:t>
        <a:bodyPr/>
        <a:lstStyle/>
        <a:p>
          <a:endParaRPr lang="en-US"/>
        </a:p>
      </dgm:t>
    </dgm:pt>
    <dgm:pt modelId="{B25E921C-538E-4A6E-81FB-8E2C42DDD832}" type="sibTrans" cxnId="{DC698647-0A61-40EC-93A4-B8A860441BD3}">
      <dgm:prSet/>
      <dgm:spPr/>
      <dgm:t>
        <a:bodyPr/>
        <a:lstStyle/>
        <a:p>
          <a:endParaRPr lang="en-US"/>
        </a:p>
      </dgm:t>
    </dgm:pt>
    <dgm:pt modelId="{616D85F2-BA9C-4E78-A0C8-847B651428D6}">
      <dgm:prSet/>
      <dgm:spPr/>
      <dgm:t>
        <a:bodyPr/>
        <a:lstStyle/>
        <a:p>
          <a:pPr rtl="0"/>
          <a:r>
            <a:rPr lang="en-US" dirty="0" smtClean="0"/>
            <a:t>Radio frequency identification (RFID)</a:t>
          </a:r>
          <a:endParaRPr lang="en-US" dirty="0"/>
        </a:p>
      </dgm:t>
    </dgm:pt>
    <dgm:pt modelId="{A81A9056-DF50-4F46-86F2-CA9597977D86}" type="parTrans" cxnId="{4B34A8D4-65D6-46A1-84CC-50B52C82284D}">
      <dgm:prSet/>
      <dgm:spPr/>
      <dgm:t>
        <a:bodyPr/>
        <a:lstStyle/>
        <a:p>
          <a:endParaRPr lang="en-US"/>
        </a:p>
      </dgm:t>
    </dgm:pt>
    <dgm:pt modelId="{48E7EB04-56B6-4C10-855C-75E54E185E5E}" type="sibTrans" cxnId="{4B34A8D4-65D6-46A1-84CC-50B52C82284D}">
      <dgm:prSet/>
      <dgm:spPr/>
      <dgm:t>
        <a:bodyPr/>
        <a:lstStyle/>
        <a:p>
          <a:endParaRPr lang="en-US"/>
        </a:p>
      </dgm:t>
    </dgm:pt>
    <dgm:pt modelId="{559D0FE3-DDF9-4B61-A624-2891F0A76812}" type="pres">
      <dgm:prSet presAssocID="{178030DC-726A-4F7F-B6D9-45B4898A896E}" presName="matrix" presStyleCnt="0">
        <dgm:presLayoutVars>
          <dgm:chMax val="1"/>
          <dgm:dir/>
          <dgm:resizeHandles val="exact"/>
        </dgm:presLayoutVars>
      </dgm:prSet>
      <dgm:spPr/>
      <dgm:t>
        <a:bodyPr/>
        <a:lstStyle/>
        <a:p>
          <a:endParaRPr lang="en-US"/>
        </a:p>
      </dgm:t>
    </dgm:pt>
    <dgm:pt modelId="{898E7B4B-7D79-409D-9247-2BDBDF9944A2}" type="pres">
      <dgm:prSet presAssocID="{178030DC-726A-4F7F-B6D9-45B4898A896E}" presName="diamond" presStyleLbl="bgShp" presStyleIdx="0" presStyleCnt="1"/>
      <dgm:spPr/>
    </dgm:pt>
    <dgm:pt modelId="{D7FA41AC-5AFE-456B-8B00-AB1ACAB2FF7C}" type="pres">
      <dgm:prSet presAssocID="{178030DC-726A-4F7F-B6D9-45B4898A896E}" presName="quad1" presStyleLbl="node1" presStyleIdx="0" presStyleCnt="4">
        <dgm:presLayoutVars>
          <dgm:chMax val="0"/>
          <dgm:chPref val="0"/>
          <dgm:bulletEnabled val="1"/>
        </dgm:presLayoutVars>
      </dgm:prSet>
      <dgm:spPr/>
      <dgm:t>
        <a:bodyPr/>
        <a:lstStyle/>
        <a:p>
          <a:endParaRPr lang="en-US"/>
        </a:p>
      </dgm:t>
    </dgm:pt>
    <dgm:pt modelId="{1CA8266B-5D95-41D0-9056-49C3011D2C19}" type="pres">
      <dgm:prSet presAssocID="{178030DC-726A-4F7F-B6D9-45B4898A896E}" presName="quad2" presStyleLbl="node1" presStyleIdx="1" presStyleCnt="4">
        <dgm:presLayoutVars>
          <dgm:chMax val="0"/>
          <dgm:chPref val="0"/>
          <dgm:bulletEnabled val="1"/>
        </dgm:presLayoutVars>
      </dgm:prSet>
      <dgm:spPr/>
      <dgm:t>
        <a:bodyPr/>
        <a:lstStyle/>
        <a:p>
          <a:endParaRPr lang="en-US"/>
        </a:p>
      </dgm:t>
    </dgm:pt>
    <dgm:pt modelId="{04E939BC-71A7-4396-BB8C-C0AF37034F1B}" type="pres">
      <dgm:prSet presAssocID="{178030DC-726A-4F7F-B6D9-45B4898A896E}" presName="quad3" presStyleLbl="node1" presStyleIdx="2" presStyleCnt="4">
        <dgm:presLayoutVars>
          <dgm:chMax val="0"/>
          <dgm:chPref val="0"/>
          <dgm:bulletEnabled val="1"/>
        </dgm:presLayoutVars>
      </dgm:prSet>
      <dgm:spPr/>
      <dgm:t>
        <a:bodyPr/>
        <a:lstStyle/>
        <a:p>
          <a:endParaRPr lang="en-US"/>
        </a:p>
      </dgm:t>
    </dgm:pt>
    <dgm:pt modelId="{59890E49-B03D-4558-8694-578A7D3A6811}" type="pres">
      <dgm:prSet presAssocID="{178030DC-726A-4F7F-B6D9-45B4898A896E}" presName="quad4" presStyleLbl="node1" presStyleIdx="3" presStyleCnt="4">
        <dgm:presLayoutVars>
          <dgm:chMax val="0"/>
          <dgm:chPref val="0"/>
          <dgm:bulletEnabled val="1"/>
        </dgm:presLayoutVars>
      </dgm:prSet>
      <dgm:spPr/>
      <dgm:t>
        <a:bodyPr/>
        <a:lstStyle/>
        <a:p>
          <a:endParaRPr lang="en-US"/>
        </a:p>
      </dgm:t>
    </dgm:pt>
  </dgm:ptLst>
  <dgm:cxnLst>
    <dgm:cxn modelId="{2C5BBF2B-6F55-4396-92AD-7CA416BAEA36}" type="presOf" srcId="{178030DC-726A-4F7F-B6D9-45B4898A896E}" destId="{559D0FE3-DDF9-4B61-A624-2891F0A76812}" srcOrd="0" destOrd="0" presId="urn:microsoft.com/office/officeart/2005/8/layout/matrix3"/>
    <dgm:cxn modelId="{252DDAF9-0585-460D-9A1C-1EDC215CA39B}" srcId="{178030DC-726A-4F7F-B6D9-45B4898A896E}" destId="{F6FCD83F-55E7-40A3-85DC-E7CD163F3992}" srcOrd="1" destOrd="0" parTransId="{94E7F0F9-597D-44C8-A27E-8396DCF065B9}" sibTransId="{694F9B6A-69D1-45A9-A3CC-52D6A45A3FEF}"/>
    <dgm:cxn modelId="{27BBD0EF-3D40-47C4-9214-1F5AB814D5E2}" srcId="{178030DC-726A-4F7F-B6D9-45B4898A896E}" destId="{2724BF06-9A75-4CC7-AB7A-ED85F53D9F68}" srcOrd="0" destOrd="0" parTransId="{F3C1426C-33E2-476C-8530-A247BE2BA294}" sibTransId="{4EE2FB96-B7F2-4311-BA50-07D4AD5C39F1}"/>
    <dgm:cxn modelId="{4B34A8D4-65D6-46A1-84CC-50B52C82284D}" srcId="{178030DC-726A-4F7F-B6D9-45B4898A896E}" destId="{616D85F2-BA9C-4E78-A0C8-847B651428D6}" srcOrd="3" destOrd="0" parTransId="{A81A9056-DF50-4F46-86F2-CA9597977D86}" sibTransId="{48E7EB04-56B6-4C10-855C-75E54E185E5E}"/>
    <dgm:cxn modelId="{C66E8B73-4D3A-4632-8542-4FEBB03082AD}" type="presOf" srcId="{0C3F0D16-84A4-46F0-8399-68C45BE0CC05}" destId="{04E939BC-71A7-4396-BB8C-C0AF37034F1B}" srcOrd="0" destOrd="0" presId="urn:microsoft.com/office/officeart/2005/8/layout/matrix3"/>
    <dgm:cxn modelId="{E2F6E7BC-7B66-4D81-A2A4-965490242AE0}" type="presOf" srcId="{616D85F2-BA9C-4E78-A0C8-847B651428D6}" destId="{59890E49-B03D-4558-8694-578A7D3A6811}" srcOrd="0" destOrd="0" presId="urn:microsoft.com/office/officeart/2005/8/layout/matrix3"/>
    <dgm:cxn modelId="{7823AD6D-94B0-4A60-98BE-3495CFDD828F}" type="presOf" srcId="{2724BF06-9A75-4CC7-AB7A-ED85F53D9F68}" destId="{D7FA41AC-5AFE-456B-8B00-AB1ACAB2FF7C}" srcOrd="0" destOrd="0" presId="urn:microsoft.com/office/officeart/2005/8/layout/matrix3"/>
    <dgm:cxn modelId="{DC698647-0A61-40EC-93A4-B8A860441BD3}" srcId="{178030DC-726A-4F7F-B6D9-45B4898A896E}" destId="{0C3F0D16-84A4-46F0-8399-68C45BE0CC05}" srcOrd="2" destOrd="0" parTransId="{EB968261-3F6E-42D7-8A3C-8743B6E65EF8}" sibTransId="{B25E921C-538E-4A6E-81FB-8E2C42DDD832}"/>
    <dgm:cxn modelId="{BEEC3622-6BD7-4ED8-BD98-ED950D116DCC}" type="presOf" srcId="{F6FCD83F-55E7-40A3-85DC-E7CD163F3992}" destId="{1CA8266B-5D95-41D0-9056-49C3011D2C19}" srcOrd="0" destOrd="0" presId="urn:microsoft.com/office/officeart/2005/8/layout/matrix3"/>
    <dgm:cxn modelId="{213191C0-705B-4665-A86C-D371960FFD9B}" type="presParOf" srcId="{559D0FE3-DDF9-4B61-A624-2891F0A76812}" destId="{898E7B4B-7D79-409D-9247-2BDBDF9944A2}" srcOrd="0" destOrd="0" presId="urn:microsoft.com/office/officeart/2005/8/layout/matrix3"/>
    <dgm:cxn modelId="{2AD5BC91-E9F0-4F70-B2CA-AD40B0327125}" type="presParOf" srcId="{559D0FE3-DDF9-4B61-A624-2891F0A76812}" destId="{D7FA41AC-5AFE-456B-8B00-AB1ACAB2FF7C}" srcOrd="1" destOrd="0" presId="urn:microsoft.com/office/officeart/2005/8/layout/matrix3"/>
    <dgm:cxn modelId="{BF1615AC-99A4-4244-8576-B5F0EDCCD737}" type="presParOf" srcId="{559D0FE3-DDF9-4B61-A624-2891F0A76812}" destId="{1CA8266B-5D95-41D0-9056-49C3011D2C19}" srcOrd="2" destOrd="0" presId="urn:microsoft.com/office/officeart/2005/8/layout/matrix3"/>
    <dgm:cxn modelId="{B098267B-CA01-42E2-A4B1-0D9AFB288E3D}" type="presParOf" srcId="{559D0FE3-DDF9-4B61-A624-2891F0A76812}" destId="{04E939BC-71A7-4396-BB8C-C0AF37034F1B}" srcOrd="3" destOrd="0" presId="urn:microsoft.com/office/officeart/2005/8/layout/matrix3"/>
    <dgm:cxn modelId="{BF9D627A-D692-4B42-987F-E784E1AC1531}" type="presParOf" srcId="{559D0FE3-DDF9-4B61-A624-2891F0A76812}" destId="{59890E49-B03D-4558-8694-578A7D3A6811}" srcOrd="4" destOrd="0" presId="urn:microsoft.com/office/officeart/2005/8/layout/matrix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55B79-2567-4355-9F2A-E6E255FCD331}"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F9735C92-802A-4C57-9A85-15FA34881B2C}">
      <dgm:prSet/>
      <dgm:spPr/>
      <dgm:t>
        <a:bodyPr/>
        <a:lstStyle/>
        <a:p>
          <a:pPr rtl="0"/>
          <a:r>
            <a:rPr lang="en-US" dirty="0" smtClean="0"/>
            <a:t>Card Emulation Mode</a:t>
          </a:r>
          <a:endParaRPr lang="en-US" dirty="0"/>
        </a:p>
      </dgm:t>
    </dgm:pt>
    <dgm:pt modelId="{5DDF771A-5531-4CFC-90B8-9FEDDE5B02FC}" type="parTrans" cxnId="{F551D1A6-5658-41D9-8BCC-BDA63CEEDF04}">
      <dgm:prSet/>
      <dgm:spPr/>
      <dgm:t>
        <a:bodyPr/>
        <a:lstStyle/>
        <a:p>
          <a:endParaRPr lang="en-US"/>
        </a:p>
      </dgm:t>
    </dgm:pt>
    <dgm:pt modelId="{6FE4F117-065E-4D67-938E-57D72F76C8C3}" type="sibTrans" cxnId="{F551D1A6-5658-41D9-8BCC-BDA63CEEDF04}">
      <dgm:prSet/>
      <dgm:spPr/>
      <dgm:t>
        <a:bodyPr/>
        <a:lstStyle/>
        <a:p>
          <a:endParaRPr lang="en-US"/>
        </a:p>
      </dgm:t>
    </dgm:pt>
    <dgm:pt modelId="{A17FFCE6-B0B9-4396-B503-AF2713F87F6F}">
      <dgm:prSet/>
      <dgm:spPr/>
      <dgm:t>
        <a:bodyPr/>
        <a:lstStyle/>
        <a:p>
          <a:pPr rtl="0"/>
          <a:r>
            <a:rPr lang="en-US" dirty="0" smtClean="0"/>
            <a:t>Device acts as a passive tag</a:t>
          </a:r>
          <a:endParaRPr lang="en-US" dirty="0"/>
        </a:p>
      </dgm:t>
    </dgm:pt>
    <dgm:pt modelId="{0BB34095-D3FA-4C7E-8CB4-A23B7466B828}" type="parTrans" cxnId="{7BDA942A-9E04-4465-8072-EE6EAC473FFB}">
      <dgm:prSet/>
      <dgm:spPr/>
      <dgm:t>
        <a:bodyPr/>
        <a:lstStyle/>
        <a:p>
          <a:endParaRPr lang="en-US"/>
        </a:p>
      </dgm:t>
    </dgm:pt>
    <dgm:pt modelId="{4FB94D81-D5F8-43D1-95DB-0310A18F6B24}" type="sibTrans" cxnId="{7BDA942A-9E04-4465-8072-EE6EAC473FFB}">
      <dgm:prSet/>
      <dgm:spPr/>
      <dgm:t>
        <a:bodyPr/>
        <a:lstStyle/>
        <a:p>
          <a:endParaRPr lang="en-US"/>
        </a:p>
      </dgm:t>
    </dgm:pt>
    <dgm:pt modelId="{75D0AB08-A852-4760-AC0F-473586CB832E}">
      <dgm:prSet/>
      <dgm:spPr/>
      <dgm:t>
        <a:bodyPr/>
        <a:lstStyle/>
        <a:p>
          <a:pPr rtl="0"/>
          <a:r>
            <a:rPr lang="en-US" dirty="0" smtClean="0"/>
            <a:t>Reader/Writer Mode</a:t>
          </a:r>
          <a:endParaRPr lang="en-US" dirty="0"/>
        </a:p>
      </dgm:t>
    </dgm:pt>
    <dgm:pt modelId="{BBB093F1-0755-42A6-B68F-EC61A3C8F2C1}" type="parTrans" cxnId="{483D68E4-D63E-4A96-BA95-BF724BDF7649}">
      <dgm:prSet/>
      <dgm:spPr/>
      <dgm:t>
        <a:bodyPr/>
        <a:lstStyle/>
        <a:p>
          <a:endParaRPr lang="en-US"/>
        </a:p>
      </dgm:t>
    </dgm:pt>
    <dgm:pt modelId="{D6225C3D-E3FC-4247-B184-3E5F3FC050E9}" type="sibTrans" cxnId="{483D68E4-D63E-4A96-BA95-BF724BDF7649}">
      <dgm:prSet/>
      <dgm:spPr/>
      <dgm:t>
        <a:bodyPr/>
        <a:lstStyle/>
        <a:p>
          <a:endParaRPr lang="en-US"/>
        </a:p>
      </dgm:t>
    </dgm:pt>
    <dgm:pt modelId="{B9ED403D-CF84-42C1-A0CD-DD7598CCA1E9}">
      <dgm:prSet/>
      <dgm:spPr/>
      <dgm:t>
        <a:bodyPr/>
        <a:lstStyle/>
        <a:p>
          <a:pPr rtl="0"/>
          <a:r>
            <a:rPr lang="en-US" dirty="0" smtClean="0"/>
            <a:t>Device is a active card reader</a:t>
          </a:r>
          <a:endParaRPr lang="en-US" dirty="0"/>
        </a:p>
      </dgm:t>
    </dgm:pt>
    <dgm:pt modelId="{73CDCB6B-AB89-46DA-A9A7-AE439E991BF6}" type="parTrans" cxnId="{303ECA3E-BCD2-43D5-A7BF-8788B4335BB1}">
      <dgm:prSet/>
      <dgm:spPr/>
      <dgm:t>
        <a:bodyPr/>
        <a:lstStyle/>
        <a:p>
          <a:endParaRPr lang="en-US"/>
        </a:p>
      </dgm:t>
    </dgm:pt>
    <dgm:pt modelId="{1C47D6C8-B335-4ED6-B270-D65B3F397101}" type="sibTrans" cxnId="{303ECA3E-BCD2-43D5-A7BF-8788B4335BB1}">
      <dgm:prSet/>
      <dgm:spPr/>
      <dgm:t>
        <a:bodyPr/>
        <a:lstStyle/>
        <a:p>
          <a:endParaRPr lang="en-US"/>
        </a:p>
      </dgm:t>
    </dgm:pt>
    <dgm:pt modelId="{B7542F8D-2BF0-4171-BFFE-7611E952E857}">
      <dgm:prSet/>
      <dgm:spPr/>
      <dgm:t>
        <a:bodyPr/>
        <a:lstStyle/>
        <a:p>
          <a:pPr rtl="0"/>
          <a:r>
            <a:rPr lang="en-US" dirty="0" smtClean="0"/>
            <a:t>Peer to Peer Mode</a:t>
          </a:r>
          <a:endParaRPr lang="en-US" dirty="0"/>
        </a:p>
      </dgm:t>
    </dgm:pt>
    <dgm:pt modelId="{AE79ECEB-3882-4E43-B2D0-BF34ABC25F1E}" type="parTrans" cxnId="{DFD40C9F-6E2B-483E-BAB0-A91628444ABF}">
      <dgm:prSet/>
      <dgm:spPr/>
      <dgm:t>
        <a:bodyPr/>
        <a:lstStyle/>
        <a:p>
          <a:endParaRPr lang="en-US"/>
        </a:p>
      </dgm:t>
    </dgm:pt>
    <dgm:pt modelId="{5B5EC869-A5D4-4FE3-A9B3-9301BB034D0A}" type="sibTrans" cxnId="{DFD40C9F-6E2B-483E-BAB0-A91628444ABF}">
      <dgm:prSet/>
      <dgm:spPr/>
      <dgm:t>
        <a:bodyPr/>
        <a:lstStyle/>
        <a:p>
          <a:endParaRPr lang="en-US"/>
        </a:p>
      </dgm:t>
    </dgm:pt>
    <dgm:pt modelId="{33E9F82A-6C4F-4879-A2D9-26C1AB57E013}">
      <dgm:prSet/>
      <dgm:spPr/>
      <dgm:t>
        <a:bodyPr/>
        <a:lstStyle/>
        <a:p>
          <a:pPr rtl="0"/>
          <a:r>
            <a:rPr lang="en-US" dirty="0" smtClean="0"/>
            <a:t>2 devices communicate in both active or passive mode</a:t>
          </a:r>
          <a:endParaRPr lang="en-US" dirty="0"/>
        </a:p>
      </dgm:t>
    </dgm:pt>
    <dgm:pt modelId="{30656118-A1A6-445E-93EA-96FD141430BD}" type="parTrans" cxnId="{9995E0E8-C4F5-4BA9-A564-F13C2ADB853B}">
      <dgm:prSet/>
      <dgm:spPr/>
      <dgm:t>
        <a:bodyPr/>
        <a:lstStyle/>
        <a:p>
          <a:endParaRPr lang="en-US"/>
        </a:p>
      </dgm:t>
    </dgm:pt>
    <dgm:pt modelId="{86840714-A83E-4D5A-941E-A3F9BFD66CAA}" type="sibTrans" cxnId="{9995E0E8-C4F5-4BA9-A564-F13C2ADB853B}">
      <dgm:prSet/>
      <dgm:spPr/>
      <dgm:t>
        <a:bodyPr/>
        <a:lstStyle/>
        <a:p>
          <a:endParaRPr lang="en-US"/>
        </a:p>
      </dgm:t>
    </dgm:pt>
    <dgm:pt modelId="{5AD08B70-7DDA-4C1C-BC45-BF172D5DDC28}">
      <dgm:prSet/>
      <dgm:spPr/>
      <dgm:t>
        <a:bodyPr/>
        <a:lstStyle/>
        <a:p>
          <a:pPr rtl="0"/>
          <a:r>
            <a:rPr lang="en-US" dirty="0" smtClean="0"/>
            <a:t>Initiator/master initiates and waits for slave to respond</a:t>
          </a:r>
          <a:endParaRPr lang="en-US" dirty="0"/>
        </a:p>
      </dgm:t>
    </dgm:pt>
    <dgm:pt modelId="{CF897784-DD56-4C1D-B417-E9D49565C42A}" type="parTrans" cxnId="{7E92FF08-4645-44FC-B690-4EA42F7AC94D}">
      <dgm:prSet/>
      <dgm:spPr/>
      <dgm:t>
        <a:bodyPr/>
        <a:lstStyle/>
        <a:p>
          <a:endParaRPr lang="en-US"/>
        </a:p>
      </dgm:t>
    </dgm:pt>
    <dgm:pt modelId="{6069E751-3701-4B89-8726-0A2C7077CE82}" type="sibTrans" cxnId="{7E92FF08-4645-44FC-B690-4EA42F7AC94D}">
      <dgm:prSet/>
      <dgm:spPr/>
      <dgm:t>
        <a:bodyPr/>
        <a:lstStyle/>
        <a:p>
          <a:endParaRPr lang="en-US"/>
        </a:p>
      </dgm:t>
    </dgm:pt>
    <dgm:pt modelId="{BFEB64DC-99A6-4933-96B6-E9E839680F75}">
      <dgm:prSet/>
      <dgm:spPr/>
      <dgm:t>
        <a:bodyPr/>
        <a:lstStyle/>
        <a:p>
          <a:r>
            <a:rPr lang="en-US" dirty="0" smtClean="0"/>
            <a:t>Generates RF field</a:t>
          </a:r>
          <a:endParaRPr lang="en-US" dirty="0"/>
        </a:p>
      </dgm:t>
    </dgm:pt>
    <dgm:pt modelId="{F6F0F198-5CF6-4477-8ACA-29C197676CB9}" type="parTrans" cxnId="{2679124E-0C81-4CD9-9AF9-F4551731669E}">
      <dgm:prSet/>
      <dgm:spPr/>
    </dgm:pt>
    <dgm:pt modelId="{819D1087-CE73-4024-A942-5AEBD6342AB0}" type="sibTrans" cxnId="{2679124E-0C81-4CD9-9AF9-F4551731669E}">
      <dgm:prSet/>
      <dgm:spPr/>
    </dgm:pt>
    <dgm:pt modelId="{09BC11A3-26BC-4782-9A91-0AAD49053295}">
      <dgm:prSet/>
      <dgm:spPr/>
      <dgm:t>
        <a:bodyPr/>
        <a:lstStyle/>
        <a:p>
          <a:r>
            <a:rPr lang="en-US" dirty="0" smtClean="0"/>
            <a:t>Does not generate RF field</a:t>
          </a:r>
          <a:endParaRPr lang="en-US" dirty="0"/>
        </a:p>
      </dgm:t>
    </dgm:pt>
    <dgm:pt modelId="{17297F55-18D9-4BD0-A691-B7124F5F42E9}" type="parTrans" cxnId="{898A0B6C-4C23-4C71-9E26-E87781327B8A}">
      <dgm:prSet/>
      <dgm:spPr/>
    </dgm:pt>
    <dgm:pt modelId="{58C8A897-75CD-410D-8CEC-0B07B86B9BAE}" type="sibTrans" cxnId="{898A0B6C-4C23-4C71-9E26-E87781327B8A}">
      <dgm:prSet/>
      <dgm:spPr/>
    </dgm:pt>
    <dgm:pt modelId="{A2537FE1-3A89-4D8F-A0C0-73D0B3EE4334}" type="pres">
      <dgm:prSet presAssocID="{18A55B79-2567-4355-9F2A-E6E255FCD331}" presName="theList" presStyleCnt="0">
        <dgm:presLayoutVars>
          <dgm:dir/>
          <dgm:animLvl val="lvl"/>
          <dgm:resizeHandles val="exact"/>
        </dgm:presLayoutVars>
      </dgm:prSet>
      <dgm:spPr/>
      <dgm:t>
        <a:bodyPr/>
        <a:lstStyle/>
        <a:p>
          <a:endParaRPr lang="en-US"/>
        </a:p>
      </dgm:t>
    </dgm:pt>
    <dgm:pt modelId="{70F31043-AD36-4BE1-943F-2AE3F30B7D0F}" type="pres">
      <dgm:prSet presAssocID="{F9735C92-802A-4C57-9A85-15FA34881B2C}" presName="compNode" presStyleCnt="0"/>
      <dgm:spPr/>
    </dgm:pt>
    <dgm:pt modelId="{C6A7FAD4-7815-46E2-8335-E1FBFE3EA5ED}" type="pres">
      <dgm:prSet presAssocID="{F9735C92-802A-4C57-9A85-15FA34881B2C}" presName="aNode" presStyleLbl="bgShp" presStyleIdx="0" presStyleCnt="3"/>
      <dgm:spPr/>
      <dgm:t>
        <a:bodyPr/>
        <a:lstStyle/>
        <a:p>
          <a:endParaRPr lang="en-US"/>
        </a:p>
      </dgm:t>
    </dgm:pt>
    <dgm:pt modelId="{578F6EA5-6F92-41E2-B492-526C08D645F2}" type="pres">
      <dgm:prSet presAssocID="{F9735C92-802A-4C57-9A85-15FA34881B2C}" presName="textNode" presStyleLbl="bgShp" presStyleIdx="0" presStyleCnt="3"/>
      <dgm:spPr/>
      <dgm:t>
        <a:bodyPr/>
        <a:lstStyle/>
        <a:p>
          <a:endParaRPr lang="en-US"/>
        </a:p>
      </dgm:t>
    </dgm:pt>
    <dgm:pt modelId="{6CC8E6F5-4E69-48C5-9ACE-675FC1CBEBDF}" type="pres">
      <dgm:prSet presAssocID="{F9735C92-802A-4C57-9A85-15FA34881B2C}" presName="compChildNode" presStyleCnt="0"/>
      <dgm:spPr/>
    </dgm:pt>
    <dgm:pt modelId="{6FABCF1F-3D35-4B58-BAC5-0FE36430A0B9}" type="pres">
      <dgm:prSet presAssocID="{F9735C92-802A-4C57-9A85-15FA34881B2C}" presName="theInnerList" presStyleCnt="0"/>
      <dgm:spPr/>
    </dgm:pt>
    <dgm:pt modelId="{F960E333-CBFA-4095-8722-14EA2A580D6B}" type="pres">
      <dgm:prSet presAssocID="{A17FFCE6-B0B9-4396-B503-AF2713F87F6F}" presName="childNode" presStyleLbl="node1" presStyleIdx="0" presStyleCnt="6">
        <dgm:presLayoutVars>
          <dgm:bulletEnabled val="1"/>
        </dgm:presLayoutVars>
      </dgm:prSet>
      <dgm:spPr/>
      <dgm:t>
        <a:bodyPr/>
        <a:lstStyle/>
        <a:p>
          <a:endParaRPr lang="en-US"/>
        </a:p>
      </dgm:t>
    </dgm:pt>
    <dgm:pt modelId="{CDC9D3B5-0369-4DBC-AA47-E7ECCFCC4661}" type="pres">
      <dgm:prSet presAssocID="{A17FFCE6-B0B9-4396-B503-AF2713F87F6F}" presName="aSpace2" presStyleCnt="0"/>
      <dgm:spPr/>
    </dgm:pt>
    <dgm:pt modelId="{9ECD10C0-A373-4907-90C2-8F546750EC63}" type="pres">
      <dgm:prSet presAssocID="{09BC11A3-26BC-4782-9A91-0AAD49053295}" presName="childNode" presStyleLbl="node1" presStyleIdx="1" presStyleCnt="6">
        <dgm:presLayoutVars>
          <dgm:bulletEnabled val="1"/>
        </dgm:presLayoutVars>
      </dgm:prSet>
      <dgm:spPr/>
      <dgm:t>
        <a:bodyPr/>
        <a:lstStyle/>
        <a:p>
          <a:endParaRPr lang="en-US"/>
        </a:p>
      </dgm:t>
    </dgm:pt>
    <dgm:pt modelId="{7D7C3A01-005F-4622-8A8A-081561993F4C}" type="pres">
      <dgm:prSet presAssocID="{F9735C92-802A-4C57-9A85-15FA34881B2C}" presName="aSpace" presStyleCnt="0"/>
      <dgm:spPr/>
    </dgm:pt>
    <dgm:pt modelId="{C59EA61E-EA02-4799-9D66-0766C95ADD31}" type="pres">
      <dgm:prSet presAssocID="{75D0AB08-A852-4760-AC0F-473586CB832E}" presName="compNode" presStyleCnt="0"/>
      <dgm:spPr/>
    </dgm:pt>
    <dgm:pt modelId="{C2E0CFBC-BB45-4228-9CB3-F49EACB82D78}" type="pres">
      <dgm:prSet presAssocID="{75D0AB08-A852-4760-AC0F-473586CB832E}" presName="aNode" presStyleLbl="bgShp" presStyleIdx="1" presStyleCnt="3"/>
      <dgm:spPr/>
      <dgm:t>
        <a:bodyPr/>
        <a:lstStyle/>
        <a:p>
          <a:endParaRPr lang="en-US"/>
        </a:p>
      </dgm:t>
    </dgm:pt>
    <dgm:pt modelId="{DC0C04DF-91B3-436B-9B4E-85BBD803F774}" type="pres">
      <dgm:prSet presAssocID="{75D0AB08-A852-4760-AC0F-473586CB832E}" presName="textNode" presStyleLbl="bgShp" presStyleIdx="1" presStyleCnt="3"/>
      <dgm:spPr/>
      <dgm:t>
        <a:bodyPr/>
        <a:lstStyle/>
        <a:p>
          <a:endParaRPr lang="en-US"/>
        </a:p>
      </dgm:t>
    </dgm:pt>
    <dgm:pt modelId="{BF1CC893-368A-4580-801C-1C7BB7649CAE}" type="pres">
      <dgm:prSet presAssocID="{75D0AB08-A852-4760-AC0F-473586CB832E}" presName="compChildNode" presStyleCnt="0"/>
      <dgm:spPr/>
    </dgm:pt>
    <dgm:pt modelId="{713829D5-BDA5-4050-A6AD-E0D6B71D2136}" type="pres">
      <dgm:prSet presAssocID="{75D0AB08-A852-4760-AC0F-473586CB832E}" presName="theInnerList" presStyleCnt="0"/>
      <dgm:spPr/>
    </dgm:pt>
    <dgm:pt modelId="{C350CE58-42CD-4AAC-9BAF-F631A45A552A}" type="pres">
      <dgm:prSet presAssocID="{B9ED403D-CF84-42C1-A0CD-DD7598CCA1E9}" presName="childNode" presStyleLbl="node1" presStyleIdx="2" presStyleCnt="6">
        <dgm:presLayoutVars>
          <dgm:bulletEnabled val="1"/>
        </dgm:presLayoutVars>
      </dgm:prSet>
      <dgm:spPr/>
      <dgm:t>
        <a:bodyPr/>
        <a:lstStyle/>
        <a:p>
          <a:endParaRPr lang="en-US"/>
        </a:p>
      </dgm:t>
    </dgm:pt>
    <dgm:pt modelId="{C12CBE7D-BE55-4D8F-BEE5-26C47F7936DD}" type="pres">
      <dgm:prSet presAssocID="{B9ED403D-CF84-42C1-A0CD-DD7598CCA1E9}" presName="aSpace2" presStyleCnt="0"/>
      <dgm:spPr/>
    </dgm:pt>
    <dgm:pt modelId="{62C838B4-3A76-4658-936A-4506498C325F}" type="pres">
      <dgm:prSet presAssocID="{BFEB64DC-99A6-4933-96B6-E9E839680F75}" presName="childNode" presStyleLbl="node1" presStyleIdx="3" presStyleCnt="6">
        <dgm:presLayoutVars>
          <dgm:bulletEnabled val="1"/>
        </dgm:presLayoutVars>
      </dgm:prSet>
      <dgm:spPr/>
      <dgm:t>
        <a:bodyPr/>
        <a:lstStyle/>
        <a:p>
          <a:endParaRPr lang="en-US"/>
        </a:p>
      </dgm:t>
    </dgm:pt>
    <dgm:pt modelId="{4818BC79-B27C-43B1-8788-AD9FF5E473A0}" type="pres">
      <dgm:prSet presAssocID="{75D0AB08-A852-4760-AC0F-473586CB832E}" presName="aSpace" presStyleCnt="0"/>
      <dgm:spPr/>
    </dgm:pt>
    <dgm:pt modelId="{5E02F62A-A7F6-439F-A1D1-6F8F0FE5327D}" type="pres">
      <dgm:prSet presAssocID="{B7542F8D-2BF0-4171-BFFE-7611E952E857}" presName="compNode" presStyleCnt="0"/>
      <dgm:spPr/>
    </dgm:pt>
    <dgm:pt modelId="{626FDB32-C431-4986-9109-B34078D79621}" type="pres">
      <dgm:prSet presAssocID="{B7542F8D-2BF0-4171-BFFE-7611E952E857}" presName="aNode" presStyleLbl="bgShp" presStyleIdx="2" presStyleCnt="3"/>
      <dgm:spPr/>
      <dgm:t>
        <a:bodyPr/>
        <a:lstStyle/>
        <a:p>
          <a:endParaRPr lang="en-US"/>
        </a:p>
      </dgm:t>
    </dgm:pt>
    <dgm:pt modelId="{DDD8300F-2E43-4E02-AD56-B9DB7D2F87C3}" type="pres">
      <dgm:prSet presAssocID="{B7542F8D-2BF0-4171-BFFE-7611E952E857}" presName="textNode" presStyleLbl="bgShp" presStyleIdx="2" presStyleCnt="3"/>
      <dgm:spPr/>
      <dgm:t>
        <a:bodyPr/>
        <a:lstStyle/>
        <a:p>
          <a:endParaRPr lang="en-US"/>
        </a:p>
      </dgm:t>
    </dgm:pt>
    <dgm:pt modelId="{C6AE9D09-0720-46A4-8678-36FB33259ABE}" type="pres">
      <dgm:prSet presAssocID="{B7542F8D-2BF0-4171-BFFE-7611E952E857}" presName="compChildNode" presStyleCnt="0"/>
      <dgm:spPr/>
    </dgm:pt>
    <dgm:pt modelId="{D9498F08-F1E2-4363-9910-F3D00DA752A7}" type="pres">
      <dgm:prSet presAssocID="{B7542F8D-2BF0-4171-BFFE-7611E952E857}" presName="theInnerList" presStyleCnt="0"/>
      <dgm:spPr/>
    </dgm:pt>
    <dgm:pt modelId="{0EE83E56-7551-44DD-908E-A13E42D9004A}" type="pres">
      <dgm:prSet presAssocID="{33E9F82A-6C4F-4879-A2D9-26C1AB57E013}" presName="childNode" presStyleLbl="node1" presStyleIdx="4" presStyleCnt="6">
        <dgm:presLayoutVars>
          <dgm:bulletEnabled val="1"/>
        </dgm:presLayoutVars>
      </dgm:prSet>
      <dgm:spPr/>
      <dgm:t>
        <a:bodyPr/>
        <a:lstStyle/>
        <a:p>
          <a:endParaRPr lang="en-US"/>
        </a:p>
      </dgm:t>
    </dgm:pt>
    <dgm:pt modelId="{677E1A88-D386-4709-86E2-79E8823EA8EC}" type="pres">
      <dgm:prSet presAssocID="{33E9F82A-6C4F-4879-A2D9-26C1AB57E013}" presName="aSpace2" presStyleCnt="0"/>
      <dgm:spPr/>
    </dgm:pt>
    <dgm:pt modelId="{E2293E9B-23C7-45D1-AE25-C5937A0393DD}" type="pres">
      <dgm:prSet presAssocID="{5AD08B70-7DDA-4C1C-BC45-BF172D5DDC28}" presName="childNode" presStyleLbl="node1" presStyleIdx="5" presStyleCnt="6">
        <dgm:presLayoutVars>
          <dgm:bulletEnabled val="1"/>
        </dgm:presLayoutVars>
      </dgm:prSet>
      <dgm:spPr/>
      <dgm:t>
        <a:bodyPr/>
        <a:lstStyle/>
        <a:p>
          <a:endParaRPr lang="en-US"/>
        </a:p>
      </dgm:t>
    </dgm:pt>
  </dgm:ptLst>
  <dgm:cxnLst>
    <dgm:cxn modelId="{1E7A1A11-46C6-480B-BC79-E65C7D84CBE6}" type="presOf" srcId="{B7542F8D-2BF0-4171-BFFE-7611E952E857}" destId="{626FDB32-C431-4986-9109-B34078D79621}" srcOrd="0" destOrd="0" presId="urn:microsoft.com/office/officeart/2005/8/layout/lProcess2"/>
    <dgm:cxn modelId="{9EFC2677-D6FF-48F5-B837-B32473C753A2}" type="presOf" srcId="{F9735C92-802A-4C57-9A85-15FA34881B2C}" destId="{C6A7FAD4-7815-46E2-8335-E1FBFE3EA5ED}" srcOrd="0" destOrd="0" presId="urn:microsoft.com/office/officeart/2005/8/layout/lProcess2"/>
    <dgm:cxn modelId="{F551D1A6-5658-41D9-8BCC-BDA63CEEDF04}" srcId="{18A55B79-2567-4355-9F2A-E6E255FCD331}" destId="{F9735C92-802A-4C57-9A85-15FA34881B2C}" srcOrd="0" destOrd="0" parTransId="{5DDF771A-5531-4CFC-90B8-9FEDDE5B02FC}" sibTransId="{6FE4F117-065E-4D67-938E-57D72F76C8C3}"/>
    <dgm:cxn modelId="{7E92FF08-4645-44FC-B690-4EA42F7AC94D}" srcId="{B7542F8D-2BF0-4171-BFFE-7611E952E857}" destId="{5AD08B70-7DDA-4C1C-BC45-BF172D5DDC28}" srcOrd="1" destOrd="0" parTransId="{CF897784-DD56-4C1D-B417-E9D49565C42A}" sibTransId="{6069E751-3701-4B89-8726-0A2C7077CE82}"/>
    <dgm:cxn modelId="{4A800BA5-1270-4E96-9B8B-A6C8ED08954F}" type="presOf" srcId="{BFEB64DC-99A6-4933-96B6-E9E839680F75}" destId="{62C838B4-3A76-4658-936A-4506498C325F}" srcOrd="0" destOrd="0" presId="urn:microsoft.com/office/officeart/2005/8/layout/lProcess2"/>
    <dgm:cxn modelId="{D5A823B5-0BFB-4A0E-94D1-65A72127A0AA}" type="presOf" srcId="{F9735C92-802A-4C57-9A85-15FA34881B2C}" destId="{578F6EA5-6F92-41E2-B492-526C08D645F2}" srcOrd="1" destOrd="0" presId="urn:microsoft.com/office/officeart/2005/8/layout/lProcess2"/>
    <dgm:cxn modelId="{2679124E-0C81-4CD9-9AF9-F4551731669E}" srcId="{75D0AB08-A852-4760-AC0F-473586CB832E}" destId="{BFEB64DC-99A6-4933-96B6-E9E839680F75}" srcOrd="1" destOrd="0" parTransId="{F6F0F198-5CF6-4477-8ACA-29C197676CB9}" sibTransId="{819D1087-CE73-4024-A942-5AEBD6342AB0}"/>
    <dgm:cxn modelId="{0629407C-5208-4735-9D2E-97BA0CB61F78}" type="presOf" srcId="{75D0AB08-A852-4760-AC0F-473586CB832E}" destId="{DC0C04DF-91B3-436B-9B4E-85BBD803F774}" srcOrd="1" destOrd="0" presId="urn:microsoft.com/office/officeart/2005/8/layout/lProcess2"/>
    <dgm:cxn modelId="{1F2D8568-B190-4118-9FE8-700BE938E0A1}" type="presOf" srcId="{75D0AB08-A852-4760-AC0F-473586CB832E}" destId="{C2E0CFBC-BB45-4228-9CB3-F49EACB82D78}" srcOrd="0" destOrd="0" presId="urn:microsoft.com/office/officeart/2005/8/layout/lProcess2"/>
    <dgm:cxn modelId="{DFD40C9F-6E2B-483E-BAB0-A91628444ABF}" srcId="{18A55B79-2567-4355-9F2A-E6E255FCD331}" destId="{B7542F8D-2BF0-4171-BFFE-7611E952E857}" srcOrd="2" destOrd="0" parTransId="{AE79ECEB-3882-4E43-B2D0-BF34ABC25F1E}" sibTransId="{5B5EC869-A5D4-4FE3-A9B3-9301BB034D0A}"/>
    <dgm:cxn modelId="{303ECA3E-BCD2-43D5-A7BF-8788B4335BB1}" srcId="{75D0AB08-A852-4760-AC0F-473586CB832E}" destId="{B9ED403D-CF84-42C1-A0CD-DD7598CCA1E9}" srcOrd="0" destOrd="0" parTransId="{73CDCB6B-AB89-46DA-A9A7-AE439E991BF6}" sibTransId="{1C47D6C8-B335-4ED6-B270-D65B3F397101}"/>
    <dgm:cxn modelId="{0875D2BF-0E83-4293-AF17-34A6B4A26AB3}" type="presOf" srcId="{5AD08B70-7DDA-4C1C-BC45-BF172D5DDC28}" destId="{E2293E9B-23C7-45D1-AE25-C5937A0393DD}" srcOrd="0" destOrd="0" presId="urn:microsoft.com/office/officeart/2005/8/layout/lProcess2"/>
    <dgm:cxn modelId="{447AAA88-A529-4933-95DD-467C73D2197F}" type="presOf" srcId="{A17FFCE6-B0B9-4396-B503-AF2713F87F6F}" destId="{F960E333-CBFA-4095-8722-14EA2A580D6B}" srcOrd="0" destOrd="0" presId="urn:microsoft.com/office/officeart/2005/8/layout/lProcess2"/>
    <dgm:cxn modelId="{483D68E4-D63E-4A96-BA95-BF724BDF7649}" srcId="{18A55B79-2567-4355-9F2A-E6E255FCD331}" destId="{75D0AB08-A852-4760-AC0F-473586CB832E}" srcOrd="1" destOrd="0" parTransId="{BBB093F1-0755-42A6-B68F-EC61A3C8F2C1}" sibTransId="{D6225C3D-E3FC-4247-B184-3E5F3FC050E9}"/>
    <dgm:cxn modelId="{54097534-492A-4860-BDC8-64ED183BF43C}" type="presOf" srcId="{B9ED403D-CF84-42C1-A0CD-DD7598CCA1E9}" destId="{C350CE58-42CD-4AAC-9BAF-F631A45A552A}" srcOrd="0" destOrd="0" presId="urn:microsoft.com/office/officeart/2005/8/layout/lProcess2"/>
    <dgm:cxn modelId="{898A0B6C-4C23-4C71-9E26-E87781327B8A}" srcId="{F9735C92-802A-4C57-9A85-15FA34881B2C}" destId="{09BC11A3-26BC-4782-9A91-0AAD49053295}" srcOrd="1" destOrd="0" parTransId="{17297F55-18D9-4BD0-A691-B7124F5F42E9}" sibTransId="{58C8A897-75CD-410D-8CEC-0B07B86B9BAE}"/>
    <dgm:cxn modelId="{F08F17AD-43A0-4F8F-8C80-0E5DAA017EA9}" type="presOf" srcId="{33E9F82A-6C4F-4879-A2D9-26C1AB57E013}" destId="{0EE83E56-7551-44DD-908E-A13E42D9004A}" srcOrd="0" destOrd="0" presId="urn:microsoft.com/office/officeart/2005/8/layout/lProcess2"/>
    <dgm:cxn modelId="{02888729-7468-40DD-A00E-CEE9244008E7}" type="presOf" srcId="{09BC11A3-26BC-4782-9A91-0AAD49053295}" destId="{9ECD10C0-A373-4907-90C2-8F546750EC63}" srcOrd="0" destOrd="0" presId="urn:microsoft.com/office/officeart/2005/8/layout/lProcess2"/>
    <dgm:cxn modelId="{9995E0E8-C4F5-4BA9-A564-F13C2ADB853B}" srcId="{B7542F8D-2BF0-4171-BFFE-7611E952E857}" destId="{33E9F82A-6C4F-4879-A2D9-26C1AB57E013}" srcOrd="0" destOrd="0" parTransId="{30656118-A1A6-445E-93EA-96FD141430BD}" sibTransId="{86840714-A83E-4D5A-941E-A3F9BFD66CAA}"/>
    <dgm:cxn modelId="{7BDA942A-9E04-4465-8072-EE6EAC473FFB}" srcId="{F9735C92-802A-4C57-9A85-15FA34881B2C}" destId="{A17FFCE6-B0B9-4396-B503-AF2713F87F6F}" srcOrd="0" destOrd="0" parTransId="{0BB34095-D3FA-4C7E-8CB4-A23B7466B828}" sibTransId="{4FB94D81-D5F8-43D1-95DB-0310A18F6B24}"/>
    <dgm:cxn modelId="{CC631ECF-1DFB-4DD8-A0C5-925BFAE44824}" type="presOf" srcId="{18A55B79-2567-4355-9F2A-E6E255FCD331}" destId="{A2537FE1-3A89-4D8F-A0C0-73D0B3EE4334}" srcOrd="0" destOrd="0" presId="urn:microsoft.com/office/officeart/2005/8/layout/lProcess2"/>
    <dgm:cxn modelId="{532762B5-D852-4598-A392-92AB8FC9E137}" type="presOf" srcId="{B7542F8D-2BF0-4171-BFFE-7611E952E857}" destId="{DDD8300F-2E43-4E02-AD56-B9DB7D2F87C3}" srcOrd="1" destOrd="0" presId="urn:microsoft.com/office/officeart/2005/8/layout/lProcess2"/>
    <dgm:cxn modelId="{0E0B848E-ABF6-43B2-99FC-53682F5B3C47}" type="presParOf" srcId="{A2537FE1-3A89-4D8F-A0C0-73D0B3EE4334}" destId="{70F31043-AD36-4BE1-943F-2AE3F30B7D0F}" srcOrd="0" destOrd="0" presId="urn:microsoft.com/office/officeart/2005/8/layout/lProcess2"/>
    <dgm:cxn modelId="{5C6F7E9E-A7BC-4161-9E10-7882FF48537B}" type="presParOf" srcId="{70F31043-AD36-4BE1-943F-2AE3F30B7D0F}" destId="{C6A7FAD4-7815-46E2-8335-E1FBFE3EA5ED}" srcOrd="0" destOrd="0" presId="urn:microsoft.com/office/officeart/2005/8/layout/lProcess2"/>
    <dgm:cxn modelId="{4E345992-E4DB-4D40-B9A5-C5EF96DBB8B5}" type="presParOf" srcId="{70F31043-AD36-4BE1-943F-2AE3F30B7D0F}" destId="{578F6EA5-6F92-41E2-B492-526C08D645F2}" srcOrd="1" destOrd="0" presId="urn:microsoft.com/office/officeart/2005/8/layout/lProcess2"/>
    <dgm:cxn modelId="{8448D1DE-0B7D-41EF-83B5-D5A3D410A73A}" type="presParOf" srcId="{70F31043-AD36-4BE1-943F-2AE3F30B7D0F}" destId="{6CC8E6F5-4E69-48C5-9ACE-675FC1CBEBDF}" srcOrd="2" destOrd="0" presId="urn:microsoft.com/office/officeart/2005/8/layout/lProcess2"/>
    <dgm:cxn modelId="{3389F444-27F5-4791-B8C2-41FFB5C439B1}" type="presParOf" srcId="{6CC8E6F5-4E69-48C5-9ACE-675FC1CBEBDF}" destId="{6FABCF1F-3D35-4B58-BAC5-0FE36430A0B9}" srcOrd="0" destOrd="0" presId="urn:microsoft.com/office/officeart/2005/8/layout/lProcess2"/>
    <dgm:cxn modelId="{2D5C922C-5439-47E9-B60B-CAF1E40158AA}" type="presParOf" srcId="{6FABCF1F-3D35-4B58-BAC5-0FE36430A0B9}" destId="{F960E333-CBFA-4095-8722-14EA2A580D6B}" srcOrd="0" destOrd="0" presId="urn:microsoft.com/office/officeart/2005/8/layout/lProcess2"/>
    <dgm:cxn modelId="{AFEA555B-E647-4FDA-9553-072483F471BD}" type="presParOf" srcId="{6FABCF1F-3D35-4B58-BAC5-0FE36430A0B9}" destId="{CDC9D3B5-0369-4DBC-AA47-E7ECCFCC4661}" srcOrd="1" destOrd="0" presId="urn:microsoft.com/office/officeart/2005/8/layout/lProcess2"/>
    <dgm:cxn modelId="{93A84629-2232-4537-9B1B-38205255C94C}" type="presParOf" srcId="{6FABCF1F-3D35-4B58-BAC5-0FE36430A0B9}" destId="{9ECD10C0-A373-4907-90C2-8F546750EC63}" srcOrd="2" destOrd="0" presId="urn:microsoft.com/office/officeart/2005/8/layout/lProcess2"/>
    <dgm:cxn modelId="{BAC88006-B060-4E4F-8EE0-E7D10FBA95AF}" type="presParOf" srcId="{A2537FE1-3A89-4D8F-A0C0-73D0B3EE4334}" destId="{7D7C3A01-005F-4622-8A8A-081561993F4C}" srcOrd="1" destOrd="0" presId="urn:microsoft.com/office/officeart/2005/8/layout/lProcess2"/>
    <dgm:cxn modelId="{8157DC22-C294-4F7A-81F9-F4068E3554F0}" type="presParOf" srcId="{A2537FE1-3A89-4D8F-A0C0-73D0B3EE4334}" destId="{C59EA61E-EA02-4799-9D66-0766C95ADD31}" srcOrd="2" destOrd="0" presId="urn:microsoft.com/office/officeart/2005/8/layout/lProcess2"/>
    <dgm:cxn modelId="{FFB750D7-1873-4E9D-838E-4964AFD09ED0}" type="presParOf" srcId="{C59EA61E-EA02-4799-9D66-0766C95ADD31}" destId="{C2E0CFBC-BB45-4228-9CB3-F49EACB82D78}" srcOrd="0" destOrd="0" presId="urn:microsoft.com/office/officeart/2005/8/layout/lProcess2"/>
    <dgm:cxn modelId="{CAFB9404-D012-485D-B1B3-84455BC0A02C}" type="presParOf" srcId="{C59EA61E-EA02-4799-9D66-0766C95ADD31}" destId="{DC0C04DF-91B3-436B-9B4E-85BBD803F774}" srcOrd="1" destOrd="0" presId="urn:microsoft.com/office/officeart/2005/8/layout/lProcess2"/>
    <dgm:cxn modelId="{49A07B39-3CAE-46A7-81D7-21985D6D2EC5}" type="presParOf" srcId="{C59EA61E-EA02-4799-9D66-0766C95ADD31}" destId="{BF1CC893-368A-4580-801C-1C7BB7649CAE}" srcOrd="2" destOrd="0" presId="urn:microsoft.com/office/officeart/2005/8/layout/lProcess2"/>
    <dgm:cxn modelId="{90A7D9BE-28B9-4FD8-AD15-13675D2B92CA}" type="presParOf" srcId="{BF1CC893-368A-4580-801C-1C7BB7649CAE}" destId="{713829D5-BDA5-4050-A6AD-E0D6B71D2136}" srcOrd="0" destOrd="0" presId="urn:microsoft.com/office/officeart/2005/8/layout/lProcess2"/>
    <dgm:cxn modelId="{23111E82-28C5-4946-BE86-779737C3B2F1}" type="presParOf" srcId="{713829D5-BDA5-4050-A6AD-E0D6B71D2136}" destId="{C350CE58-42CD-4AAC-9BAF-F631A45A552A}" srcOrd="0" destOrd="0" presId="urn:microsoft.com/office/officeart/2005/8/layout/lProcess2"/>
    <dgm:cxn modelId="{9371E6B4-35FA-4AB3-95D0-272188E48D8F}" type="presParOf" srcId="{713829D5-BDA5-4050-A6AD-E0D6B71D2136}" destId="{C12CBE7D-BE55-4D8F-BEE5-26C47F7936DD}" srcOrd="1" destOrd="0" presId="urn:microsoft.com/office/officeart/2005/8/layout/lProcess2"/>
    <dgm:cxn modelId="{91EF677A-740F-4450-97A5-9557896A8FCF}" type="presParOf" srcId="{713829D5-BDA5-4050-A6AD-E0D6B71D2136}" destId="{62C838B4-3A76-4658-936A-4506498C325F}" srcOrd="2" destOrd="0" presId="urn:microsoft.com/office/officeart/2005/8/layout/lProcess2"/>
    <dgm:cxn modelId="{E2931C88-B325-4C2A-A50A-662618DF37A1}" type="presParOf" srcId="{A2537FE1-3A89-4D8F-A0C0-73D0B3EE4334}" destId="{4818BC79-B27C-43B1-8788-AD9FF5E473A0}" srcOrd="3" destOrd="0" presId="urn:microsoft.com/office/officeart/2005/8/layout/lProcess2"/>
    <dgm:cxn modelId="{E3BF7313-DD7E-460C-B2A9-B39941A26D24}" type="presParOf" srcId="{A2537FE1-3A89-4D8F-A0C0-73D0B3EE4334}" destId="{5E02F62A-A7F6-439F-A1D1-6F8F0FE5327D}" srcOrd="4" destOrd="0" presId="urn:microsoft.com/office/officeart/2005/8/layout/lProcess2"/>
    <dgm:cxn modelId="{7AAF0CBD-A13A-4652-895F-4DFA69465E0B}" type="presParOf" srcId="{5E02F62A-A7F6-439F-A1D1-6F8F0FE5327D}" destId="{626FDB32-C431-4986-9109-B34078D79621}" srcOrd="0" destOrd="0" presId="urn:microsoft.com/office/officeart/2005/8/layout/lProcess2"/>
    <dgm:cxn modelId="{246F05D3-B8B4-4706-9062-A933FCF1E1F6}" type="presParOf" srcId="{5E02F62A-A7F6-439F-A1D1-6F8F0FE5327D}" destId="{DDD8300F-2E43-4E02-AD56-B9DB7D2F87C3}" srcOrd="1" destOrd="0" presId="urn:microsoft.com/office/officeart/2005/8/layout/lProcess2"/>
    <dgm:cxn modelId="{8B2B9126-BF9A-484B-AA4C-76E6F21FD6AA}" type="presParOf" srcId="{5E02F62A-A7F6-439F-A1D1-6F8F0FE5327D}" destId="{C6AE9D09-0720-46A4-8678-36FB33259ABE}" srcOrd="2" destOrd="0" presId="urn:microsoft.com/office/officeart/2005/8/layout/lProcess2"/>
    <dgm:cxn modelId="{29C47F47-461B-4F90-B0F7-5FFA119B3702}" type="presParOf" srcId="{C6AE9D09-0720-46A4-8678-36FB33259ABE}" destId="{D9498F08-F1E2-4363-9910-F3D00DA752A7}" srcOrd="0" destOrd="0" presId="urn:microsoft.com/office/officeart/2005/8/layout/lProcess2"/>
    <dgm:cxn modelId="{D134D532-8F5F-4D5F-A4BD-6CADD793117E}" type="presParOf" srcId="{D9498F08-F1E2-4363-9910-F3D00DA752A7}" destId="{0EE83E56-7551-44DD-908E-A13E42D9004A}" srcOrd="0" destOrd="0" presId="urn:microsoft.com/office/officeart/2005/8/layout/lProcess2"/>
    <dgm:cxn modelId="{27066F24-7D39-417F-8D59-6425F16B209B}" type="presParOf" srcId="{D9498F08-F1E2-4363-9910-F3D00DA752A7}" destId="{677E1A88-D386-4709-86E2-79E8823EA8EC}" srcOrd="1" destOrd="0" presId="urn:microsoft.com/office/officeart/2005/8/layout/lProcess2"/>
    <dgm:cxn modelId="{E9671214-92B7-4CDA-99FD-BE89EB6DA0AF}" type="presParOf" srcId="{D9498F08-F1E2-4363-9910-F3D00DA752A7}" destId="{E2293E9B-23C7-45D1-AE25-C5937A0393DD}" srcOrd="2"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0B0533-E7A3-44A2-A68F-2E1BB8E85879}" type="doc">
      <dgm:prSet loTypeId="urn:microsoft.com/office/officeart/2005/8/layout/bList2" loCatId="list" qsTypeId="urn:microsoft.com/office/officeart/2005/8/quickstyle/simple1" qsCatId="simple" csTypeId="urn:microsoft.com/office/officeart/2005/8/colors/accent2_2" csCatId="accent2" phldr="1"/>
      <dgm:spPr/>
      <dgm:t>
        <a:bodyPr/>
        <a:lstStyle/>
        <a:p>
          <a:endParaRPr lang="en-US"/>
        </a:p>
      </dgm:t>
    </dgm:pt>
    <dgm:pt modelId="{D3CD6361-0534-47AE-A826-3DFAAC0F43F0}">
      <dgm:prSet/>
      <dgm:spPr/>
      <dgm:t>
        <a:bodyPr/>
        <a:lstStyle/>
        <a:p>
          <a:pPr rtl="0"/>
          <a:r>
            <a:rPr lang="en-US" dirty="0" smtClean="0"/>
            <a:t>NFC</a:t>
          </a:r>
          <a:endParaRPr lang="en-US" dirty="0"/>
        </a:p>
      </dgm:t>
    </dgm:pt>
    <dgm:pt modelId="{70020509-C115-4B85-8267-7CF3A05BA92D}" type="parTrans" cxnId="{E5D30990-2C2D-4AC4-8B20-382A44D192E3}">
      <dgm:prSet/>
      <dgm:spPr/>
      <dgm:t>
        <a:bodyPr/>
        <a:lstStyle/>
        <a:p>
          <a:endParaRPr lang="en-US"/>
        </a:p>
      </dgm:t>
    </dgm:pt>
    <dgm:pt modelId="{10B790B8-52AD-43EB-92DC-32B5250316DE}" type="sibTrans" cxnId="{E5D30990-2C2D-4AC4-8B20-382A44D192E3}">
      <dgm:prSet/>
      <dgm:spPr/>
      <dgm:t>
        <a:bodyPr/>
        <a:lstStyle/>
        <a:p>
          <a:endParaRPr lang="en-US"/>
        </a:p>
      </dgm:t>
    </dgm:pt>
    <dgm:pt modelId="{879CC918-70DB-41F1-9E22-735C47BD8234}">
      <dgm:prSet/>
      <dgm:spPr/>
      <dgm:t>
        <a:bodyPr/>
        <a:lstStyle/>
        <a:p>
          <a:pPr rtl="0"/>
          <a:r>
            <a:rPr lang="en-US" dirty="0" smtClean="0"/>
            <a:t>Maximum range: 4cm (0.131234 feet)</a:t>
          </a:r>
          <a:endParaRPr lang="en-US" dirty="0"/>
        </a:p>
      </dgm:t>
    </dgm:pt>
    <dgm:pt modelId="{85D8D953-7BC1-42AE-9241-A14CAAD535A3}" type="parTrans" cxnId="{190F7C24-E919-4983-9374-6ADF57CB941D}">
      <dgm:prSet/>
      <dgm:spPr/>
      <dgm:t>
        <a:bodyPr/>
        <a:lstStyle/>
        <a:p>
          <a:endParaRPr lang="en-US"/>
        </a:p>
      </dgm:t>
    </dgm:pt>
    <dgm:pt modelId="{3E79F307-FAF0-4ED9-9853-12EFC218A37C}" type="sibTrans" cxnId="{190F7C24-E919-4983-9374-6ADF57CB941D}">
      <dgm:prSet/>
      <dgm:spPr/>
      <dgm:t>
        <a:bodyPr/>
        <a:lstStyle/>
        <a:p>
          <a:endParaRPr lang="en-US"/>
        </a:p>
      </dgm:t>
    </dgm:pt>
    <dgm:pt modelId="{C119C567-59AD-454C-9443-BE698D9E204F}">
      <dgm:prSet/>
      <dgm:spPr/>
      <dgm:t>
        <a:bodyPr/>
        <a:lstStyle/>
        <a:p>
          <a:pPr rtl="0"/>
          <a:r>
            <a:rPr lang="en-US" dirty="0" smtClean="0"/>
            <a:t>Maximum transfer rate: 424 </a:t>
          </a:r>
          <a:r>
            <a:rPr lang="en-US" dirty="0" err="1" smtClean="0"/>
            <a:t>kbit</a:t>
          </a:r>
          <a:r>
            <a:rPr lang="en-US" dirty="0" smtClean="0"/>
            <a:t>/s</a:t>
          </a:r>
          <a:endParaRPr lang="en-US" dirty="0"/>
        </a:p>
      </dgm:t>
    </dgm:pt>
    <dgm:pt modelId="{D010A1ED-F6AE-4DC2-A72F-59AD023FE2A7}" type="parTrans" cxnId="{4AE650D0-E068-4101-B12C-9CF60745D876}">
      <dgm:prSet/>
      <dgm:spPr/>
      <dgm:t>
        <a:bodyPr/>
        <a:lstStyle/>
        <a:p>
          <a:endParaRPr lang="en-US"/>
        </a:p>
      </dgm:t>
    </dgm:pt>
    <dgm:pt modelId="{722196EE-8544-4C45-9C65-D5F733865199}" type="sibTrans" cxnId="{4AE650D0-E068-4101-B12C-9CF60745D876}">
      <dgm:prSet/>
      <dgm:spPr/>
      <dgm:t>
        <a:bodyPr/>
        <a:lstStyle/>
        <a:p>
          <a:endParaRPr lang="en-US"/>
        </a:p>
      </dgm:t>
    </dgm:pt>
    <dgm:pt modelId="{A647AF76-3372-4282-A7FB-D94F3661BD24}">
      <dgm:prSet/>
      <dgm:spPr/>
      <dgm:t>
        <a:bodyPr/>
        <a:lstStyle/>
        <a:p>
          <a:pPr rtl="0"/>
          <a:r>
            <a:rPr lang="en-US" dirty="0" smtClean="0"/>
            <a:t>Bluetooth</a:t>
          </a:r>
          <a:endParaRPr lang="en-US" dirty="0"/>
        </a:p>
      </dgm:t>
    </dgm:pt>
    <dgm:pt modelId="{BEBC477A-72AA-4484-B083-11E51DB3A901}" type="parTrans" cxnId="{334BDED4-0E4E-4372-9792-C1C02FD97435}">
      <dgm:prSet/>
      <dgm:spPr/>
      <dgm:t>
        <a:bodyPr/>
        <a:lstStyle/>
        <a:p>
          <a:endParaRPr lang="en-US"/>
        </a:p>
      </dgm:t>
    </dgm:pt>
    <dgm:pt modelId="{053D819F-0F85-4630-8F5B-F82FDB269CAE}" type="sibTrans" cxnId="{334BDED4-0E4E-4372-9792-C1C02FD97435}">
      <dgm:prSet/>
      <dgm:spPr/>
      <dgm:t>
        <a:bodyPr/>
        <a:lstStyle/>
        <a:p>
          <a:endParaRPr lang="en-US"/>
        </a:p>
      </dgm:t>
    </dgm:pt>
    <dgm:pt modelId="{CFC1881D-6131-4D62-B411-F90AEB9F50C7}">
      <dgm:prSet/>
      <dgm:spPr/>
      <dgm:t>
        <a:bodyPr/>
        <a:lstStyle/>
        <a:p>
          <a:pPr rtl="0"/>
          <a:r>
            <a:rPr lang="en-US" dirty="0" smtClean="0"/>
            <a:t>Maximum range: 9.75 meters (~32 feet)</a:t>
          </a:r>
          <a:endParaRPr lang="en-US" dirty="0"/>
        </a:p>
      </dgm:t>
    </dgm:pt>
    <dgm:pt modelId="{8B083AA2-0C55-4B84-8F08-8BA18110D118}" type="parTrans" cxnId="{B2D70C32-90DE-484E-90DB-C70D48CE7F8E}">
      <dgm:prSet/>
      <dgm:spPr/>
      <dgm:t>
        <a:bodyPr/>
        <a:lstStyle/>
        <a:p>
          <a:endParaRPr lang="en-US"/>
        </a:p>
      </dgm:t>
    </dgm:pt>
    <dgm:pt modelId="{6F08DBA8-72CE-4E05-A45F-57C18CD045D5}" type="sibTrans" cxnId="{B2D70C32-90DE-484E-90DB-C70D48CE7F8E}">
      <dgm:prSet/>
      <dgm:spPr/>
      <dgm:t>
        <a:bodyPr/>
        <a:lstStyle/>
        <a:p>
          <a:endParaRPr lang="en-US"/>
        </a:p>
      </dgm:t>
    </dgm:pt>
    <dgm:pt modelId="{FD66A2FA-144D-4B03-8741-032664A8A131}">
      <dgm:prSet/>
      <dgm:spPr/>
      <dgm:t>
        <a:bodyPr/>
        <a:lstStyle/>
        <a:p>
          <a:pPr rtl="0"/>
          <a:r>
            <a:rPr lang="en-US" dirty="0" smtClean="0"/>
            <a:t>Maximum transfer rate: up to 24 </a:t>
          </a:r>
          <a:r>
            <a:rPr lang="en-US" dirty="0" err="1" smtClean="0"/>
            <a:t>Mbit</a:t>
          </a:r>
          <a:r>
            <a:rPr lang="en-US" dirty="0" smtClean="0"/>
            <a:t>/s</a:t>
          </a:r>
          <a:endParaRPr lang="en-US" dirty="0"/>
        </a:p>
      </dgm:t>
    </dgm:pt>
    <dgm:pt modelId="{647BAE80-99F9-4AC7-B50A-5A436F9B35C9}" type="parTrans" cxnId="{EE88C7A4-A1BB-405B-8497-6CCC7DAD3C14}">
      <dgm:prSet/>
      <dgm:spPr/>
      <dgm:t>
        <a:bodyPr/>
        <a:lstStyle/>
        <a:p>
          <a:endParaRPr lang="en-US"/>
        </a:p>
      </dgm:t>
    </dgm:pt>
    <dgm:pt modelId="{FD669672-B1B2-4C3F-BDB3-AD75CF583DA8}" type="sibTrans" cxnId="{EE88C7A4-A1BB-405B-8497-6CCC7DAD3C14}">
      <dgm:prSet/>
      <dgm:spPr/>
      <dgm:t>
        <a:bodyPr/>
        <a:lstStyle/>
        <a:p>
          <a:endParaRPr lang="en-US"/>
        </a:p>
      </dgm:t>
    </dgm:pt>
    <dgm:pt modelId="{DBBCE73A-7410-4B10-88F9-01DFB2FBB6DA}">
      <dgm:prSet/>
      <dgm:spPr/>
      <dgm:t>
        <a:bodyPr/>
        <a:lstStyle/>
        <a:p>
          <a:pPr rtl="0"/>
          <a:endParaRPr lang="en-US" dirty="0"/>
        </a:p>
      </dgm:t>
    </dgm:pt>
    <dgm:pt modelId="{70C17259-0771-4EA4-AE1B-7D82E5051D07}" type="parTrans" cxnId="{4F59DD37-96DC-4DD2-8BBF-E22B1039C3BC}">
      <dgm:prSet/>
      <dgm:spPr/>
      <dgm:t>
        <a:bodyPr/>
        <a:lstStyle/>
        <a:p>
          <a:endParaRPr lang="en-US"/>
        </a:p>
      </dgm:t>
    </dgm:pt>
    <dgm:pt modelId="{1290CFF3-1061-4A97-AD51-F8760912A2E7}" type="sibTrans" cxnId="{4F59DD37-96DC-4DD2-8BBF-E22B1039C3BC}">
      <dgm:prSet/>
      <dgm:spPr/>
      <dgm:t>
        <a:bodyPr/>
        <a:lstStyle/>
        <a:p>
          <a:endParaRPr lang="en-US"/>
        </a:p>
      </dgm:t>
    </dgm:pt>
    <dgm:pt modelId="{04B0D5E7-825E-48ED-994B-58C296487BB1}">
      <dgm:prSet/>
      <dgm:spPr/>
      <dgm:t>
        <a:bodyPr/>
        <a:lstStyle/>
        <a:p>
          <a:pPr rtl="0"/>
          <a:r>
            <a:rPr lang="en-US" dirty="0" smtClean="0"/>
            <a:t>No authentication</a:t>
          </a:r>
          <a:endParaRPr lang="en-US" dirty="0"/>
        </a:p>
      </dgm:t>
    </dgm:pt>
    <dgm:pt modelId="{3C43DBA3-04D5-4438-827A-FF8AB62904E7}" type="parTrans" cxnId="{87C2FD1F-87AC-4C2E-B222-79C20D5AED99}">
      <dgm:prSet/>
      <dgm:spPr/>
      <dgm:t>
        <a:bodyPr/>
        <a:lstStyle/>
        <a:p>
          <a:endParaRPr lang="en-US"/>
        </a:p>
      </dgm:t>
    </dgm:pt>
    <dgm:pt modelId="{5B5B22A2-8560-4D68-B0C1-98902B5B5E46}" type="sibTrans" cxnId="{87C2FD1F-87AC-4C2E-B222-79C20D5AED99}">
      <dgm:prSet/>
      <dgm:spPr/>
      <dgm:t>
        <a:bodyPr/>
        <a:lstStyle/>
        <a:p>
          <a:endParaRPr lang="en-US"/>
        </a:p>
      </dgm:t>
    </dgm:pt>
    <dgm:pt modelId="{71E492AA-A133-4708-8EFA-654A452277F0}">
      <dgm:prSet/>
      <dgm:spPr/>
      <dgm:t>
        <a:bodyPr/>
        <a:lstStyle/>
        <a:p>
          <a:pPr rtl="0"/>
          <a:r>
            <a:rPr lang="en-US" dirty="0" smtClean="0"/>
            <a:t>PIN required</a:t>
          </a:r>
          <a:endParaRPr lang="en-US" dirty="0"/>
        </a:p>
      </dgm:t>
    </dgm:pt>
    <dgm:pt modelId="{1C3154CF-ECE3-441C-A2A9-85CEC8889F12}" type="parTrans" cxnId="{5D27F5CD-BB7F-44C4-9DD1-EA615770A4B2}">
      <dgm:prSet/>
      <dgm:spPr/>
    </dgm:pt>
    <dgm:pt modelId="{FF504CF8-435F-4C0A-B825-1687B2E495A6}" type="sibTrans" cxnId="{5D27F5CD-BB7F-44C4-9DD1-EA615770A4B2}">
      <dgm:prSet/>
      <dgm:spPr/>
    </dgm:pt>
    <dgm:pt modelId="{E0D9C3AD-952D-4716-978D-36A1DB75BD80}">
      <dgm:prSet/>
      <dgm:spPr/>
      <dgm:t>
        <a:bodyPr/>
        <a:lstStyle/>
        <a:p>
          <a:pPr rtl="0"/>
          <a:endParaRPr lang="en-US" dirty="0"/>
        </a:p>
      </dgm:t>
    </dgm:pt>
    <dgm:pt modelId="{0210569B-17A1-415B-9926-BD93311B8524}" type="parTrans" cxnId="{4590FACB-7CBF-4EF8-9E29-FC55F6EB7C83}">
      <dgm:prSet/>
      <dgm:spPr/>
    </dgm:pt>
    <dgm:pt modelId="{0F545F9F-82E3-4BE7-BE55-9B6C22E8551B}" type="sibTrans" cxnId="{4590FACB-7CBF-4EF8-9E29-FC55F6EB7C83}">
      <dgm:prSet/>
      <dgm:spPr/>
    </dgm:pt>
    <dgm:pt modelId="{4B020EA8-A6D1-4F1E-8816-7196A71E6D80}">
      <dgm:prSet/>
      <dgm:spPr/>
      <dgm:t>
        <a:bodyPr/>
        <a:lstStyle/>
        <a:p>
          <a:pPr rtl="0"/>
          <a:r>
            <a:rPr lang="en-US" dirty="0" smtClean="0"/>
            <a:t>Battery consumption: 0.5% per day</a:t>
          </a:r>
          <a:endParaRPr lang="en-US" dirty="0"/>
        </a:p>
      </dgm:t>
    </dgm:pt>
    <dgm:pt modelId="{9F3490DB-F385-4E2D-9914-15AB99CCB6A9}" type="parTrans" cxnId="{439BD733-1EFC-44D0-894C-261ACC3A4F74}">
      <dgm:prSet/>
      <dgm:spPr/>
    </dgm:pt>
    <dgm:pt modelId="{F9CB927B-516C-4CCC-9F55-F5870A809439}" type="sibTrans" cxnId="{439BD733-1EFC-44D0-894C-261ACC3A4F74}">
      <dgm:prSet/>
      <dgm:spPr/>
    </dgm:pt>
    <dgm:pt modelId="{E6A22546-FE8F-41B2-817D-225B83B7FFC6}">
      <dgm:prSet/>
      <dgm:spPr/>
      <dgm:t>
        <a:bodyPr/>
        <a:lstStyle/>
        <a:p>
          <a:pPr rtl="0"/>
          <a:r>
            <a:rPr lang="en-US" dirty="0" smtClean="0"/>
            <a:t>Battery consumption: 4% per day</a:t>
          </a:r>
          <a:endParaRPr lang="en-US" dirty="0"/>
        </a:p>
      </dgm:t>
    </dgm:pt>
    <dgm:pt modelId="{9B806525-37EC-4A6B-AD2F-4F2D045724FA}" type="parTrans" cxnId="{FF91DD13-089F-4EA3-BD37-930E2FA247B8}">
      <dgm:prSet/>
      <dgm:spPr/>
    </dgm:pt>
    <dgm:pt modelId="{239A051C-2127-43AE-8166-B8D871D66546}" type="sibTrans" cxnId="{FF91DD13-089F-4EA3-BD37-930E2FA247B8}">
      <dgm:prSet/>
      <dgm:spPr/>
    </dgm:pt>
    <dgm:pt modelId="{CCC013EC-DAEF-48F0-9C3A-CEE1D5451E09}">
      <dgm:prSet/>
      <dgm:spPr/>
      <dgm:t>
        <a:bodyPr/>
        <a:lstStyle/>
        <a:p>
          <a:pPr rtl="0"/>
          <a:r>
            <a:rPr lang="en-US" dirty="0" smtClean="0"/>
            <a:t>RFID</a:t>
          </a:r>
          <a:endParaRPr lang="en-US" dirty="0"/>
        </a:p>
      </dgm:t>
    </dgm:pt>
    <dgm:pt modelId="{58BDD780-E28D-4CCB-9B63-99B90F756377}" type="parTrans" cxnId="{D467B833-388E-4D74-81C3-71C8B132C374}">
      <dgm:prSet/>
      <dgm:spPr/>
    </dgm:pt>
    <dgm:pt modelId="{11B16466-E028-44AF-8FB3-D3460C88C464}" type="sibTrans" cxnId="{D467B833-388E-4D74-81C3-71C8B132C374}">
      <dgm:prSet/>
      <dgm:spPr/>
    </dgm:pt>
    <dgm:pt modelId="{A489FEA4-1813-4049-B760-06064D724C2E}">
      <dgm:prSet/>
      <dgm:spPr/>
      <dgm:t>
        <a:bodyPr/>
        <a:lstStyle/>
        <a:p>
          <a:pPr rtl="0"/>
          <a:r>
            <a:rPr lang="en-US" dirty="0" smtClean="0"/>
            <a:t>UHF radio waves</a:t>
          </a:r>
          <a:endParaRPr lang="en-US" dirty="0"/>
        </a:p>
      </dgm:t>
    </dgm:pt>
    <dgm:pt modelId="{D3F6324C-DBC6-4A13-A521-1CE3E349D838}" type="parTrans" cxnId="{B3F73786-B913-43CB-9CCF-3E1B9B90773E}">
      <dgm:prSet/>
      <dgm:spPr/>
    </dgm:pt>
    <dgm:pt modelId="{B9391255-907B-4A2F-B7AF-FC2A93722165}" type="sibTrans" cxnId="{B3F73786-B913-43CB-9CCF-3E1B9B90773E}">
      <dgm:prSet/>
      <dgm:spPr/>
    </dgm:pt>
    <dgm:pt modelId="{08FDE10F-F01E-4EF8-9ADB-2D7E2AC130B5}">
      <dgm:prSet/>
      <dgm:spPr/>
      <dgm:t>
        <a:bodyPr/>
        <a:lstStyle/>
        <a:p>
          <a:pPr rtl="0"/>
          <a:r>
            <a:rPr lang="en-US" dirty="0" smtClean="0"/>
            <a:t>WPAN</a:t>
          </a:r>
          <a:endParaRPr lang="en-US" dirty="0"/>
        </a:p>
      </dgm:t>
    </dgm:pt>
    <dgm:pt modelId="{B20673C4-F0D7-42DF-BDA5-26048092062A}" type="parTrans" cxnId="{C341279B-3743-457A-BB53-92EECB31C06F}">
      <dgm:prSet/>
      <dgm:spPr/>
    </dgm:pt>
    <dgm:pt modelId="{50CE2423-332A-4CD1-8897-EF032CB92682}" type="sibTrans" cxnId="{C341279B-3743-457A-BB53-92EECB31C06F}">
      <dgm:prSet/>
      <dgm:spPr/>
    </dgm:pt>
    <dgm:pt modelId="{076D6A75-88DD-4416-BA9E-D8460FB1A7A5}">
      <dgm:prSet/>
      <dgm:spPr/>
      <dgm:t>
        <a:bodyPr/>
        <a:lstStyle/>
        <a:p>
          <a:pPr rtl="0"/>
          <a:r>
            <a:rPr lang="en-US" dirty="0" smtClean="0"/>
            <a:t>Ad hoc</a:t>
          </a:r>
          <a:endParaRPr lang="en-US" dirty="0"/>
        </a:p>
      </dgm:t>
    </dgm:pt>
    <dgm:pt modelId="{6897E556-66AD-424A-B938-45D313A8363E}" type="parTrans" cxnId="{84F8C995-D1F7-48AE-B4F7-C1052F423CC0}">
      <dgm:prSet/>
      <dgm:spPr/>
    </dgm:pt>
    <dgm:pt modelId="{924577B6-BFAA-46C0-9117-09DF64BC599D}" type="sibTrans" cxnId="{84F8C995-D1F7-48AE-B4F7-C1052F423CC0}">
      <dgm:prSet/>
      <dgm:spPr/>
    </dgm:pt>
    <dgm:pt modelId="{2F1D5A44-EDC4-4039-96DB-CE93D7448151}" type="pres">
      <dgm:prSet presAssocID="{BA0B0533-E7A3-44A2-A68F-2E1BB8E85879}" presName="diagram" presStyleCnt="0">
        <dgm:presLayoutVars>
          <dgm:dir/>
          <dgm:animLvl val="lvl"/>
          <dgm:resizeHandles val="exact"/>
        </dgm:presLayoutVars>
      </dgm:prSet>
      <dgm:spPr/>
      <dgm:t>
        <a:bodyPr/>
        <a:lstStyle/>
        <a:p>
          <a:endParaRPr lang="en-US"/>
        </a:p>
      </dgm:t>
    </dgm:pt>
    <dgm:pt modelId="{755F17FE-918E-419F-8847-CFCF75347319}" type="pres">
      <dgm:prSet presAssocID="{D3CD6361-0534-47AE-A826-3DFAAC0F43F0}" presName="compNode" presStyleCnt="0"/>
      <dgm:spPr/>
    </dgm:pt>
    <dgm:pt modelId="{FEED18D9-511A-4610-915B-F7BC334A4CE6}" type="pres">
      <dgm:prSet presAssocID="{D3CD6361-0534-47AE-A826-3DFAAC0F43F0}" presName="childRect" presStyleLbl="bgAcc1" presStyleIdx="0" presStyleCnt="2">
        <dgm:presLayoutVars>
          <dgm:bulletEnabled val="1"/>
        </dgm:presLayoutVars>
      </dgm:prSet>
      <dgm:spPr/>
      <dgm:t>
        <a:bodyPr/>
        <a:lstStyle/>
        <a:p>
          <a:endParaRPr lang="en-US"/>
        </a:p>
      </dgm:t>
    </dgm:pt>
    <dgm:pt modelId="{420F79E6-CB13-4382-BC29-F1F5796E3AC0}" type="pres">
      <dgm:prSet presAssocID="{D3CD6361-0534-47AE-A826-3DFAAC0F43F0}" presName="parentText" presStyleLbl="node1" presStyleIdx="0" presStyleCnt="0">
        <dgm:presLayoutVars>
          <dgm:chMax val="0"/>
          <dgm:bulletEnabled val="1"/>
        </dgm:presLayoutVars>
      </dgm:prSet>
      <dgm:spPr/>
      <dgm:t>
        <a:bodyPr/>
        <a:lstStyle/>
        <a:p>
          <a:endParaRPr lang="en-US"/>
        </a:p>
      </dgm:t>
    </dgm:pt>
    <dgm:pt modelId="{56A81627-5F27-4A71-9F28-A31812F1C898}" type="pres">
      <dgm:prSet presAssocID="{D3CD6361-0534-47AE-A826-3DFAAC0F43F0}" presName="parentRect" presStyleLbl="alignNode1" presStyleIdx="0" presStyleCnt="2"/>
      <dgm:spPr/>
      <dgm:t>
        <a:bodyPr/>
        <a:lstStyle/>
        <a:p>
          <a:endParaRPr lang="en-US"/>
        </a:p>
      </dgm:t>
    </dgm:pt>
    <dgm:pt modelId="{E5B267B6-8B49-4C0D-9B3B-40DA3DF8E698}" type="pres">
      <dgm:prSet presAssocID="{D3CD6361-0534-47AE-A826-3DFAAC0F43F0}" presName="adorn" presStyleLbl="fgAccFollowNode1" presStyleIdx="0" presStyleCnt="2"/>
      <dgm:spPr>
        <a:blipFill rotWithShape="0">
          <a:blip xmlns:r="http://schemas.openxmlformats.org/officeDocument/2006/relationships" r:embed="rId1"/>
          <a:stretch>
            <a:fillRect/>
          </a:stretch>
        </a:blipFill>
      </dgm:spPr>
    </dgm:pt>
    <dgm:pt modelId="{DD3F6823-9F5A-44CB-9ABF-726F35A9CC7B}" type="pres">
      <dgm:prSet presAssocID="{10B790B8-52AD-43EB-92DC-32B5250316DE}" presName="sibTrans" presStyleLbl="sibTrans2D1" presStyleIdx="0" presStyleCnt="0"/>
      <dgm:spPr/>
      <dgm:t>
        <a:bodyPr/>
        <a:lstStyle/>
        <a:p>
          <a:endParaRPr lang="en-US"/>
        </a:p>
      </dgm:t>
    </dgm:pt>
    <dgm:pt modelId="{6BDF3B71-9E64-4223-871D-27B10912A9F9}" type="pres">
      <dgm:prSet presAssocID="{A647AF76-3372-4282-A7FB-D94F3661BD24}" presName="compNode" presStyleCnt="0"/>
      <dgm:spPr/>
    </dgm:pt>
    <dgm:pt modelId="{E57CEF5C-44CB-4024-A7D8-BCA7E88F8038}" type="pres">
      <dgm:prSet presAssocID="{A647AF76-3372-4282-A7FB-D94F3661BD24}" presName="childRect" presStyleLbl="bgAcc1" presStyleIdx="1" presStyleCnt="2">
        <dgm:presLayoutVars>
          <dgm:bulletEnabled val="1"/>
        </dgm:presLayoutVars>
      </dgm:prSet>
      <dgm:spPr/>
      <dgm:t>
        <a:bodyPr/>
        <a:lstStyle/>
        <a:p>
          <a:endParaRPr lang="en-US"/>
        </a:p>
      </dgm:t>
    </dgm:pt>
    <dgm:pt modelId="{6426E5B3-D110-4643-8C3B-FAE3AF5B0543}" type="pres">
      <dgm:prSet presAssocID="{A647AF76-3372-4282-A7FB-D94F3661BD24}" presName="parentText" presStyleLbl="node1" presStyleIdx="0" presStyleCnt="0">
        <dgm:presLayoutVars>
          <dgm:chMax val="0"/>
          <dgm:bulletEnabled val="1"/>
        </dgm:presLayoutVars>
      </dgm:prSet>
      <dgm:spPr/>
      <dgm:t>
        <a:bodyPr/>
        <a:lstStyle/>
        <a:p>
          <a:endParaRPr lang="en-US"/>
        </a:p>
      </dgm:t>
    </dgm:pt>
    <dgm:pt modelId="{C223B3A7-B173-4E18-9F3F-BD1540F281AD}" type="pres">
      <dgm:prSet presAssocID="{A647AF76-3372-4282-A7FB-D94F3661BD24}" presName="parentRect" presStyleLbl="alignNode1" presStyleIdx="1" presStyleCnt="2"/>
      <dgm:spPr/>
      <dgm:t>
        <a:bodyPr/>
        <a:lstStyle/>
        <a:p>
          <a:endParaRPr lang="en-US"/>
        </a:p>
      </dgm:t>
    </dgm:pt>
    <dgm:pt modelId="{962949C4-1B2B-4D4A-B3DD-F217BD181198}" type="pres">
      <dgm:prSet presAssocID="{A647AF76-3372-4282-A7FB-D94F3661BD24}" presName="adorn" presStyleLbl="fgAccFollowNode1" presStyleIdx="1" presStyleCnt="2"/>
      <dgm:spPr>
        <a:blipFill rotWithShape="0">
          <a:blip xmlns:r="http://schemas.openxmlformats.org/officeDocument/2006/relationships" r:embed="rId2"/>
          <a:stretch>
            <a:fillRect/>
          </a:stretch>
        </a:blipFill>
      </dgm:spPr>
    </dgm:pt>
  </dgm:ptLst>
  <dgm:cxnLst>
    <dgm:cxn modelId="{0316E7DE-C67B-4DD2-A257-816207C687D4}" type="presOf" srcId="{D3CD6361-0534-47AE-A826-3DFAAC0F43F0}" destId="{56A81627-5F27-4A71-9F28-A31812F1C898}" srcOrd="1" destOrd="0" presId="urn:microsoft.com/office/officeart/2005/8/layout/bList2"/>
    <dgm:cxn modelId="{4AD908FB-CC30-4964-A026-30174D6D3218}" type="presOf" srcId="{879CC918-70DB-41F1-9E22-735C47BD8234}" destId="{FEED18D9-511A-4610-915B-F7BC334A4CE6}" srcOrd="0" destOrd="2" presId="urn:microsoft.com/office/officeart/2005/8/layout/bList2"/>
    <dgm:cxn modelId="{C4D6D98E-C10D-4BA7-B3BD-7DB1FB8C00D2}" type="presOf" srcId="{076D6A75-88DD-4416-BA9E-D8460FB1A7A5}" destId="{FEED18D9-511A-4610-915B-F7BC334A4CE6}" srcOrd="0" destOrd="1" presId="urn:microsoft.com/office/officeart/2005/8/layout/bList2"/>
    <dgm:cxn modelId="{4F59DD37-96DC-4DD2-8BBF-E22B1039C3BC}" srcId="{D3CD6361-0534-47AE-A826-3DFAAC0F43F0}" destId="{DBBCE73A-7410-4B10-88F9-01DFB2FBB6DA}" srcOrd="6" destOrd="0" parTransId="{70C17259-0771-4EA4-AE1B-7D82E5051D07}" sibTransId="{1290CFF3-1061-4A97-AD51-F8760912A2E7}"/>
    <dgm:cxn modelId="{DE8F37C1-316A-4838-9C19-5A0C53E6C3EA}" type="presOf" srcId="{A647AF76-3372-4282-A7FB-D94F3661BD24}" destId="{C223B3A7-B173-4E18-9F3F-BD1540F281AD}" srcOrd="1" destOrd="0" presId="urn:microsoft.com/office/officeart/2005/8/layout/bList2"/>
    <dgm:cxn modelId="{5D27F5CD-BB7F-44C4-9DD1-EA615770A4B2}" srcId="{A647AF76-3372-4282-A7FB-D94F3661BD24}" destId="{71E492AA-A133-4708-8EFA-654A452277F0}" srcOrd="4" destOrd="0" parTransId="{1C3154CF-ECE3-441C-A2A9-85CEC8889F12}" sibTransId="{FF504CF8-435F-4C0A-B825-1687B2E495A6}"/>
    <dgm:cxn modelId="{B2D70C32-90DE-484E-90DB-C70D48CE7F8E}" srcId="{A647AF76-3372-4282-A7FB-D94F3661BD24}" destId="{CFC1881D-6131-4D62-B411-F90AEB9F50C7}" srcOrd="2" destOrd="0" parTransId="{8B083AA2-0C55-4B84-8F08-8BA18110D118}" sibTransId="{6F08DBA8-72CE-4E05-A45F-57C18CD045D5}"/>
    <dgm:cxn modelId="{190F7C24-E919-4983-9374-6ADF57CB941D}" srcId="{D3CD6361-0534-47AE-A826-3DFAAC0F43F0}" destId="{879CC918-70DB-41F1-9E22-735C47BD8234}" srcOrd="2" destOrd="0" parTransId="{85D8D953-7BC1-42AE-9241-A14CAAD535A3}" sibTransId="{3E79F307-FAF0-4ED9-9853-12EFC218A37C}"/>
    <dgm:cxn modelId="{C341279B-3743-457A-BB53-92EECB31C06F}" srcId="{A647AF76-3372-4282-A7FB-D94F3661BD24}" destId="{08FDE10F-F01E-4EF8-9ADB-2D7E2AC130B5}" srcOrd="1" destOrd="0" parTransId="{B20673C4-F0D7-42DF-BDA5-26048092062A}" sibTransId="{50CE2423-332A-4CD1-8897-EF032CB92682}"/>
    <dgm:cxn modelId="{D467B833-388E-4D74-81C3-71C8B132C374}" srcId="{D3CD6361-0534-47AE-A826-3DFAAC0F43F0}" destId="{CCC013EC-DAEF-48F0-9C3A-CEE1D5451E09}" srcOrd="0" destOrd="0" parTransId="{58BDD780-E28D-4CCB-9B63-99B90F756377}" sibTransId="{11B16466-E028-44AF-8FB3-D3460C88C464}"/>
    <dgm:cxn modelId="{84F8C995-D1F7-48AE-B4F7-C1052F423CC0}" srcId="{D3CD6361-0534-47AE-A826-3DFAAC0F43F0}" destId="{076D6A75-88DD-4416-BA9E-D8460FB1A7A5}" srcOrd="1" destOrd="0" parTransId="{6897E556-66AD-424A-B938-45D313A8363E}" sibTransId="{924577B6-BFAA-46C0-9117-09DF64BC599D}"/>
    <dgm:cxn modelId="{439BD733-1EFC-44D0-894C-261ACC3A4F74}" srcId="{D3CD6361-0534-47AE-A826-3DFAAC0F43F0}" destId="{4B020EA8-A6D1-4F1E-8816-7196A71E6D80}" srcOrd="5" destOrd="0" parTransId="{9F3490DB-F385-4E2D-9914-15AB99CCB6A9}" sibTransId="{F9CB927B-516C-4CCC-9F55-F5870A809439}"/>
    <dgm:cxn modelId="{4590FACB-7CBF-4EF8-9E29-FC55F6EB7C83}" srcId="{A647AF76-3372-4282-A7FB-D94F3661BD24}" destId="{E0D9C3AD-952D-4716-978D-36A1DB75BD80}" srcOrd="6" destOrd="0" parTransId="{0210569B-17A1-415B-9926-BD93311B8524}" sibTransId="{0F545F9F-82E3-4BE7-BE55-9B6C22E8551B}"/>
    <dgm:cxn modelId="{1CC7987F-2E14-4702-B1FE-24BE9AAD5BE9}" type="presOf" srcId="{E6A22546-FE8F-41B2-817D-225B83B7FFC6}" destId="{E57CEF5C-44CB-4024-A7D8-BCA7E88F8038}" srcOrd="0" destOrd="5" presId="urn:microsoft.com/office/officeart/2005/8/layout/bList2"/>
    <dgm:cxn modelId="{EE88C7A4-A1BB-405B-8497-6CCC7DAD3C14}" srcId="{A647AF76-3372-4282-A7FB-D94F3661BD24}" destId="{FD66A2FA-144D-4B03-8741-032664A8A131}" srcOrd="3" destOrd="0" parTransId="{647BAE80-99F9-4AC7-B50A-5A436F9B35C9}" sibTransId="{FD669672-B1B2-4C3F-BDB3-AD75CF583DA8}"/>
    <dgm:cxn modelId="{FDA1E4D5-AA9E-48B0-AF35-7D1590893200}" type="presOf" srcId="{08FDE10F-F01E-4EF8-9ADB-2D7E2AC130B5}" destId="{E57CEF5C-44CB-4024-A7D8-BCA7E88F8038}" srcOrd="0" destOrd="1" presId="urn:microsoft.com/office/officeart/2005/8/layout/bList2"/>
    <dgm:cxn modelId="{12ED7C03-E9C2-4765-ADE0-D50F6F729122}" type="presOf" srcId="{4B020EA8-A6D1-4F1E-8816-7196A71E6D80}" destId="{FEED18D9-511A-4610-915B-F7BC334A4CE6}" srcOrd="0" destOrd="5" presId="urn:microsoft.com/office/officeart/2005/8/layout/bList2"/>
    <dgm:cxn modelId="{FF91DD13-089F-4EA3-BD37-930E2FA247B8}" srcId="{A647AF76-3372-4282-A7FB-D94F3661BD24}" destId="{E6A22546-FE8F-41B2-817D-225B83B7FFC6}" srcOrd="5" destOrd="0" parTransId="{9B806525-37EC-4A6B-AD2F-4F2D045724FA}" sibTransId="{239A051C-2127-43AE-8166-B8D871D66546}"/>
    <dgm:cxn modelId="{D504640B-87B8-409B-8117-39F6A19062EE}" type="presOf" srcId="{FD66A2FA-144D-4B03-8741-032664A8A131}" destId="{E57CEF5C-44CB-4024-A7D8-BCA7E88F8038}" srcOrd="0" destOrd="3" presId="urn:microsoft.com/office/officeart/2005/8/layout/bList2"/>
    <dgm:cxn modelId="{334BDED4-0E4E-4372-9792-C1C02FD97435}" srcId="{BA0B0533-E7A3-44A2-A68F-2E1BB8E85879}" destId="{A647AF76-3372-4282-A7FB-D94F3661BD24}" srcOrd="1" destOrd="0" parTransId="{BEBC477A-72AA-4484-B083-11E51DB3A901}" sibTransId="{053D819F-0F85-4630-8F5B-F82FDB269CAE}"/>
    <dgm:cxn modelId="{4DF24B6A-35FE-4C28-9A1D-F36AB2FC51CB}" type="presOf" srcId="{10B790B8-52AD-43EB-92DC-32B5250316DE}" destId="{DD3F6823-9F5A-44CB-9ABF-726F35A9CC7B}" srcOrd="0" destOrd="0" presId="urn:microsoft.com/office/officeart/2005/8/layout/bList2"/>
    <dgm:cxn modelId="{87C2FD1F-87AC-4C2E-B222-79C20D5AED99}" srcId="{D3CD6361-0534-47AE-A826-3DFAAC0F43F0}" destId="{04B0D5E7-825E-48ED-994B-58C296487BB1}" srcOrd="4" destOrd="0" parTransId="{3C43DBA3-04D5-4438-827A-FF8AB62904E7}" sibTransId="{5B5B22A2-8560-4D68-B0C1-98902B5B5E46}"/>
    <dgm:cxn modelId="{3E5584E3-E3F5-47BA-A72F-452521039B46}" type="presOf" srcId="{71E492AA-A133-4708-8EFA-654A452277F0}" destId="{E57CEF5C-44CB-4024-A7D8-BCA7E88F8038}" srcOrd="0" destOrd="4" presId="urn:microsoft.com/office/officeart/2005/8/layout/bList2"/>
    <dgm:cxn modelId="{BB0B3B0A-FFE3-4B7D-8E66-36BA445C7235}" type="presOf" srcId="{A647AF76-3372-4282-A7FB-D94F3661BD24}" destId="{6426E5B3-D110-4643-8C3B-FAE3AF5B0543}" srcOrd="0" destOrd="0" presId="urn:microsoft.com/office/officeart/2005/8/layout/bList2"/>
    <dgm:cxn modelId="{B3F73786-B913-43CB-9CCF-3E1B9B90773E}" srcId="{A647AF76-3372-4282-A7FB-D94F3661BD24}" destId="{A489FEA4-1813-4049-B760-06064D724C2E}" srcOrd="0" destOrd="0" parTransId="{D3F6324C-DBC6-4A13-A521-1CE3E349D838}" sibTransId="{B9391255-907B-4A2F-B7AF-FC2A93722165}"/>
    <dgm:cxn modelId="{967F0151-FC86-4A66-9ABA-3869CB32A282}" type="presOf" srcId="{DBBCE73A-7410-4B10-88F9-01DFB2FBB6DA}" destId="{FEED18D9-511A-4610-915B-F7BC334A4CE6}" srcOrd="0" destOrd="6" presId="urn:microsoft.com/office/officeart/2005/8/layout/bList2"/>
    <dgm:cxn modelId="{7EACA411-6EB1-481B-AE4F-07ABC759BB0F}" type="presOf" srcId="{E0D9C3AD-952D-4716-978D-36A1DB75BD80}" destId="{E57CEF5C-44CB-4024-A7D8-BCA7E88F8038}" srcOrd="0" destOrd="6" presId="urn:microsoft.com/office/officeart/2005/8/layout/bList2"/>
    <dgm:cxn modelId="{F74EC13C-FBE1-4481-9A41-53C202EB947E}" type="presOf" srcId="{CFC1881D-6131-4D62-B411-F90AEB9F50C7}" destId="{E57CEF5C-44CB-4024-A7D8-BCA7E88F8038}" srcOrd="0" destOrd="2" presId="urn:microsoft.com/office/officeart/2005/8/layout/bList2"/>
    <dgm:cxn modelId="{EC2E323A-B2D5-4702-A10A-23E53E2B345D}" type="presOf" srcId="{BA0B0533-E7A3-44A2-A68F-2E1BB8E85879}" destId="{2F1D5A44-EDC4-4039-96DB-CE93D7448151}" srcOrd="0" destOrd="0" presId="urn:microsoft.com/office/officeart/2005/8/layout/bList2"/>
    <dgm:cxn modelId="{69D1E4FE-C52A-4614-A309-A6D0D1297354}" type="presOf" srcId="{04B0D5E7-825E-48ED-994B-58C296487BB1}" destId="{FEED18D9-511A-4610-915B-F7BC334A4CE6}" srcOrd="0" destOrd="4" presId="urn:microsoft.com/office/officeart/2005/8/layout/bList2"/>
    <dgm:cxn modelId="{6508CBAA-A7D2-4A4C-896D-6AF53EA41829}" type="presOf" srcId="{C119C567-59AD-454C-9443-BE698D9E204F}" destId="{FEED18D9-511A-4610-915B-F7BC334A4CE6}" srcOrd="0" destOrd="3" presId="urn:microsoft.com/office/officeart/2005/8/layout/bList2"/>
    <dgm:cxn modelId="{E5D30990-2C2D-4AC4-8B20-382A44D192E3}" srcId="{BA0B0533-E7A3-44A2-A68F-2E1BB8E85879}" destId="{D3CD6361-0534-47AE-A826-3DFAAC0F43F0}" srcOrd="0" destOrd="0" parTransId="{70020509-C115-4B85-8267-7CF3A05BA92D}" sibTransId="{10B790B8-52AD-43EB-92DC-32B5250316DE}"/>
    <dgm:cxn modelId="{4AE650D0-E068-4101-B12C-9CF60745D876}" srcId="{D3CD6361-0534-47AE-A826-3DFAAC0F43F0}" destId="{C119C567-59AD-454C-9443-BE698D9E204F}" srcOrd="3" destOrd="0" parTransId="{D010A1ED-F6AE-4DC2-A72F-59AD023FE2A7}" sibTransId="{722196EE-8544-4C45-9C65-D5F733865199}"/>
    <dgm:cxn modelId="{0C0F4F88-6EE2-40B1-95F0-02C635EDC386}" type="presOf" srcId="{A489FEA4-1813-4049-B760-06064D724C2E}" destId="{E57CEF5C-44CB-4024-A7D8-BCA7E88F8038}" srcOrd="0" destOrd="0" presId="urn:microsoft.com/office/officeart/2005/8/layout/bList2"/>
    <dgm:cxn modelId="{82579AA5-264C-47B1-B804-7A1E2FE03B79}" type="presOf" srcId="{D3CD6361-0534-47AE-A826-3DFAAC0F43F0}" destId="{420F79E6-CB13-4382-BC29-F1F5796E3AC0}" srcOrd="0" destOrd="0" presId="urn:microsoft.com/office/officeart/2005/8/layout/bList2"/>
    <dgm:cxn modelId="{EA4417C5-C54F-4DA3-BA0D-96C5FF1C8DDF}" type="presOf" srcId="{CCC013EC-DAEF-48F0-9C3A-CEE1D5451E09}" destId="{FEED18D9-511A-4610-915B-F7BC334A4CE6}" srcOrd="0" destOrd="0" presId="urn:microsoft.com/office/officeart/2005/8/layout/bList2"/>
    <dgm:cxn modelId="{FFA4E0B4-A1BE-4100-B2BA-75AF011BCE74}" type="presParOf" srcId="{2F1D5A44-EDC4-4039-96DB-CE93D7448151}" destId="{755F17FE-918E-419F-8847-CFCF75347319}" srcOrd="0" destOrd="0" presId="urn:microsoft.com/office/officeart/2005/8/layout/bList2"/>
    <dgm:cxn modelId="{C5A2645B-E871-4626-AF48-E608939B8266}" type="presParOf" srcId="{755F17FE-918E-419F-8847-CFCF75347319}" destId="{FEED18D9-511A-4610-915B-F7BC334A4CE6}" srcOrd="0" destOrd="0" presId="urn:microsoft.com/office/officeart/2005/8/layout/bList2"/>
    <dgm:cxn modelId="{DD32763C-59A3-405D-88CA-F57F67C9AC8B}" type="presParOf" srcId="{755F17FE-918E-419F-8847-CFCF75347319}" destId="{420F79E6-CB13-4382-BC29-F1F5796E3AC0}" srcOrd="1" destOrd="0" presId="urn:microsoft.com/office/officeart/2005/8/layout/bList2"/>
    <dgm:cxn modelId="{F2D096BA-E635-4281-B669-DC8CA1A5A0DD}" type="presParOf" srcId="{755F17FE-918E-419F-8847-CFCF75347319}" destId="{56A81627-5F27-4A71-9F28-A31812F1C898}" srcOrd="2" destOrd="0" presId="urn:microsoft.com/office/officeart/2005/8/layout/bList2"/>
    <dgm:cxn modelId="{6E5517DB-1619-4CAA-849C-58A36E4DBAE2}" type="presParOf" srcId="{755F17FE-918E-419F-8847-CFCF75347319}" destId="{E5B267B6-8B49-4C0D-9B3B-40DA3DF8E698}" srcOrd="3" destOrd="0" presId="urn:microsoft.com/office/officeart/2005/8/layout/bList2"/>
    <dgm:cxn modelId="{8D3DCA01-E370-4BF5-8482-063935D98EE0}" type="presParOf" srcId="{2F1D5A44-EDC4-4039-96DB-CE93D7448151}" destId="{DD3F6823-9F5A-44CB-9ABF-726F35A9CC7B}" srcOrd="1" destOrd="0" presId="urn:microsoft.com/office/officeart/2005/8/layout/bList2"/>
    <dgm:cxn modelId="{16BA4362-799F-4A89-A78F-EAB42AB3DAED}" type="presParOf" srcId="{2F1D5A44-EDC4-4039-96DB-CE93D7448151}" destId="{6BDF3B71-9E64-4223-871D-27B10912A9F9}" srcOrd="2" destOrd="0" presId="urn:microsoft.com/office/officeart/2005/8/layout/bList2"/>
    <dgm:cxn modelId="{79D9156D-9256-4340-A580-F27051135C88}" type="presParOf" srcId="{6BDF3B71-9E64-4223-871D-27B10912A9F9}" destId="{E57CEF5C-44CB-4024-A7D8-BCA7E88F8038}" srcOrd="0" destOrd="0" presId="urn:microsoft.com/office/officeart/2005/8/layout/bList2"/>
    <dgm:cxn modelId="{FC9EF130-C4F6-40BA-979C-20AD4D0D0527}" type="presParOf" srcId="{6BDF3B71-9E64-4223-871D-27B10912A9F9}" destId="{6426E5B3-D110-4643-8C3B-FAE3AF5B0543}" srcOrd="1" destOrd="0" presId="urn:microsoft.com/office/officeart/2005/8/layout/bList2"/>
    <dgm:cxn modelId="{123C104F-907F-47FC-8D7F-F96002CB9FC8}" type="presParOf" srcId="{6BDF3B71-9E64-4223-871D-27B10912A9F9}" destId="{C223B3A7-B173-4E18-9F3F-BD1540F281AD}" srcOrd="2" destOrd="0" presId="urn:microsoft.com/office/officeart/2005/8/layout/bList2"/>
    <dgm:cxn modelId="{781D7035-F116-422E-802D-B0166357A02C}" type="presParOf" srcId="{6BDF3B71-9E64-4223-871D-27B10912A9F9}" destId="{962949C4-1B2B-4D4A-B3DD-F217BD181198}" srcOrd="3" destOrd="0" presId="urn:microsoft.com/office/officeart/2005/8/layout/b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EFF2B8-FA42-48DE-86AD-63FC2262D43F}" type="doc">
      <dgm:prSet loTypeId="urn:microsoft.com/office/officeart/2005/8/layout/hierarchy3" loCatId="list" qsTypeId="urn:microsoft.com/office/officeart/2005/8/quickstyle/simple1" qsCatId="simple" csTypeId="urn:microsoft.com/office/officeart/2005/8/colors/accent3_3" csCatId="accent3"/>
      <dgm:spPr/>
      <dgm:t>
        <a:bodyPr/>
        <a:lstStyle/>
        <a:p>
          <a:endParaRPr lang="en-US"/>
        </a:p>
      </dgm:t>
    </dgm:pt>
    <dgm:pt modelId="{38FDB9F1-E202-4C33-AB1A-18EF144197AE}">
      <dgm:prSet/>
      <dgm:spPr/>
      <dgm:t>
        <a:bodyPr/>
        <a:lstStyle/>
        <a:p>
          <a:pPr rtl="0"/>
          <a:r>
            <a:rPr lang="en-US" dirty="0" smtClean="0"/>
            <a:t>Eavesdropping</a:t>
          </a:r>
          <a:endParaRPr lang="en-US" dirty="0"/>
        </a:p>
      </dgm:t>
    </dgm:pt>
    <dgm:pt modelId="{90823777-33FC-4DE9-8DCF-B5AA59F8A49D}" type="parTrans" cxnId="{95A5AD33-5046-42EE-98DB-9F47DE3FCD60}">
      <dgm:prSet/>
      <dgm:spPr/>
      <dgm:t>
        <a:bodyPr/>
        <a:lstStyle/>
        <a:p>
          <a:endParaRPr lang="en-US"/>
        </a:p>
      </dgm:t>
    </dgm:pt>
    <dgm:pt modelId="{049AB118-6A71-4E9F-8698-F7AC4E574550}" type="sibTrans" cxnId="{95A5AD33-5046-42EE-98DB-9F47DE3FCD60}">
      <dgm:prSet/>
      <dgm:spPr/>
      <dgm:t>
        <a:bodyPr/>
        <a:lstStyle/>
        <a:p>
          <a:endParaRPr lang="en-US"/>
        </a:p>
      </dgm:t>
    </dgm:pt>
    <dgm:pt modelId="{B6CC46EB-8752-4720-A532-2C506B14AF4A}">
      <dgm:prSet/>
      <dgm:spPr/>
      <dgm:t>
        <a:bodyPr/>
        <a:lstStyle/>
        <a:p>
          <a:pPr rtl="0"/>
          <a:r>
            <a:rPr lang="en-US" dirty="0" smtClean="0"/>
            <a:t>a</a:t>
          </a:r>
          <a:endParaRPr lang="en-US" dirty="0"/>
        </a:p>
      </dgm:t>
    </dgm:pt>
    <dgm:pt modelId="{4380517D-BE21-4B1A-BA9C-B264D6488C41}" type="parTrans" cxnId="{569706F5-AD5B-4B91-AAE2-D2F21FD083FA}">
      <dgm:prSet/>
      <dgm:spPr/>
      <dgm:t>
        <a:bodyPr/>
        <a:lstStyle/>
        <a:p>
          <a:endParaRPr lang="en-US"/>
        </a:p>
      </dgm:t>
    </dgm:pt>
    <dgm:pt modelId="{71971FCA-C962-4F41-ADC8-3ADFB4932CBD}" type="sibTrans" cxnId="{569706F5-AD5B-4B91-AAE2-D2F21FD083FA}">
      <dgm:prSet/>
      <dgm:spPr/>
      <dgm:t>
        <a:bodyPr/>
        <a:lstStyle/>
        <a:p>
          <a:endParaRPr lang="en-US"/>
        </a:p>
      </dgm:t>
    </dgm:pt>
    <dgm:pt modelId="{3F61756A-FFE2-4736-8F2D-882BD5552AA8}">
      <dgm:prSet/>
      <dgm:spPr/>
      <dgm:t>
        <a:bodyPr/>
        <a:lstStyle/>
        <a:p>
          <a:pPr rtl="0"/>
          <a:r>
            <a:rPr lang="en-US" dirty="0" smtClean="0"/>
            <a:t>Data Modification</a:t>
          </a:r>
          <a:endParaRPr lang="en-US" dirty="0"/>
        </a:p>
      </dgm:t>
    </dgm:pt>
    <dgm:pt modelId="{BF34C817-3FE5-499B-98AD-7235361DBE30}" type="parTrans" cxnId="{9BC5B480-E3F5-40CC-81CC-C31CD3DB6D9E}">
      <dgm:prSet/>
      <dgm:spPr/>
      <dgm:t>
        <a:bodyPr/>
        <a:lstStyle/>
        <a:p>
          <a:endParaRPr lang="en-US"/>
        </a:p>
      </dgm:t>
    </dgm:pt>
    <dgm:pt modelId="{79500AEA-122D-44E1-9E16-1B5CAC5436BF}" type="sibTrans" cxnId="{9BC5B480-E3F5-40CC-81CC-C31CD3DB6D9E}">
      <dgm:prSet/>
      <dgm:spPr/>
      <dgm:t>
        <a:bodyPr/>
        <a:lstStyle/>
        <a:p>
          <a:endParaRPr lang="en-US"/>
        </a:p>
      </dgm:t>
    </dgm:pt>
    <dgm:pt modelId="{A5770817-7B6E-41FC-8EC8-FC57ED4F78C2}">
      <dgm:prSet/>
      <dgm:spPr/>
      <dgm:t>
        <a:bodyPr/>
        <a:lstStyle/>
        <a:p>
          <a:pPr rtl="0"/>
          <a:r>
            <a:rPr lang="en-US" dirty="0" smtClean="0"/>
            <a:t>a</a:t>
          </a:r>
          <a:endParaRPr lang="en-US" dirty="0"/>
        </a:p>
      </dgm:t>
    </dgm:pt>
    <dgm:pt modelId="{F6F22387-4B49-4A26-A161-4ACA904D9707}" type="parTrans" cxnId="{759762E2-D15A-491D-9363-CEE4BF10A5D8}">
      <dgm:prSet/>
      <dgm:spPr/>
      <dgm:t>
        <a:bodyPr/>
        <a:lstStyle/>
        <a:p>
          <a:endParaRPr lang="en-US"/>
        </a:p>
      </dgm:t>
    </dgm:pt>
    <dgm:pt modelId="{CBC89730-C0FA-493B-858D-1C9BC755577C}" type="sibTrans" cxnId="{759762E2-D15A-491D-9363-CEE4BF10A5D8}">
      <dgm:prSet/>
      <dgm:spPr/>
      <dgm:t>
        <a:bodyPr/>
        <a:lstStyle/>
        <a:p>
          <a:endParaRPr lang="en-US"/>
        </a:p>
      </dgm:t>
    </dgm:pt>
    <dgm:pt modelId="{723E0E71-C2E9-450E-B9D5-9A9F177859A2}">
      <dgm:prSet/>
      <dgm:spPr/>
      <dgm:t>
        <a:bodyPr/>
        <a:lstStyle/>
        <a:p>
          <a:pPr rtl="0"/>
          <a:r>
            <a:rPr lang="en-US" dirty="0" smtClean="0"/>
            <a:t>Man-in-the-Middle</a:t>
          </a:r>
          <a:endParaRPr lang="en-US" dirty="0"/>
        </a:p>
      </dgm:t>
    </dgm:pt>
    <dgm:pt modelId="{D33F3B73-E9A7-41CB-B500-028A8459815A}" type="parTrans" cxnId="{105DBB76-7602-408C-A57D-1194CFCEFE97}">
      <dgm:prSet/>
      <dgm:spPr/>
      <dgm:t>
        <a:bodyPr/>
        <a:lstStyle/>
        <a:p>
          <a:endParaRPr lang="en-US"/>
        </a:p>
      </dgm:t>
    </dgm:pt>
    <dgm:pt modelId="{8D3FC22A-1845-4EE0-B9B1-F7DD07E51B15}" type="sibTrans" cxnId="{105DBB76-7602-408C-A57D-1194CFCEFE97}">
      <dgm:prSet/>
      <dgm:spPr/>
      <dgm:t>
        <a:bodyPr/>
        <a:lstStyle/>
        <a:p>
          <a:endParaRPr lang="en-US"/>
        </a:p>
      </dgm:t>
    </dgm:pt>
    <dgm:pt modelId="{BFB06111-A6C6-4067-9DF0-56E2DB1125D5}">
      <dgm:prSet/>
      <dgm:spPr/>
      <dgm:t>
        <a:bodyPr/>
        <a:lstStyle/>
        <a:p>
          <a:pPr rtl="0"/>
          <a:r>
            <a:rPr lang="en-US" dirty="0" smtClean="0"/>
            <a:t>a</a:t>
          </a:r>
          <a:endParaRPr lang="en-US" dirty="0"/>
        </a:p>
      </dgm:t>
    </dgm:pt>
    <dgm:pt modelId="{AF0C6532-1EF5-4DC0-9401-7A7F8E950A6A}" type="parTrans" cxnId="{0F00E65B-2570-47D0-B6F8-CFE4FEB71E8F}">
      <dgm:prSet/>
      <dgm:spPr/>
      <dgm:t>
        <a:bodyPr/>
        <a:lstStyle/>
        <a:p>
          <a:endParaRPr lang="en-US"/>
        </a:p>
      </dgm:t>
    </dgm:pt>
    <dgm:pt modelId="{D6BB9CF9-E834-44DB-8AB6-572545631172}" type="sibTrans" cxnId="{0F00E65B-2570-47D0-B6F8-CFE4FEB71E8F}">
      <dgm:prSet/>
      <dgm:spPr/>
      <dgm:t>
        <a:bodyPr/>
        <a:lstStyle/>
        <a:p>
          <a:endParaRPr lang="en-US"/>
        </a:p>
      </dgm:t>
    </dgm:pt>
    <dgm:pt modelId="{0BB7D9AF-789B-48E9-AF1D-94078572A0EA}" type="pres">
      <dgm:prSet presAssocID="{63EFF2B8-FA42-48DE-86AD-63FC2262D43F}" presName="diagram" presStyleCnt="0">
        <dgm:presLayoutVars>
          <dgm:chPref val="1"/>
          <dgm:dir/>
          <dgm:animOne val="branch"/>
          <dgm:animLvl val="lvl"/>
          <dgm:resizeHandles/>
        </dgm:presLayoutVars>
      </dgm:prSet>
      <dgm:spPr/>
      <dgm:t>
        <a:bodyPr/>
        <a:lstStyle/>
        <a:p>
          <a:endParaRPr lang="en-US"/>
        </a:p>
      </dgm:t>
    </dgm:pt>
    <dgm:pt modelId="{AE3140F3-D011-4B79-A18F-96FC831AF3DD}" type="pres">
      <dgm:prSet presAssocID="{38FDB9F1-E202-4C33-AB1A-18EF144197AE}" presName="root" presStyleCnt="0"/>
      <dgm:spPr/>
    </dgm:pt>
    <dgm:pt modelId="{3F73598D-393F-4B09-8B39-CE4419338725}" type="pres">
      <dgm:prSet presAssocID="{38FDB9F1-E202-4C33-AB1A-18EF144197AE}" presName="rootComposite" presStyleCnt="0"/>
      <dgm:spPr/>
    </dgm:pt>
    <dgm:pt modelId="{768F005E-A484-4309-8F14-86445FAF87DD}" type="pres">
      <dgm:prSet presAssocID="{38FDB9F1-E202-4C33-AB1A-18EF144197AE}" presName="rootText" presStyleLbl="node1" presStyleIdx="0" presStyleCnt="3"/>
      <dgm:spPr/>
      <dgm:t>
        <a:bodyPr/>
        <a:lstStyle/>
        <a:p>
          <a:endParaRPr lang="en-US"/>
        </a:p>
      </dgm:t>
    </dgm:pt>
    <dgm:pt modelId="{A1B6EB25-389A-49C2-BA2F-1BCE6C4DB98D}" type="pres">
      <dgm:prSet presAssocID="{38FDB9F1-E202-4C33-AB1A-18EF144197AE}" presName="rootConnector" presStyleLbl="node1" presStyleIdx="0" presStyleCnt="3"/>
      <dgm:spPr/>
      <dgm:t>
        <a:bodyPr/>
        <a:lstStyle/>
        <a:p>
          <a:endParaRPr lang="en-US"/>
        </a:p>
      </dgm:t>
    </dgm:pt>
    <dgm:pt modelId="{709A398B-DE4C-4C6E-B7B7-72E114C0A8B6}" type="pres">
      <dgm:prSet presAssocID="{38FDB9F1-E202-4C33-AB1A-18EF144197AE}" presName="childShape" presStyleCnt="0"/>
      <dgm:spPr/>
    </dgm:pt>
    <dgm:pt modelId="{59F92D86-7EB4-4DA3-8F8D-FA11DAD86209}" type="pres">
      <dgm:prSet presAssocID="{4380517D-BE21-4B1A-BA9C-B264D6488C41}" presName="Name13" presStyleLbl="parChTrans1D2" presStyleIdx="0" presStyleCnt="3"/>
      <dgm:spPr/>
      <dgm:t>
        <a:bodyPr/>
        <a:lstStyle/>
        <a:p>
          <a:endParaRPr lang="en-US"/>
        </a:p>
      </dgm:t>
    </dgm:pt>
    <dgm:pt modelId="{AE845357-41FB-45FC-BB51-CD77F8426DF4}" type="pres">
      <dgm:prSet presAssocID="{B6CC46EB-8752-4720-A532-2C506B14AF4A}" presName="childText" presStyleLbl="bgAcc1" presStyleIdx="0" presStyleCnt="3">
        <dgm:presLayoutVars>
          <dgm:bulletEnabled val="1"/>
        </dgm:presLayoutVars>
      </dgm:prSet>
      <dgm:spPr/>
      <dgm:t>
        <a:bodyPr/>
        <a:lstStyle/>
        <a:p>
          <a:endParaRPr lang="en-US"/>
        </a:p>
      </dgm:t>
    </dgm:pt>
    <dgm:pt modelId="{6E9B1E6F-BA8F-4023-AAE4-78E76B88F95F}" type="pres">
      <dgm:prSet presAssocID="{3F61756A-FFE2-4736-8F2D-882BD5552AA8}" presName="root" presStyleCnt="0"/>
      <dgm:spPr/>
    </dgm:pt>
    <dgm:pt modelId="{7930C936-A123-400C-AC26-232142E5391C}" type="pres">
      <dgm:prSet presAssocID="{3F61756A-FFE2-4736-8F2D-882BD5552AA8}" presName="rootComposite" presStyleCnt="0"/>
      <dgm:spPr/>
    </dgm:pt>
    <dgm:pt modelId="{4061B5B9-17C4-4D4A-9823-68D18C8355D2}" type="pres">
      <dgm:prSet presAssocID="{3F61756A-FFE2-4736-8F2D-882BD5552AA8}" presName="rootText" presStyleLbl="node1" presStyleIdx="1" presStyleCnt="3"/>
      <dgm:spPr/>
      <dgm:t>
        <a:bodyPr/>
        <a:lstStyle/>
        <a:p>
          <a:endParaRPr lang="en-US"/>
        </a:p>
      </dgm:t>
    </dgm:pt>
    <dgm:pt modelId="{67A9576A-2067-44AB-AF89-E5F155DC42BE}" type="pres">
      <dgm:prSet presAssocID="{3F61756A-FFE2-4736-8F2D-882BD5552AA8}" presName="rootConnector" presStyleLbl="node1" presStyleIdx="1" presStyleCnt="3"/>
      <dgm:spPr/>
      <dgm:t>
        <a:bodyPr/>
        <a:lstStyle/>
        <a:p>
          <a:endParaRPr lang="en-US"/>
        </a:p>
      </dgm:t>
    </dgm:pt>
    <dgm:pt modelId="{1FC3B049-62EA-4A5B-A6DB-BB1C5820DDFA}" type="pres">
      <dgm:prSet presAssocID="{3F61756A-FFE2-4736-8F2D-882BD5552AA8}" presName="childShape" presStyleCnt="0"/>
      <dgm:spPr/>
    </dgm:pt>
    <dgm:pt modelId="{64C6F06D-75A8-412A-8DD5-5A436B420339}" type="pres">
      <dgm:prSet presAssocID="{F6F22387-4B49-4A26-A161-4ACA904D9707}" presName="Name13" presStyleLbl="parChTrans1D2" presStyleIdx="1" presStyleCnt="3"/>
      <dgm:spPr/>
      <dgm:t>
        <a:bodyPr/>
        <a:lstStyle/>
        <a:p>
          <a:endParaRPr lang="en-US"/>
        </a:p>
      </dgm:t>
    </dgm:pt>
    <dgm:pt modelId="{7AD682C4-D691-480B-B251-95985202C79F}" type="pres">
      <dgm:prSet presAssocID="{A5770817-7B6E-41FC-8EC8-FC57ED4F78C2}" presName="childText" presStyleLbl="bgAcc1" presStyleIdx="1" presStyleCnt="3">
        <dgm:presLayoutVars>
          <dgm:bulletEnabled val="1"/>
        </dgm:presLayoutVars>
      </dgm:prSet>
      <dgm:spPr/>
      <dgm:t>
        <a:bodyPr/>
        <a:lstStyle/>
        <a:p>
          <a:endParaRPr lang="en-US"/>
        </a:p>
      </dgm:t>
    </dgm:pt>
    <dgm:pt modelId="{18538623-AF39-44C8-8936-E9B09B9D47C7}" type="pres">
      <dgm:prSet presAssocID="{723E0E71-C2E9-450E-B9D5-9A9F177859A2}" presName="root" presStyleCnt="0"/>
      <dgm:spPr/>
    </dgm:pt>
    <dgm:pt modelId="{7DFA0906-B59F-4F8C-AAD6-36113F1DFBAA}" type="pres">
      <dgm:prSet presAssocID="{723E0E71-C2E9-450E-B9D5-9A9F177859A2}" presName="rootComposite" presStyleCnt="0"/>
      <dgm:spPr/>
    </dgm:pt>
    <dgm:pt modelId="{6B893459-FD32-44E5-B068-09AE2EFEA057}" type="pres">
      <dgm:prSet presAssocID="{723E0E71-C2E9-450E-B9D5-9A9F177859A2}" presName="rootText" presStyleLbl="node1" presStyleIdx="2" presStyleCnt="3"/>
      <dgm:spPr/>
      <dgm:t>
        <a:bodyPr/>
        <a:lstStyle/>
        <a:p>
          <a:endParaRPr lang="en-US"/>
        </a:p>
      </dgm:t>
    </dgm:pt>
    <dgm:pt modelId="{8EDBB0EB-7C12-459A-978A-AFCC46C3EDB0}" type="pres">
      <dgm:prSet presAssocID="{723E0E71-C2E9-450E-B9D5-9A9F177859A2}" presName="rootConnector" presStyleLbl="node1" presStyleIdx="2" presStyleCnt="3"/>
      <dgm:spPr/>
      <dgm:t>
        <a:bodyPr/>
        <a:lstStyle/>
        <a:p>
          <a:endParaRPr lang="en-US"/>
        </a:p>
      </dgm:t>
    </dgm:pt>
    <dgm:pt modelId="{EABA646A-54E2-420B-AF6E-31A79DD3797B}" type="pres">
      <dgm:prSet presAssocID="{723E0E71-C2E9-450E-B9D5-9A9F177859A2}" presName="childShape" presStyleCnt="0"/>
      <dgm:spPr/>
    </dgm:pt>
    <dgm:pt modelId="{D309E9B5-F4E0-4763-94F9-8AE08AF244C6}" type="pres">
      <dgm:prSet presAssocID="{AF0C6532-1EF5-4DC0-9401-7A7F8E950A6A}" presName="Name13" presStyleLbl="parChTrans1D2" presStyleIdx="2" presStyleCnt="3"/>
      <dgm:spPr/>
      <dgm:t>
        <a:bodyPr/>
        <a:lstStyle/>
        <a:p>
          <a:endParaRPr lang="en-US"/>
        </a:p>
      </dgm:t>
    </dgm:pt>
    <dgm:pt modelId="{041506C0-697F-485C-BE27-E9A388660F88}" type="pres">
      <dgm:prSet presAssocID="{BFB06111-A6C6-4067-9DF0-56E2DB1125D5}" presName="childText" presStyleLbl="bgAcc1" presStyleIdx="2" presStyleCnt="3">
        <dgm:presLayoutVars>
          <dgm:bulletEnabled val="1"/>
        </dgm:presLayoutVars>
      </dgm:prSet>
      <dgm:spPr/>
      <dgm:t>
        <a:bodyPr/>
        <a:lstStyle/>
        <a:p>
          <a:endParaRPr lang="en-US"/>
        </a:p>
      </dgm:t>
    </dgm:pt>
  </dgm:ptLst>
  <dgm:cxnLst>
    <dgm:cxn modelId="{9BC5B480-E3F5-40CC-81CC-C31CD3DB6D9E}" srcId="{63EFF2B8-FA42-48DE-86AD-63FC2262D43F}" destId="{3F61756A-FFE2-4736-8F2D-882BD5552AA8}" srcOrd="1" destOrd="0" parTransId="{BF34C817-3FE5-499B-98AD-7235361DBE30}" sibTransId="{79500AEA-122D-44E1-9E16-1B5CAC5436BF}"/>
    <dgm:cxn modelId="{95A5AD33-5046-42EE-98DB-9F47DE3FCD60}" srcId="{63EFF2B8-FA42-48DE-86AD-63FC2262D43F}" destId="{38FDB9F1-E202-4C33-AB1A-18EF144197AE}" srcOrd="0" destOrd="0" parTransId="{90823777-33FC-4DE9-8DCF-B5AA59F8A49D}" sibTransId="{049AB118-6A71-4E9F-8698-F7AC4E574550}"/>
    <dgm:cxn modelId="{DB807925-872D-4C39-8199-AE00E27B677B}" type="presOf" srcId="{F6F22387-4B49-4A26-A161-4ACA904D9707}" destId="{64C6F06D-75A8-412A-8DD5-5A436B420339}" srcOrd="0" destOrd="0" presId="urn:microsoft.com/office/officeart/2005/8/layout/hierarchy3"/>
    <dgm:cxn modelId="{513A73CD-45D4-4970-8B4A-E1D3C1A6749A}" type="presOf" srcId="{4380517D-BE21-4B1A-BA9C-B264D6488C41}" destId="{59F92D86-7EB4-4DA3-8F8D-FA11DAD86209}" srcOrd="0" destOrd="0" presId="urn:microsoft.com/office/officeart/2005/8/layout/hierarchy3"/>
    <dgm:cxn modelId="{0F00E65B-2570-47D0-B6F8-CFE4FEB71E8F}" srcId="{723E0E71-C2E9-450E-B9D5-9A9F177859A2}" destId="{BFB06111-A6C6-4067-9DF0-56E2DB1125D5}" srcOrd="0" destOrd="0" parTransId="{AF0C6532-1EF5-4DC0-9401-7A7F8E950A6A}" sibTransId="{D6BB9CF9-E834-44DB-8AB6-572545631172}"/>
    <dgm:cxn modelId="{569706F5-AD5B-4B91-AAE2-D2F21FD083FA}" srcId="{38FDB9F1-E202-4C33-AB1A-18EF144197AE}" destId="{B6CC46EB-8752-4720-A532-2C506B14AF4A}" srcOrd="0" destOrd="0" parTransId="{4380517D-BE21-4B1A-BA9C-B264D6488C41}" sibTransId="{71971FCA-C962-4F41-ADC8-3ADFB4932CBD}"/>
    <dgm:cxn modelId="{759762E2-D15A-491D-9363-CEE4BF10A5D8}" srcId="{3F61756A-FFE2-4736-8F2D-882BD5552AA8}" destId="{A5770817-7B6E-41FC-8EC8-FC57ED4F78C2}" srcOrd="0" destOrd="0" parTransId="{F6F22387-4B49-4A26-A161-4ACA904D9707}" sibTransId="{CBC89730-C0FA-493B-858D-1C9BC755577C}"/>
    <dgm:cxn modelId="{DB071264-2051-49D6-AB0B-A1D145D6A4EA}" type="presOf" srcId="{38FDB9F1-E202-4C33-AB1A-18EF144197AE}" destId="{768F005E-A484-4309-8F14-86445FAF87DD}" srcOrd="0" destOrd="0" presId="urn:microsoft.com/office/officeart/2005/8/layout/hierarchy3"/>
    <dgm:cxn modelId="{0F0A6E0F-DA1E-4348-B80F-69AD208DA52B}" type="presOf" srcId="{723E0E71-C2E9-450E-B9D5-9A9F177859A2}" destId="{6B893459-FD32-44E5-B068-09AE2EFEA057}" srcOrd="0" destOrd="0" presId="urn:microsoft.com/office/officeart/2005/8/layout/hierarchy3"/>
    <dgm:cxn modelId="{A9EAA77F-B9FC-41EE-9BDF-15E1884AEE5A}" type="presOf" srcId="{B6CC46EB-8752-4720-A532-2C506B14AF4A}" destId="{AE845357-41FB-45FC-BB51-CD77F8426DF4}" srcOrd="0" destOrd="0" presId="urn:microsoft.com/office/officeart/2005/8/layout/hierarchy3"/>
    <dgm:cxn modelId="{105DBB76-7602-408C-A57D-1194CFCEFE97}" srcId="{63EFF2B8-FA42-48DE-86AD-63FC2262D43F}" destId="{723E0E71-C2E9-450E-B9D5-9A9F177859A2}" srcOrd="2" destOrd="0" parTransId="{D33F3B73-E9A7-41CB-B500-028A8459815A}" sibTransId="{8D3FC22A-1845-4EE0-B9B1-F7DD07E51B15}"/>
    <dgm:cxn modelId="{C6372B6F-F552-4EEB-A9E7-78EED0AE04C4}" type="presOf" srcId="{3F61756A-FFE2-4736-8F2D-882BD5552AA8}" destId="{4061B5B9-17C4-4D4A-9823-68D18C8355D2}" srcOrd="0" destOrd="0" presId="urn:microsoft.com/office/officeart/2005/8/layout/hierarchy3"/>
    <dgm:cxn modelId="{183C0CCD-DC0D-48AE-BD04-E52AE738E5FC}" type="presOf" srcId="{3F61756A-FFE2-4736-8F2D-882BD5552AA8}" destId="{67A9576A-2067-44AB-AF89-E5F155DC42BE}" srcOrd="1" destOrd="0" presId="urn:microsoft.com/office/officeart/2005/8/layout/hierarchy3"/>
    <dgm:cxn modelId="{24049873-C3B0-45B6-98EB-A74318E2BDD5}" type="presOf" srcId="{723E0E71-C2E9-450E-B9D5-9A9F177859A2}" destId="{8EDBB0EB-7C12-459A-978A-AFCC46C3EDB0}" srcOrd="1" destOrd="0" presId="urn:microsoft.com/office/officeart/2005/8/layout/hierarchy3"/>
    <dgm:cxn modelId="{11B987CB-C271-4014-8F01-042DA8CA716D}" type="presOf" srcId="{38FDB9F1-E202-4C33-AB1A-18EF144197AE}" destId="{A1B6EB25-389A-49C2-BA2F-1BCE6C4DB98D}" srcOrd="1" destOrd="0" presId="urn:microsoft.com/office/officeart/2005/8/layout/hierarchy3"/>
    <dgm:cxn modelId="{EBC398B5-FE74-4A9D-87FA-9C5E1D404961}" type="presOf" srcId="{A5770817-7B6E-41FC-8EC8-FC57ED4F78C2}" destId="{7AD682C4-D691-480B-B251-95985202C79F}" srcOrd="0" destOrd="0" presId="urn:microsoft.com/office/officeart/2005/8/layout/hierarchy3"/>
    <dgm:cxn modelId="{EBC020FA-6011-4AAC-B82C-53BE7ACCFEAA}" type="presOf" srcId="{AF0C6532-1EF5-4DC0-9401-7A7F8E950A6A}" destId="{D309E9B5-F4E0-4763-94F9-8AE08AF244C6}" srcOrd="0" destOrd="0" presId="urn:microsoft.com/office/officeart/2005/8/layout/hierarchy3"/>
    <dgm:cxn modelId="{9AC2E1ED-C967-485E-BACC-226CB37B7659}" type="presOf" srcId="{BFB06111-A6C6-4067-9DF0-56E2DB1125D5}" destId="{041506C0-697F-485C-BE27-E9A388660F88}" srcOrd="0" destOrd="0" presId="urn:microsoft.com/office/officeart/2005/8/layout/hierarchy3"/>
    <dgm:cxn modelId="{19FF1FC0-AE16-40C7-90EF-319DEF3B81CA}" type="presOf" srcId="{63EFF2B8-FA42-48DE-86AD-63FC2262D43F}" destId="{0BB7D9AF-789B-48E9-AF1D-94078572A0EA}" srcOrd="0" destOrd="0" presId="urn:microsoft.com/office/officeart/2005/8/layout/hierarchy3"/>
    <dgm:cxn modelId="{11C216A0-2160-4043-ADD1-F6D8C6404946}" type="presParOf" srcId="{0BB7D9AF-789B-48E9-AF1D-94078572A0EA}" destId="{AE3140F3-D011-4B79-A18F-96FC831AF3DD}" srcOrd="0" destOrd="0" presId="urn:microsoft.com/office/officeart/2005/8/layout/hierarchy3"/>
    <dgm:cxn modelId="{EC8A0D98-5843-4E25-9670-E0BC6F803F7B}" type="presParOf" srcId="{AE3140F3-D011-4B79-A18F-96FC831AF3DD}" destId="{3F73598D-393F-4B09-8B39-CE4419338725}" srcOrd="0" destOrd="0" presId="urn:microsoft.com/office/officeart/2005/8/layout/hierarchy3"/>
    <dgm:cxn modelId="{4ED655F0-FAA6-42FB-87C0-59616B83FEC5}" type="presParOf" srcId="{3F73598D-393F-4B09-8B39-CE4419338725}" destId="{768F005E-A484-4309-8F14-86445FAF87DD}" srcOrd="0" destOrd="0" presId="urn:microsoft.com/office/officeart/2005/8/layout/hierarchy3"/>
    <dgm:cxn modelId="{17B5252A-9700-430C-A202-7F874BCAD709}" type="presParOf" srcId="{3F73598D-393F-4B09-8B39-CE4419338725}" destId="{A1B6EB25-389A-49C2-BA2F-1BCE6C4DB98D}" srcOrd="1" destOrd="0" presId="urn:microsoft.com/office/officeart/2005/8/layout/hierarchy3"/>
    <dgm:cxn modelId="{A13E1AEB-4FED-4721-9822-D86C74565ED5}" type="presParOf" srcId="{AE3140F3-D011-4B79-A18F-96FC831AF3DD}" destId="{709A398B-DE4C-4C6E-B7B7-72E114C0A8B6}" srcOrd="1" destOrd="0" presId="urn:microsoft.com/office/officeart/2005/8/layout/hierarchy3"/>
    <dgm:cxn modelId="{4B0E8669-A206-4B08-9496-C0CE3FE98EE0}" type="presParOf" srcId="{709A398B-DE4C-4C6E-B7B7-72E114C0A8B6}" destId="{59F92D86-7EB4-4DA3-8F8D-FA11DAD86209}" srcOrd="0" destOrd="0" presId="urn:microsoft.com/office/officeart/2005/8/layout/hierarchy3"/>
    <dgm:cxn modelId="{E61771F7-3414-413B-B4BE-9A3DFE55E5F5}" type="presParOf" srcId="{709A398B-DE4C-4C6E-B7B7-72E114C0A8B6}" destId="{AE845357-41FB-45FC-BB51-CD77F8426DF4}" srcOrd="1" destOrd="0" presId="urn:microsoft.com/office/officeart/2005/8/layout/hierarchy3"/>
    <dgm:cxn modelId="{C55829C2-807F-4B7A-8673-FD558439CBE2}" type="presParOf" srcId="{0BB7D9AF-789B-48E9-AF1D-94078572A0EA}" destId="{6E9B1E6F-BA8F-4023-AAE4-78E76B88F95F}" srcOrd="1" destOrd="0" presId="urn:microsoft.com/office/officeart/2005/8/layout/hierarchy3"/>
    <dgm:cxn modelId="{80788845-5432-4832-B640-B92B8E1ED10C}" type="presParOf" srcId="{6E9B1E6F-BA8F-4023-AAE4-78E76B88F95F}" destId="{7930C936-A123-400C-AC26-232142E5391C}" srcOrd="0" destOrd="0" presId="urn:microsoft.com/office/officeart/2005/8/layout/hierarchy3"/>
    <dgm:cxn modelId="{F5798A84-C9E0-4BD5-86C8-97E7672C8354}" type="presParOf" srcId="{7930C936-A123-400C-AC26-232142E5391C}" destId="{4061B5B9-17C4-4D4A-9823-68D18C8355D2}" srcOrd="0" destOrd="0" presId="urn:microsoft.com/office/officeart/2005/8/layout/hierarchy3"/>
    <dgm:cxn modelId="{C2C1E935-B471-4B7C-8FE9-ABDA1F6EFC44}" type="presParOf" srcId="{7930C936-A123-400C-AC26-232142E5391C}" destId="{67A9576A-2067-44AB-AF89-E5F155DC42BE}" srcOrd="1" destOrd="0" presId="urn:microsoft.com/office/officeart/2005/8/layout/hierarchy3"/>
    <dgm:cxn modelId="{4B9375AC-91DC-44B5-97E8-C2071039CC12}" type="presParOf" srcId="{6E9B1E6F-BA8F-4023-AAE4-78E76B88F95F}" destId="{1FC3B049-62EA-4A5B-A6DB-BB1C5820DDFA}" srcOrd="1" destOrd="0" presId="urn:microsoft.com/office/officeart/2005/8/layout/hierarchy3"/>
    <dgm:cxn modelId="{C26766A4-6D88-4FFA-8D06-C91A4D40450B}" type="presParOf" srcId="{1FC3B049-62EA-4A5B-A6DB-BB1C5820DDFA}" destId="{64C6F06D-75A8-412A-8DD5-5A436B420339}" srcOrd="0" destOrd="0" presId="urn:microsoft.com/office/officeart/2005/8/layout/hierarchy3"/>
    <dgm:cxn modelId="{D8C1D6A4-75EC-4F6E-A1EA-24932E236D1B}" type="presParOf" srcId="{1FC3B049-62EA-4A5B-A6DB-BB1C5820DDFA}" destId="{7AD682C4-D691-480B-B251-95985202C79F}" srcOrd="1" destOrd="0" presId="urn:microsoft.com/office/officeart/2005/8/layout/hierarchy3"/>
    <dgm:cxn modelId="{F8E19ABE-A336-4D38-A68E-603A2AA1A2EA}" type="presParOf" srcId="{0BB7D9AF-789B-48E9-AF1D-94078572A0EA}" destId="{18538623-AF39-44C8-8936-E9B09B9D47C7}" srcOrd="2" destOrd="0" presId="urn:microsoft.com/office/officeart/2005/8/layout/hierarchy3"/>
    <dgm:cxn modelId="{70BB8313-7801-474B-917E-77C6B675645F}" type="presParOf" srcId="{18538623-AF39-44C8-8936-E9B09B9D47C7}" destId="{7DFA0906-B59F-4F8C-AAD6-36113F1DFBAA}" srcOrd="0" destOrd="0" presId="urn:microsoft.com/office/officeart/2005/8/layout/hierarchy3"/>
    <dgm:cxn modelId="{8AB8AB25-39E8-4F1B-9140-5A0FB716FB17}" type="presParOf" srcId="{7DFA0906-B59F-4F8C-AAD6-36113F1DFBAA}" destId="{6B893459-FD32-44E5-B068-09AE2EFEA057}" srcOrd="0" destOrd="0" presId="urn:microsoft.com/office/officeart/2005/8/layout/hierarchy3"/>
    <dgm:cxn modelId="{5D29E308-E26A-4D8A-ADFD-1CB326CF0947}" type="presParOf" srcId="{7DFA0906-B59F-4F8C-AAD6-36113F1DFBAA}" destId="{8EDBB0EB-7C12-459A-978A-AFCC46C3EDB0}" srcOrd="1" destOrd="0" presId="urn:microsoft.com/office/officeart/2005/8/layout/hierarchy3"/>
    <dgm:cxn modelId="{A4CF577E-EE05-49D6-B837-44DCAF76E074}" type="presParOf" srcId="{18538623-AF39-44C8-8936-E9B09B9D47C7}" destId="{EABA646A-54E2-420B-AF6E-31A79DD3797B}" srcOrd="1" destOrd="0" presId="urn:microsoft.com/office/officeart/2005/8/layout/hierarchy3"/>
    <dgm:cxn modelId="{B14B020F-6568-4642-8959-3146BC53CA5E}" type="presParOf" srcId="{EABA646A-54E2-420B-AF6E-31A79DD3797B}" destId="{D309E9B5-F4E0-4763-94F9-8AE08AF244C6}" srcOrd="0" destOrd="0" presId="urn:microsoft.com/office/officeart/2005/8/layout/hierarchy3"/>
    <dgm:cxn modelId="{8AEB2A50-D7F4-48FA-BCE3-E6393EF6BBB2}" type="presParOf" srcId="{EABA646A-54E2-420B-AF6E-31A79DD3797B}" destId="{041506C0-697F-485C-BE27-E9A388660F88}" srcOrd="1"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8E7B4B-7D79-409D-9247-2BDBDF9944A2}">
      <dsp:nvSpPr>
        <dsp:cNvPr id="0" name=""/>
        <dsp:cNvSpPr/>
      </dsp:nvSpPr>
      <dsp:spPr>
        <a:xfrm>
          <a:off x="1645920" y="0"/>
          <a:ext cx="4937760" cy="493776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A41AC-5AFE-456B-8B00-AB1ACAB2FF7C}">
      <dsp:nvSpPr>
        <dsp:cNvPr id="0" name=""/>
        <dsp:cNvSpPr/>
      </dsp:nvSpPr>
      <dsp:spPr>
        <a:xfrm>
          <a:off x="2115007" y="469087"/>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Near Field Communication</a:t>
          </a:r>
          <a:endParaRPr lang="en-US" sz="1800" kern="1200" dirty="0"/>
        </a:p>
      </dsp:txBody>
      <dsp:txXfrm>
        <a:off x="2115007" y="469087"/>
        <a:ext cx="1925726" cy="1925726"/>
      </dsp:txXfrm>
    </dsp:sp>
    <dsp:sp modelId="{1CA8266B-5D95-41D0-9056-49C3011D2C19}">
      <dsp:nvSpPr>
        <dsp:cNvPr id="0" name=""/>
        <dsp:cNvSpPr/>
      </dsp:nvSpPr>
      <dsp:spPr>
        <a:xfrm>
          <a:off x="4188866" y="469087"/>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Contactless peer-to-peer communication between mobile devices</a:t>
          </a:r>
          <a:endParaRPr lang="en-US" sz="1800" kern="1200" dirty="0"/>
        </a:p>
      </dsp:txBody>
      <dsp:txXfrm>
        <a:off x="4188866" y="469087"/>
        <a:ext cx="1925726" cy="1925726"/>
      </dsp:txXfrm>
    </dsp:sp>
    <dsp:sp modelId="{04E939BC-71A7-4396-BB8C-C0AF37034F1B}">
      <dsp:nvSpPr>
        <dsp:cNvPr id="0" name=""/>
        <dsp:cNvSpPr/>
      </dsp:nvSpPr>
      <dsp:spPr>
        <a:xfrm>
          <a:off x="2115007" y="2542946"/>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Combines the interface of a reader and a smart card into a single device</a:t>
          </a:r>
          <a:endParaRPr lang="en-US" sz="1800" kern="1200" dirty="0"/>
        </a:p>
      </dsp:txBody>
      <dsp:txXfrm>
        <a:off x="2115007" y="2542946"/>
        <a:ext cx="1925726" cy="1925726"/>
      </dsp:txXfrm>
    </dsp:sp>
    <dsp:sp modelId="{59890E49-B03D-4558-8694-578A7D3A6811}">
      <dsp:nvSpPr>
        <dsp:cNvPr id="0" name=""/>
        <dsp:cNvSpPr/>
      </dsp:nvSpPr>
      <dsp:spPr>
        <a:xfrm>
          <a:off x="4188866" y="2542946"/>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Radio frequency identification (RFID)</a:t>
          </a:r>
          <a:endParaRPr lang="en-US" sz="1800" kern="1200" dirty="0"/>
        </a:p>
      </dsp:txBody>
      <dsp:txXfrm>
        <a:off x="4188866" y="2542946"/>
        <a:ext cx="1925726" cy="192572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A7FAD4-7815-46E2-8335-E1FBFE3EA5ED}">
      <dsp:nvSpPr>
        <dsp:cNvPr id="0" name=""/>
        <dsp:cNvSpPr/>
      </dsp:nvSpPr>
      <dsp:spPr>
        <a:xfrm>
          <a:off x="1004"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Card Emulation Mode</a:t>
          </a:r>
          <a:endParaRPr lang="en-US" sz="3000" kern="1200" dirty="0"/>
        </a:p>
      </dsp:txBody>
      <dsp:txXfrm>
        <a:off x="1004" y="0"/>
        <a:ext cx="2611933" cy="1481328"/>
      </dsp:txXfrm>
    </dsp:sp>
    <dsp:sp modelId="{F960E333-CBFA-4095-8722-14EA2A580D6B}">
      <dsp:nvSpPr>
        <dsp:cNvPr id="0" name=""/>
        <dsp:cNvSpPr/>
      </dsp:nvSpPr>
      <dsp:spPr>
        <a:xfrm>
          <a:off x="262197" y="1482774"/>
          <a:ext cx="2089546" cy="14888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Device acts as a passive tag</a:t>
          </a:r>
          <a:endParaRPr lang="en-US" sz="2100" kern="1200" dirty="0"/>
        </a:p>
      </dsp:txBody>
      <dsp:txXfrm>
        <a:off x="262197" y="1482774"/>
        <a:ext cx="2089546" cy="1488802"/>
      </dsp:txXfrm>
    </dsp:sp>
    <dsp:sp modelId="{9ECD10C0-A373-4907-90C2-8F546750EC63}">
      <dsp:nvSpPr>
        <dsp:cNvPr id="0" name=""/>
        <dsp:cNvSpPr/>
      </dsp:nvSpPr>
      <dsp:spPr>
        <a:xfrm>
          <a:off x="262197" y="3200623"/>
          <a:ext cx="2089546" cy="148880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dirty="0" smtClean="0"/>
            <a:t>Does not generate RF field</a:t>
          </a:r>
          <a:endParaRPr lang="en-US" sz="2100" kern="1200" dirty="0"/>
        </a:p>
      </dsp:txBody>
      <dsp:txXfrm>
        <a:off x="262197" y="3200623"/>
        <a:ext cx="2089546" cy="1488802"/>
      </dsp:txXfrm>
    </dsp:sp>
    <dsp:sp modelId="{C2E0CFBC-BB45-4228-9CB3-F49EACB82D78}">
      <dsp:nvSpPr>
        <dsp:cNvPr id="0" name=""/>
        <dsp:cNvSpPr/>
      </dsp:nvSpPr>
      <dsp:spPr>
        <a:xfrm>
          <a:off x="2808833"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Reader/Writer Mode</a:t>
          </a:r>
          <a:endParaRPr lang="en-US" sz="3000" kern="1200" dirty="0"/>
        </a:p>
      </dsp:txBody>
      <dsp:txXfrm>
        <a:off x="2808833" y="0"/>
        <a:ext cx="2611933" cy="1481328"/>
      </dsp:txXfrm>
    </dsp:sp>
    <dsp:sp modelId="{C350CE58-42CD-4AAC-9BAF-F631A45A552A}">
      <dsp:nvSpPr>
        <dsp:cNvPr id="0" name=""/>
        <dsp:cNvSpPr/>
      </dsp:nvSpPr>
      <dsp:spPr>
        <a:xfrm>
          <a:off x="3070026" y="1482774"/>
          <a:ext cx="2089546" cy="1488802"/>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Device is a active card reader</a:t>
          </a:r>
          <a:endParaRPr lang="en-US" sz="2100" kern="1200" dirty="0"/>
        </a:p>
      </dsp:txBody>
      <dsp:txXfrm>
        <a:off x="3070026" y="1482774"/>
        <a:ext cx="2089546" cy="1488802"/>
      </dsp:txXfrm>
    </dsp:sp>
    <dsp:sp modelId="{62C838B4-3A76-4658-936A-4506498C325F}">
      <dsp:nvSpPr>
        <dsp:cNvPr id="0" name=""/>
        <dsp:cNvSpPr/>
      </dsp:nvSpPr>
      <dsp:spPr>
        <a:xfrm>
          <a:off x="3070026" y="3200623"/>
          <a:ext cx="2089546" cy="148880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dirty="0" smtClean="0"/>
            <a:t>Generates RF field</a:t>
          </a:r>
          <a:endParaRPr lang="en-US" sz="2100" kern="1200" dirty="0"/>
        </a:p>
      </dsp:txBody>
      <dsp:txXfrm>
        <a:off x="3070026" y="3200623"/>
        <a:ext cx="2089546" cy="1488802"/>
      </dsp:txXfrm>
    </dsp:sp>
    <dsp:sp modelId="{626FDB32-C431-4986-9109-B34078D79621}">
      <dsp:nvSpPr>
        <dsp:cNvPr id="0" name=""/>
        <dsp:cNvSpPr/>
      </dsp:nvSpPr>
      <dsp:spPr>
        <a:xfrm>
          <a:off x="5616661"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Peer to Peer Mode</a:t>
          </a:r>
          <a:endParaRPr lang="en-US" sz="3000" kern="1200" dirty="0"/>
        </a:p>
      </dsp:txBody>
      <dsp:txXfrm>
        <a:off x="5616661" y="0"/>
        <a:ext cx="2611933" cy="1481328"/>
      </dsp:txXfrm>
    </dsp:sp>
    <dsp:sp modelId="{0EE83E56-7551-44DD-908E-A13E42D9004A}">
      <dsp:nvSpPr>
        <dsp:cNvPr id="0" name=""/>
        <dsp:cNvSpPr/>
      </dsp:nvSpPr>
      <dsp:spPr>
        <a:xfrm>
          <a:off x="5877855" y="1482774"/>
          <a:ext cx="2089546" cy="1488802"/>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2 devices communicate in both active or passive mode</a:t>
          </a:r>
          <a:endParaRPr lang="en-US" sz="2100" kern="1200" dirty="0"/>
        </a:p>
      </dsp:txBody>
      <dsp:txXfrm>
        <a:off x="5877855" y="1482774"/>
        <a:ext cx="2089546" cy="1488802"/>
      </dsp:txXfrm>
    </dsp:sp>
    <dsp:sp modelId="{E2293E9B-23C7-45D1-AE25-C5937A0393DD}">
      <dsp:nvSpPr>
        <dsp:cNvPr id="0" name=""/>
        <dsp:cNvSpPr/>
      </dsp:nvSpPr>
      <dsp:spPr>
        <a:xfrm>
          <a:off x="5877855" y="3200623"/>
          <a:ext cx="2089546" cy="14888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Initiator/master initiates and waits for slave to respond</a:t>
          </a:r>
          <a:endParaRPr lang="en-US" sz="2100" kern="1200" dirty="0"/>
        </a:p>
      </dsp:txBody>
      <dsp:txXfrm>
        <a:off x="5877855" y="3200623"/>
        <a:ext cx="2089546" cy="14888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ED18D9-511A-4610-915B-F7BC334A4CE6}">
      <dsp:nvSpPr>
        <dsp:cNvPr id="0" name=""/>
        <dsp:cNvSpPr/>
      </dsp:nvSpPr>
      <dsp:spPr>
        <a:xfrm>
          <a:off x="3377" y="373737"/>
          <a:ext cx="3651777" cy="2725974"/>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RFID</a:t>
          </a:r>
          <a:endParaRPr lang="en-US" sz="1700" kern="1200" dirty="0"/>
        </a:p>
        <a:p>
          <a:pPr marL="171450" lvl="1" indent="-171450" algn="l" defTabSz="755650" rtl="0">
            <a:lnSpc>
              <a:spcPct val="90000"/>
            </a:lnSpc>
            <a:spcBef>
              <a:spcPct val="0"/>
            </a:spcBef>
            <a:spcAft>
              <a:spcPct val="15000"/>
            </a:spcAft>
            <a:buChar char="••"/>
          </a:pPr>
          <a:r>
            <a:rPr lang="en-US" sz="1700" kern="1200" dirty="0" smtClean="0"/>
            <a:t>Ad hoc</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range: 4cm (0.131234 feet)</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transfer rate: 424 </a:t>
          </a:r>
          <a:r>
            <a:rPr lang="en-US" sz="1700" kern="1200" dirty="0" err="1" smtClean="0"/>
            <a:t>kbit</a:t>
          </a:r>
          <a:r>
            <a:rPr lang="en-US" sz="1700" kern="1200" dirty="0" smtClean="0"/>
            <a:t>/s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No authentication</a:t>
          </a:r>
          <a:endParaRPr lang="en-US" sz="1700" kern="1200" dirty="0"/>
        </a:p>
        <a:p>
          <a:pPr marL="171450" lvl="1" indent="-171450" algn="l" defTabSz="755650" rtl="0">
            <a:lnSpc>
              <a:spcPct val="90000"/>
            </a:lnSpc>
            <a:spcBef>
              <a:spcPct val="0"/>
            </a:spcBef>
            <a:spcAft>
              <a:spcPct val="15000"/>
            </a:spcAft>
            <a:buChar char="••"/>
          </a:pPr>
          <a:r>
            <a:rPr lang="en-US" sz="1700" kern="1200" dirty="0" smtClean="0"/>
            <a:t>Battery consumption: 0.5% per day</a:t>
          </a:r>
          <a:endParaRPr lang="en-US" sz="1700" kern="1200" dirty="0"/>
        </a:p>
        <a:p>
          <a:pPr marL="171450" lvl="1" indent="-171450" algn="l" defTabSz="755650" rtl="0">
            <a:lnSpc>
              <a:spcPct val="90000"/>
            </a:lnSpc>
            <a:spcBef>
              <a:spcPct val="0"/>
            </a:spcBef>
            <a:spcAft>
              <a:spcPct val="15000"/>
            </a:spcAft>
            <a:buChar char="••"/>
          </a:pPr>
          <a:endParaRPr lang="en-US" sz="1700" kern="1200" dirty="0"/>
        </a:p>
      </dsp:txBody>
      <dsp:txXfrm>
        <a:off x="3377" y="373737"/>
        <a:ext cx="3651777" cy="2725974"/>
      </dsp:txXfrm>
    </dsp:sp>
    <dsp:sp modelId="{56A81627-5F27-4A71-9F28-A31812F1C898}">
      <dsp:nvSpPr>
        <dsp:cNvPr id="0" name=""/>
        <dsp:cNvSpPr/>
      </dsp:nvSpPr>
      <dsp:spPr>
        <a:xfrm>
          <a:off x="3377" y="3099712"/>
          <a:ext cx="3651777" cy="1172169"/>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rtl="0">
            <a:lnSpc>
              <a:spcPct val="90000"/>
            </a:lnSpc>
            <a:spcBef>
              <a:spcPct val="0"/>
            </a:spcBef>
            <a:spcAft>
              <a:spcPct val="35000"/>
            </a:spcAft>
          </a:pPr>
          <a:r>
            <a:rPr lang="en-US" sz="4300" kern="1200" dirty="0" smtClean="0"/>
            <a:t>NFC</a:t>
          </a:r>
          <a:endParaRPr lang="en-US" sz="4300" kern="1200" dirty="0"/>
        </a:p>
      </dsp:txBody>
      <dsp:txXfrm>
        <a:off x="3377" y="3099712"/>
        <a:ext cx="2571674" cy="1172169"/>
      </dsp:txXfrm>
    </dsp:sp>
    <dsp:sp modelId="{E5B267B6-8B49-4C0D-9B3B-40DA3DF8E698}">
      <dsp:nvSpPr>
        <dsp:cNvPr id="0" name=""/>
        <dsp:cNvSpPr/>
      </dsp:nvSpPr>
      <dsp:spPr>
        <a:xfrm>
          <a:off x="2678354" y="3285900"/>
          <a:ext cx="1278121" cy="1278121"/>
        </a:xfrm>
        <a:prstGeom prst="ellipse">
          <a:avLst/>
        </a:prstGeom>
        <a:blipFill rotWithShape="0">
          <a:blip xmlns:r="http://schemas.openxmlformats.org/officeDocument/2006/relationships" r:embed="rId1"/>
          <a:stretch>
            <a:fillRect/>
          </a:stretch>
        </a:blip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7CEF5C-44CB-4024-A7D8-BCA7E88F8038}">
      <dsp:nvSpPr>
        <dsp:cNvPr id="0" name=""/>
        <dsp:cNvSpPr/>
      </dsp:nvSpPr>
      <dsp:spPr>
        <a:xfrm>
          <a:off x="4273123" y="373737"/>
          <a:ext cx="3651777" cy="2725974"/>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UHF radio waves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WPAN</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range: 9.75 meters (~32 feet)</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transfer rate: up to 24 </a:t>
          </a:r>
          <a:r>
            <a:rPr lang="en-US" sz="1700" kern="1200" dirty="0" err="1" smtClean="0"/>
            <a:t>Mbit</a:t>
          </a:r>
          <a:r>
            <a:rPr lang="en-US" sz="1700" kern="1200" dirty="0" smtClean="0"/>
            <a:t>/s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PIN required</a:t>
          </a:r>
          <a:endParaRPr lang="en-US" sz="1700" kern="1200" dirty="0"/>
        </a:p>
        <a:p>
          <a:pPr marL="171450" lvl="1" indent="-171450" algn="l" defTabSz="755650" rtl="0">
            <a:lnSpc>
              <a:spcPct val="90000"/>
            </a:lnSpc>
            <a:spcBef>
              <a:spcPct val="0"/>
            </a:spcBef>
            <a:spcAft>
              <a:spcPct val="15000"/>
            </a:spcAft>
            <a:buChar char="••"/>
          </a:pPr>
          <a:r>
            <a:rPr lang="en-US" sz="1700" kern="1200" dirty="0" smtClean="0"/>
            <a:t>Battery consumption: 4% per day</a:t>
          </a:r>
          <a:endParaRPr lang="en-US" sz="1700" kern="1200" dirty="0"/>
        </a:p>
        <a:p>
          <a:pPr marL="171450" lvl="1" indent="-171450" algn="l" defTabSz="755650" rtl="0">
            <a:lnSpc>
              <a:spcPct val="90000"/>
            </a:lnSpc>
            <a:spcBef>
              <a:spcPct val="0"/>
            </a:spcBef>
            <a:spcAft>
              <a:spcPct val="15000"/>
            </a:spcAft>
            <a:buChar char="••"/>
          </a:pPr>
          <a:endParaRPr lang="en-US" sz="1700" kern="1200" dirty="0"/>
        </a:p>
      </dsp:txBody>
      <dsp:txXfrm>
        <a:off x="4273123" y="373737"/>
        <a:ext cx="3651777" cy="2725974"/>
      </dsp:txXfrm>
    </dsp:sp>
    <dsp:sp modelId="{C223B3A7-B173-4E18-9F3F-BD1540F281AD}">
      <dsp:nvSpPr>
        <dsp:cNvPr id="0" name=""/>
        <dsp:cNvSpPr/>
      </dsp:nvSpPr>
      <dsp:spPr>
        <a:xfrm>
          <a:off x="4273123" y="3099712"/>
          <a:ext cx="3651777" cy="1172169"/>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rtl="0">
            <a:lnSpc>
              <a:spcPct val="90000"/>
            </a:lnSpc>
            <a:spcBef>
              <a:spcPct val="0"/>
            </a:spcBef>
            <a:spcAft>
              <a:spcPct val="35000"/>
            </a:spcAft>
          </a:pPr>
          <a:r>
            <a:rPr lang="en-US" sz="4300" kern="1200" dirty="0" smtClean="0"/>
            <a:t>Bluetooth</a:t>
          </a:r>
          <a:endParaRPr lang="en-US" sz="4300" kern="1200" dirty="0"/>
        </a:p>
      </dsp:txBody>
      <dsp:txXfrm>
        <a:off x="4273123" y="3099712"/>
        <a:ext cx="2571674" cy="1172169"/>
      </dsp:txXfrm>
    </dsp:sp>
    <dsp:sp modelId="{962949C4-1B2B-4D4A-B3DD-F217BD181198}">
      <dsp:nvSpPr>
        <dsp:cNvPr id="0" name=""/>
        <dsp:cNvSpPr/>
      </dsp:nvSpPr>
      <dsp:spPr>
        <a:xfrm>
          <a:off x="6948100" y="3285900"/>
          <a:ext cx="1278121" cy="1278121"/>
        </a:xfrm>
        <a:prstGeom prst="ellipse">
          <a:avLst/>
        </a:prstGeom>
        <a:blipFill rotWithShape="0">
          <a:blip xmlns:r="http://schemas.openxmlformats.org/officeDocument/2006/relationships" r:embed="rId2"/>
          <a:stretch>
            <a:fillRect/>
          </a:stretch>
        </a:blip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8F005E-A484-4309-8F14-86445FAF87DD}">
      <dsp:nvSpPr>
        <dsp:cNvPr id="0" name=""/>
        <dsp:cNvSpPr/>
      </dsp:nvSpPr>
      <dsp:spPr>
        <a:xfrm>
          <a:off x="1004" y="1146588"/>
          <a:ext cx="2350740" cy="1175370"/>
        </a:xfrm>
        <a:prstGeom prst="roundRect">
          <a:avLst>
            <a:gd name="adj" fmla="val 10000"/>
          </a:avLst>
        </a:prstGeom>
        <a:solidFill>
          <a:schemeClr val="accent3">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Eavesdropping</a:t>
          </a:r>
          <a:endParaRPr lang="en-US" sz="2500" kern="1200" dirty="0"/>
        </a:p>
      </dsp:txBody>
      <dsp:txXfrm>
        <a:off x="1004" y="1146588"/>
        <a:ext cx="2350740" cy="1175370"/>
      </dsp:txXfrm>
    </dsp:sp>
    <dsp:sp modelId="{59F92D86-7EB4-4DA3-8F8D-FA11DAD86209}">
      <dsp:nvSpPr>
        <dsp:cNvPr id="0" name=""/>
        <dsp:cNvSpPr/>
      </dsp:nvSpPr>
      <dsp:spPr>
        <a:xfrm>
          <a:off x="236078" y="2321958"/>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845357-41FB-45FC-BB51-CD77F8426DF4}">
      <dsp:nvSpPr>
        <dsp:cNvPr id="0" name=""/>
        <dsp:cNvSpPr/>
      </dsp:nvSpPr>
      <dsp:spPr>
        <a:xfrm>
          <a:off x="471152" y="2615801"/>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US" sz="6500" kern="1200" dirty="0" smtClean="0"/>
            <a:t>a</a:t>
          </a:r>
          <a:endParaRPr lang="en-US" sz="6500" kern="1200" dirty="0"/>
        </a:p>
      </dsp:txBody>
      <dsp:txXfrm>
        <a:off x="471152" y="2615801"/>
        <a:ext cx="1880592" cy="1175370"/>
      </dsp:txXfrm>
    </dsp:sp>
    <dsp:sp modelId="{4061B5B9-17C4-4D4A-9823-68D18C8355D2}">
      <dsp:nvSpPr>
        <dsp:cNvPr id="0" name=""/>
        <dsp:cNvSpPr/>
      </dsp:nvSpPr>
      <dsp:spPr>
        <a:xfrm>
          <a:off x="2939429" y="1146588"/>
          <a:ext cx="2350740" cy="1175370"/>
        </a:xfrm>
        <a:prstGeom prst="roundRect">
          <a:avLst>
            <a:gd name="adj" fmla="val 10000"/>
          </a:avLst>
        </a:prstGeom>
        <a:solidFill>
          <a:schemeClr val="accent3">
            <a:shade val="80000"/>
            <a:hueOff val="266734"/>
            <a:satOff val="-25391"/>
            <a:lumOff val="188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Data Modification</a:t>
          </a:r>
          <a:endParaRPr lang="en-US" sz="2500" kern="1200" dirty="0"/>
        </a:p>
      </dsp:txBody>
      <dsp:txXfrm>
        <a:off x="2939429" y="1146588"/>
        <a:ext cx="2350740" cy="1175370"/>
      </dsp:txXfrm>
    </dsp:sp>
    <dsp:sp modelId="{64C6F06D-75A8-412A-8DD5-5A436B420339}">
      <dsp:nvSpPr>
        <dsp:cNvPr id="0" name=""/>
        <dsp:cNvSpPr/>
      </dsp:nvSpPr>
      <dsp:spPr>
        <a:xfrm>
          <a:off x="3174503" y="2321958"/>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D682C4-D691-480B-B251-95985202C79F}">
      <dsp:nvSpPr>
        <dsp:cNvPr id="0" name=""/>
        <dsp:cNvSpPr/>
      </dsp:nvSpPr>
      <dsp:spPr>
        <a:xfrm>
          <a:off x="3409577" y="2615801"/>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266734"/>
              <a:satOff val="-25391"/>
              <a:lumOff val="188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US" sz="6500" kern="1200" dirty="0" smtClean="0"/>
            <a:t>a</a:t>
          </a:r>
          <a:endParaRPr lang="en-US" sz="6500" kern="1200" dirty="0"/>
        </a:p>
      </dsp:txBody>
      <dsp:txXfrm>
        <a:off x="3409577" y="2615801"/>
        <a:ext cx="1880592" cy="1175370"/>
      </dsp:txXfrm>
    </dsp:sp>
    <dsp:sp modelId="{6B893459-FD32-44E5-B068-09AE2EFEA057}">
      <dsp:nvSpPr>
        <dsp:cNvPr id="0" name=""/>
        <dsp:cNvSpPr/>
      </dsp:nvSpPr>
      <dsp:spPr>
        <a:xfrm>
          <a:off x="5877855" y="1146588"/>
          <a:ext cx="2350740" cy="1175370"/>
        </a:xfrm>
        <a:prstGeom prst="roundRect">
          <a:avLst>
            <a:gd name="adj" fmla="val 10000"/>
          </a:avLst>
        </a:prstGeom>
        <a:solidFill>
          <a:schemeClr val="accent3">
            <a:shade val="80000"/>
            <a:hueOff val="533469"/>
            <a:satOff val="-50782"/>
            <a:lumOff val="3779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Man-in-the-Middle</a:t>
          </a:r>
          <a:endParaRPr lang="en-US" sz="2500" kern="1200" dirty="0"/>
        </a:p>
      </dsp:txBody>
      <dsp:txXfrm>
        <a:off x="5877855" y="1146588"/>
        <a:ext cx="2350740" cy="1175370"/>
      </dsp:txXfrm>
    </dsp:sp>
    <dsp:sp modelId="{D309E9B5-F4E0-4763-94F9-8AE08AF244C6}">
      <dsp:nvSpPr>
        <dsp:cNvPr id="0" name=""/>
        <dsp:cNvSpPr/>
      </dsp:nvSpPr>
      <dsp:spPr>
        <a:xfrm>
          <a:off x="6112929" y="2321958"/>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1506C0-697F-485C-BE27-E9A388660F88}">
      <dsp:nvSpPr>
        <dsp:cNvPr id="0" name=""/>
        <dsp:cNvSpPr/>
      </dsp:nvSpPr>
      <dsp:spPr>
        <a:xfrm>
          <a:off x="6348003" y="2615801"/>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3">
              <a:shade val="80000"/>
              <a:hueOff val="533469"/>
              <a:satOff val="-50782"/>
              <a:lumOff val="377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82550" rIns="123825" bIns="82550" numCol="1" spcCol="1270" anchor="ctr" anchorCtr="0">
          <a:noAutofit/>
        </a:bodyPr>
        <a:lstStyle/>
        <a:p>
          <a:pPr lvl="0" algn="ctr" defTabSz="2889250" rtl="0">
            <a:lnSpc>
              <a:spcPct val="90000"/>
            </a:lnSpc>
            <a:spcBef>
              <a:spcPct val="0"/>
            </a:spcBef>
            <a:spcAft>
              <a:spcPct val="35000"/>
            </a:spcAft>
          </a:pPr>
          <a:r>
            <a:rPr lang="en-US" sz="6500" kern="1200" dirty="0" smtClean="0"/>
            <a:t>a</a:t>
          </a:r>
          <a:endParaRPr lang="en-US" sz="6500" kern="1200" dirty="0"/>
        </a:p>
      </dsp:txBody>
      <dsp:txXfrm>
        <a:off x="6348003" y="2615801"/>
        <a:ext cx="1880592" cy="11753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786AB-24B3-4FB8-BF92-1B117D0FE415}" type="datetimeFigureOut">
              <a:rPr lang="en-US" smtClean="0"/>
              <a:pPr/>
              <a:t>4/1/2014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4D8DB5-5FC1-4510-BABE-87359DBFAF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Patented</a:t>
            </a:r>
            <a:r>
              <a:rPr lang="en-US" sz="1200" kern="1200" baseline="0" dirty="0" smtClean="0">
                <a:solidFill>
                  <a:schemeClr val="tx1"/>
                </a:solidFill>
                <a:latin typeface="+mn-lt"/>
                <a:ea typeface="+mn-ea"/>
                <a:cs typeface="+mn-cs"/>
              </a:rPr>
              <a:t> in 1928 by Soviet engineer </a:t>
            </a:r>
            <a:r>
              <a:rPr lang="en-US" sz="1200" kern="1200" dirty="0" err="1" smtClean="0">
                <a:solidFill>
                  <a:schemeClr val="tx1"/>
                </a:solidFill>
                <a:latin typeface="+mn-lt"/>
                <a:ea typeface="+mn-ea"/>
                <a:cs typeface="+mn-cs"/>
              </a:rPr>
              <a:t>Léon</a:t>
            </a:r>
            <a:r>
              <a:rPr lang="en-US" sz="1200" kern="1200" dirty="0" smtClean="0">
                <a:solidFill>
                  <a:schemeClr val="tx1"/>
                </a:solidFill>
                <a:latin typeface="+mn-lt"/>
                <a:ea typeface="+mn-ea"/>
                <a:cs typeface="+mn-cs"/>
              </a:rPr>
              <a:t> </a:t>
            </a:r>
            <a:r>
              <a:rPr lang="en-US" sz="1050" kern="1200" dirty="0" smtClean="0">
                <a:solidFill>
                  <a:schemeClr val="tx1"/>
                </a:solidFill>
                <a:latin typeface="+mn-lt"/>
                <a:ea typeface="+mn-ea"/>
                <a:cs typeface="+mn-cs"/>
              </a:rPr>
              <a:t>Theremin,</a:t>
            </a:r>
            <a:r>
              <a:rPr lang="en-US" sz="1050" kern="1200" baseline="0" dirty="0" smtClean="0">
                <a:solidFill>
                  <a:schemeClr val="tx1"/>
                </a:solidFill>
                <a:latin typeface="+mn-lt"/>
                <a:ea typeface="+mn-ea"/>
                <a:cs typeface="+mn-cs"/>
              </a:rPr>
              <a:t> the Theremin is a contactless electronic musical instrument</a:t>
            </a:r>
          </a:p>
        </p:txBody>
      </p:sp>
      <p:sp>
        <p:nvSpPr>
          <p:cNvPr id="4" name="Slide Number Placeholder 3"/>
          <p:cNvSpPr>
            <a:spLocks noGrp="1"/>
          </p:cNvSpPr>
          <p:nvPr>
            <p:ph type="sldNum" sz="quarter" idx="10"/>
          </p:nvPr>
        </p:nvSpPr>
        <p:spPr/>
        <p:txBody>
          <a:bodyPr/>
          <a:lstStyle/>
          <a:p>
            <a:fld id="{394D8DB5-5FC1-4510-BABE-87359DBFAF1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Theremin went on to develop The </a:t>
            </a:r>
            <a:r>
              <a:rPr lang="en-US" dirty="0" smtClean="0"/>
              <a:t>Great Seal</a:t>
            </a:r>
            <a:r>
              <a:rPr lang="en-US" baseline="0" dirty="0" smtClean="0"/>
              <a:t> Bug in 1945, which was used by the Soviet Union for espionage. </a:t>
            </a:r>
            <a:r>
              <a:rPr lang="en-US" sz="1200" kern="1200" baseline="0" dirty="0" smtClean="0">
                <a:solidFill>
                  <a:schemeClr val="tx1"/>
                </a:solidFill>
                <a:latin typeface="+mn-lt"/>
                <a:ea typeface="+mn-ea"/>
                <a:cs typeface="+mn-cs"/>
              </a:rPr>
              <a:t>In 1946, Soviet school children presented the Bug, disguised as a two-foot wooden replica of the Great Seal of the United States to the US ambassador. It hung in the ambassador’s office in </a:t>
            </a:r>
            <a:r>
              <a:rPr lang="en-US" sz="1200" kern="1200" baseline="0" dirty="0" err="1" smtClean="0">
                <a:solidFill>
                  <a:schemeClr val="tx1"/>
                </a:solidFill>
                <a:latin typeface="+mn-lt"/>
                <a:ea typeface="+mn-ea"/>
                <a:cs typeface="+mn-cs"/>
              </a:rPr>
              <a:t>Spaso</a:t>
            </a:r>
            <a:r>
              <a:rPr lang="en-US" sz="1200" kern="1200" baseline="0" dirty="0" smtClean="0">
                <a:solidFill>
                  <a:schemeClr val="tx1"/>
                </a:solidFill>
                <a:latin typeface="+mn-lt"/>
                <a:ea typeface="+mn-ea"/>
                <a:cs typeface="+mn-cs"/>
              </a:rPr>
              <a:t> House, the ambassador’s residence in Moscow, until 1952 when it was discovered to have a microphone and a</a:t>
            </a:r>
            <a:r>
              <a:rPr lang="en-US" sz="1200" b="0" i="0" kern="1200" dirty="0" smtClean="0">
                <a:solidFill>
                  <a:schemeClr val="tx1"/>
                </a:solidFill>
                <a:latin typeface="+mn-lt"/>
                <a:ea typeface="+mn-ea"/>
                <a:cs typeface="+mn-cs"/>
              </a:rPr>
              <a:t> resonant cavity which could be stimulated from an outside radio signal</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 radio beam was aimed at the antenna from a source outside the building. A sound that struck the diaphragm caused variations in the amount of space (and the capacitance) between it and the tuning post plate. These variations altered the charge on the antenna, creating modulations in the reflected radio beam. These were picked up and interpreted by the receiver.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Basically,</a:t>
            </a:r>
            <a:r>
              <a:rPr lang="en-US" sz="1200" b="0" i="0" kern="1200" baseline="0" dirty="0" smtClean="0">
                <a:solidFill>
                  <a:schemeClr val="tx1"/>
                </a:solidFill>
                <a:latin typeface="+mn-lt"/>
                <a:ea typeface="+mn-ea"/>
                <a:cs typeface="+mn-cs"/>
              </a:rPr>
              <a:t> the Bug was a passive tag; the receiver was an active reader.</a:t>
            </a: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a:t>
            </a:r>
            <a:r>
              <a:rPr lang="en-US" sz="1200" b="0" i="0" kern="1200" baseline="0" dirty="0" smtClean="0">
                <a:solidFill>
                  <a:schemeClr val="tx1"/>
                </a:solidFill>
                <a:latin typeface="+mn-lt"/>
                <a:ea typeface="+mn-ea"/>
                <a:cs typeface="+mn-cs"/>
              </a:rPr>
              <a:t> Bug was presented to the UN in 1960, following the U-2 incident.</a:t>
            </a:r>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390FA6F-46DA-449E-BCA1-C46472DB8D2B}" type="datetimeFigureOut">
              <a:rPr lang="en-US" smtClean="0"/>
              <a:pPr/>
              <a:t>4/1/2014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E6CABE4-D88E-41DE-ACAF-16E38ABB5B8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390FA6F-46DA-449E-BCA1-C46472DB8D2B}" type="datetimeFigureOut">
              <a:rPr lang="en-US" smtClean="0"/>
              <a:pPr/>
              <a:t>4/1/2014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E6CABE4-D88E-41DE-ACAF-16E38ABB5B8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90FA6F-46DA-449E-BCA1-C46472DB8D2B}" type="datetimeFigureOut">
              <a:rPr lang="en-US" smtClean="0"/>
              <a:pPr/>
              <a:t>4/1/2014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90FA6F-46DA-449E-BCA1-C46472DB8D2B}" type="datetimeFigureOut">
              <a:rPr lang="en-US" smtClean="0"/>
              <a:pPr/>
              <a:t>4/1/2014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CABE4-D88E-41DE-ACAF-16E38ABB5B8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90FA6F-46DA-449E-BCA1-C46472DB8D2B}" type="datetimeFigureOut">
              <a:rPr lang="en-US" smtClean="0"/>
              <a:pPr/>
              <a:t>4/1/2014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CABE4-D88E-41DE-ACAF-16E38ABB5B8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0FA6F-46DA-449E-BCA1-C46472DB8D2B}" type="datetimeFigureOut">
              <a:rPr lang="en-US" smtClean="0"/>
              <a:pPr/>
              <a:t>4/1/2014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CABE4-D88E-41DE-ACAF-16E38ABB5B8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4/1/2014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4/1/2014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390FA6F-46DA-449E-BCA1-C46472DB8D2B}" type="datetimeFigureOut">
              <a:rPr lang="en-US" smtClean="0"/>
              <a:pPr/>
              <a:t>4/1/2014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E6CABE4-D88E-41DE-ACAF-16E38ABB5B8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opsci.com/gadgets/article/2011-02/near-field-communication-helping-your-smartphone-replace-your-wallet-201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hyperlink" Target="hhttps://www.youtube.com/watch?v=K6KbEnGnymk" TargetMode="External"/><Relationship Id="rId7" Type="http://schemas.openxmlformats.org/officeDocument/2006/relationships/hyperlink" Target="http://mrjsmusicroom.com/wierd%20but%20true/wierd%20but%20true%20pics/wierd%20but%20true%20pics%20jan/Beach-Boys-Good-Vibrations-fragment2.mp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YPJjxiuyy4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NFC</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NFC Security: Concerns (Brandi)</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descr="question.jpg"/>
          <p:cNvPicPr>
            <a:picLocks noGrp="1" noChangeAspect="1"/>
          </p:cNvPicPr>
          <p:nvPr>
            <p:ph sz="quarter" idx="1"/>
          </p:nvPr>
        </p:nvPicPr>
        <p:blipFill>
          <a:blip r:embed="rId3" cstate="print"/>
          <a:stretch>
            <a:fillRect/>
          </a:stretch>
        </p:blipFill>
        <p:spPr>
          <a:xfrm>
            <a:off x="3109912" y="1401762"/>
            <a:ext cx="2924175" cy="45720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smtClean="0"/>
              <a:t>Murray, Kevin D. “The Great Seal Bug Story.” Murray Associates, May 4 2011. Web. 27 May 2013. &lt;http://www.spybusters.com/Great_Seal_Bug.html&gt;</a:t>
            </a:r>
          </a:p>
          <a:p>
            <a:r>
              <a:rPr lang="en-US" dirty="0" smtClean="0"/>
              <a:t>Mr. J. “</a:t>
            </a:r>
            <a:r>
              <a:rPr lang="en-US" dirty="0" err="1" smtClean="0"/>
              <a:t>Wierd</a:t>
            </a:r>
            <a:r>
              <a:rPr lang="en-US" dirty="0" smtClean="0"/>
              <a:t> but True: The Theremin.” Mr. J’s Music Room, Jan 2 2011. Web. 27 May 2013. &lt;http://mrjsmusicroom.com/wierd%20but%20true/wierd%20but%20true%20january.html&gt;</a:t>
            </a:r>
          </a:p>
          <a:p>
            <a:r>
              <a:rPr lang="en-US" dirty="0" smtClean="0"/>
              <a:t>Peter Pringle. “THEREMIN - Over The Rainbow.” Video. </a:t>
            </a:r>
            <a:r>
              <a:rPr lang="en-US" dirty="0" err="1" smtClean="0"/>
              <a:t>Youtube</a:t>
            </a:r>
            <a:r>
              <a:rPr lang="en-US" dirty="0" smtClean="0"/>
              <a:t>, Jan 10 2009. Web. 27 May 2013. &lt;https://www.youtube.com/watch?v=xcTPRjiCs6s#t=7&gt;</a:t>
            </a:r>
          </a:p>
          <a:p>
            <a:r>
              <a:rPr lang="en-US" dirty="0" err="1" smtClean="0"/>
              <a:t>UniversalNewsreels</a:t>
            </a:r>
            <a:r>
              <a:rPr lang="en-US" dirty="0" smtClean="0"/>
              <a:t>. “UN Spy Debate, Reds 'Bugged' American Embassy 1960/5/27.” Video. </a:t>
            </a:r>
            <a:r>
              <a:rPr lang="en-US" dirty="0" err="1" smtClean="0"/>
              <a:t>Youtube</a:t>
            </a:r>
            <a:r>
              <a:rPr lang="en-US" dirty="0" smtClean="0"/>
              <a:t>, Sep 13 2006. Web. 27 May 2013. &lt;https://www.youtube.com/watch?v=YPJjxiuyy4A&gt;</a:t>
            </a:r>
          </a:p>
          <a:p>
            <a:r>
              <a:rPr lang="en-US" dirty="0" smtClean="0"/>
              <a:t>Van </a:t>
            </a:r>
            <a:r>
              <a:rPr lang="en-US" dirty="0" err="1" smtClean="0"/>
              <a:t>Damme</a:t>
            </a:r>
            <a:r>
              <a:rPr lang="en-US" dirty="0" smtClean="0"/>
              <a:t>, Gauthier, and </a:t>
            </a:r>
            <a:r>
              <a:rPr lang="en-US" dirty="0" err="1" smtClean="0"/>
              <a:t>Karel</a:t>
            </a:r>
            <a:r>
              <a:rPr lang="en-US" dirty="0" smtClean="0"/>
              <a:t> </a:t>
            </a:r>
            <a:r>
              <a:rPr lang="en-US" dirty="0" err="1" smtClean="0"/>
              <a:t>Wouters</a:t>
            </a:r>
            <a:r>
              <a:rPr lang="en-US" dirty="0" smtClean="0"/>
              <a:t>. “Practical Experiences with NFC Security on Mobile Phones.” </a:t>
            </a:r>
            <a:r>
              <a:rPr lang="en-US" dirty="0" err="1" smtClean="0"/>
              <a:t>Katholieke</a:t>
            </a:r>
            <a:r>
              <a:rPr lang="en-US" dirty="0" smtClean="0"/>
              <a:t> </a:t>
            </a:r>
            <a:r>
              <a:rPr lang="en-US" dirty="0" err="1" smtClean="0"/>
              <a:t>Universiteit</a:t>
            </a:r>
            <a:r>
              <a:rPr lang="en-US" dirty="0" smtClean="0"/>
              <a:t> Leuven.</a:t>
            </a:r>
          </a:p>
          <a:p>
            <a:r>
              <a:rPr lang="en-US" dirty="0" smtClean="0"/>
              <a:t>Everything You Need to Know About Near Field Communication | Popular Science </a:t>
            </a:r>
          </a:p>
          <a:p>
            <a:r>
              <a:rPr lang="en-US" dirty="0" smtClean="0">
                <a:hlinkClick r:id="rId3"/>
              </a:rPr>
              <a:t>http://www.popsci.com/gadgets/article/2011-02/near-field-communication-helping-your-</a:t>
            </a:r>
          </a:p>
          <a:p>
            <a:r>
              <a:rPr lang="en-US" dirty="0" smtClean="0">
                <a:hlinkClick r:id="rId3"/>
              </a:rPr>
              <a:t>smartphone-replace-your-wallet-2010</a:t>
            </a:r>
            <a:endParaRPr lang="en-US" dirty="0" smtClean="0"/>
          </a:p>
          <a:p>
            <a:pPr lvl="1"/>
            <a:r>
              <a:rPr lang="en-US" dirty="0" smtClean="0"/>
              <a:t>What is NFC? How does NFC work? For what might you use NFC? - a quick guide to NFC - PC Advisor</a:t>
            </a:r>
          </a:p>
          <a:p>
            <a:pPr lvl="1"/>
            <a:r>
              <a:rPr lang="en-US" dirty="0" smtClean="0"/>
              <a:t>http://www.pcadvisor.co.uk/how-to/mobile-phone/3472879/what-is-nfc-how-nfc-works-what-it-does/</a:t>
            </a:r>
          </a:p>
          <a:p>
            <a:pPr lvl="1"/>
            <a:endParaRPr lang="en-US" dirty="0" smtClean="0"/>
          </a:p>
          <a:p>
            <a:pPr lvl="1"/>
            <a:r>
              <a:rPr lang="en-US" dirty="0" smtClean="0"/>
              <a:t>How it Works: NFC (near field communication)</a:t>
            </a:r>
          </a:p>
          <a:p>
            <a:pPr lvl="1"/>
            <a:r>
              <a:rPr lang="en-US" dirty="0" smtClean="0"/>
              <a:t>http://www.androidauthority.com/how-it-works-nfc-near-field-communication-97144/</a:t>
            </a:r>
          </a:p>
          <a:p>
            <a:pPr lvl="1"/>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NFC? (Brandi)</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Modes of Operation (Brandi)</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NFC History (Brandi): </a:t>
            </a:r>
            <a:r>
              <a:rPr lang="en-US" dirty="0" smtClean="0">
                <a:hlinkClick r:id="rId3"/>
              </a:rPr>
              <a:t>The Theremin</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1219554" y="2438400"/>
            <a:ext cx="3177613"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638800" y="1371600"/>
            <a:ext cx="1796256" cy="2011808"/>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508058" cy="2075419"/>
          </a:xfrm>
          <a:prstGeom prst="rect">
            <a:avLst/>
          </a:prstGeom>
          <a:ln>
            <a:solidFill>
              <a:schemeClr val="accent3"/>
            </a:solidFill>
          </a:ln>
        </p:spPr>
      </p:pic>
      <p:sp>
        <p:nvSpPr>
          <p:cNvPr id="10" name="TextBox 9"/>
          <p:cNvSpPr txBox="1"/>
          <p:nvPr/>
        </p:nvSpPr>
        <p:spPr>
          <a:xfrm>
            <a:off x="914400" y="5029200"/>
            <a:ext cx="3886200" cy="369332"/>
          </a:xfrm>
          <a:prstGeom prst="rect">
            <a:avLst/>
          </a:prstGeom>
          <a:noFill/>
        </p:spPr>
        <p:txBody>
          <a:bodyPr wrap="square" rtlCol="0">
            <a:spAutoFit/>
          </a:bodyPr>
          <a:lstStyle/>
          <a:p>
            <a:r>
              <a:rPr lang="en-US" dirty="0" smtClean="0"/>
              <a:t>The Beach Boys’ “</a:t>
            </a:r>
            <a:r>
              <a:rPr lang="en-US" dirty="0" smtClean="0">
                <a:hlinkClick r:id="rId7"/>
              </a:rPr>
              <a:t>Good Vibrations</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NFC History (Brandi): </a:t>
            </a:r>
            <a:r>
              <a:rPr lang="en-US" dirty="0" smtClean="0">
                <a:hlinkClick r:id="rId3"/>
              </a:rPr>
              <a:t>The Great Seal Bug</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990600" y="2438400"/>
            <a:ext cx="3556000"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257800" y="1905000"/>
            <a:ext cx="2362200" cy="1377950"/>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362200" cy="1943894"/>
          </a:xfrm>
          <a:prstGeom prst="rect">
            <a:avLst/>
          </a:prstGeom>
          <a:ln>
            <a:solidFill>
              <a:schemeClr val="accent3"/>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 (Don)</a:t>
            </a:r>
            <a:endParaRPr lang="en-US" dirty="0"/>
          </a:p>
        </p:txBody>
      </p:sp>
      <p:sp>
        <p:nvSpPr>
          <p:cNvPr id="3" name="Content Placeholder 2"/>
          <p:cNvSpPr>
            <a:spLocks noGrp="1"/>
          </p:cNvSpPr>
          <p:nvPr>
            <p:ph sz="quarter" idx="1"/>
          </p:nvPr>
        </p:nvSpPr>
        <p:spPr/>
        <p:txBody>
          <a:bodyPr/>
          <a:lstStyle/>
          <a:p>
            <a:r>
              <a:rPr lang="en-US" dirty="0" smtClean="0"/>
              <a:t>NFC is an outgrowth of RFID.</a:t>
            </a:r>
          </a:p>
          <a:p>
            <a:r>
              <a:rPr lang="en-US" dirty="0" smtClean="0"/>
              <a:t>NFC uses electromagnetic induction to generate current and exchange information</a:t>
            </a:r>
            <a:r>
              <a:rPr lang="en-US" dirty="0" smtClean="0"/>
              <a:t>.</a:t>
            </a:r>
          </a:p>
          <a:p>
            <a:r>
              <a:rPr lang="en-US" dirty="0" smtClean="0"/>
              <a:t>NFC has a maximum transmission rate of approximately 480kbs.</a:t>
            </a:r>
          </a:p>
          <a:p>
            <a:endParaRPr lang="en-US" dirty="0" smtClean="0"/>
          </a:p>
          <a:p>
            <a:r>
              <a:rPr lang="en-US" dirty="0" smtClean="0"/>
              <a:t>Absolute Maximum </a:t>
            </a:r>
            <a:r>
              <a:rPr lang="en-US" dirty="0" smtClean="0"/>
              <a:t>range: 20cm (7.5 inches</a:t>
            </a:r>
            <a:r>
              <a:rPr lang="en-US" dirty="0" smtClean="0"/>
              <a:t>).</a:t>
            </a:r>
          </a:p>
          <a:p>
            <a:r>
              <a:rPr lang="en-US" dirty="0" smtClean="0"/>
              <a:t>Practical Maximum range 10cm (4 inches).</a:t>
            </a:r>
            <a:endParaRPr lang="en-US" dirty="0" smtClean="0"/>
          </a:p>
          <a:p>
            <a:r>
              <a:rPr lang="en-US" dirty="0" smtClean="0"/>
              <a:t>Ideal range: 4cm (1.5 inches).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 (II)</a:t>
            </a:r>
            <a:endParaRPr lang="en-US" dirty="0"/>
          </a:p>
        </p:txBody>
      </p:sp>
      <p:sp>
        <p:nvSpPr>
          <p:cNvPr id="3" name="Content Placeholder 2"/>
          <p:cNvSpPr>
            <a:spLocks noGrp="1"/>
          </p:cNvSpPr>
          <p:nvPr>
            <p:ph sz="quarter" idx="1"/>
          </p:nvPr>
        </p:nvSpPr>
        <p:spPr/>
        <p:txBody>
          <a:bodyPr/>
          <a:lstStyle/>
          <a:p>
            <a:pPr>
              <a:buNone/>
            </a:pPr>
            <a:r>
              <a:rPr lang="en-US" dirty="0" smtClean="0"/>
              <a:t>NFC Protocols:</a:t>
            </a:r>
          </a:p>
          <a:p>
            <a:pPr>
              <a:buNone/>
            </a:pPr>
            <a:r>
              <a:rPr lang="en-US" dirty="0" smtClean="0"/>
              <a:t>ISO 14443 (already used by RFID for secure information transfer for credit-card processing).</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NFC </a:t>
            </a:r>
            <a:r>
              <a:rPr lang="en-US" dirty="0" smtClean="0"/>
              <a:t>USES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PAIR:</a:t>
            </a:r>
          </a:p>
          <a:p>
            <a:pPr lvl="1"/>
            <a:r>
              <a:rPr lang="en-US" dirty="0" smtClean="0"/>
              <a:t>Pair two </a:t>
            </a:r>
            <a:r>
              <a:rPr lang="en-US" dirty="0" err="1" smtClean="0"/>
              <a:t>nfc</a:t>
            </a:r>
            <a:r>
              <a:rPr lang="en-US" dirty="0" smtClean="0"/>
              <a:t>-enabled devices by a simple bump (easier than by </a:t>
            </a:r>
            <a:r>
              <a:rPr lang="en-US" dirty="0" err="1" smtClean="0"/>
              <a:t>bluetooth</a:t>
            </a:r>
            <a:r>
              <a:rPr lang="en-US" dirty="0" smtClean="0"/>
              <a:t>).</a:t>
            </a:r>
          </a:p>
          <a:p>
            <a:pPr lvl="2">
              <a:buNone/>
            </a:pPr>
            <a:r>
              <a:rPr lang="en-US" dirty="0" smtClean="0"/>
              <a:t>Connect phone to speakers or other </a:t>
            </a:r>
            <a:r>
              <a:rPr lang="en-US" dirty="0" err="1" smtClean="0"/>
              <a:t>nfc</a:t>
            </a:r>
            <a:r>
              <a:rPr lang="en-US" dirty="0" smtClean="0"/>
              <a:t> aware devices</a:t>
            </a:r>
          </a:p>
          <a:p>
            <a:pPr lvl="2"/>
            <a:endParaRPr lang="en-US" dirty="0" smtClean="0"/>
          </a:p>
          <a:p>
            <a:r>
              <a:rPr lang="en-US" dirty="0" smtClean="0"/>
              <a:t>SHARE:</a:t>
            </a:r>
          </a:p>
          <a:p>
            <a:pPr lvl="1"/>
            <a:r>
              <a:rPr lang="en-US" dirty="0" smtClean="0"/>
              <a:t>Share contact information with a simple bump of phones.</a:t>
            </a:r>
          </a:p>
          <a:p>
            <a:pPr lvl="2"/>
            <a:r>
              <a:rPr lang="en-US" dirty="0" smtClean="0"/>
              <a:t>Establish a connection for playing networked games (use </a:t>
            </a:r>
            <a:r>
              <a:rPr lang="en-US" dirty="0" err="1" smtClean="0"/>
              <a:t>nfc</a:t>
            </a:r>
            <a:r>
              <a:rPr lang="en-US" dirty="0" smtClean="0"/>
              <a:t> to initiate the </a:t>
            </a:r>
            <a:r>
              <a:rPr lang="en-US" dirty="0" err="1" smtClean="0"/>
              <a:t>bluetooth</a:t>
            </a:r>
            <a:r>
              <a:rPr lang="en-US" dirty="0" smtClean="0"/>
              <a:t> / </a:t>
            </a:r>
            <a:r>
              <a:rPr lang="en-US" dirty="0" err="1" smtClean="0"/>
              <a:t>wifi</a:t>
            </a:r>
            <a:r>
              <a:rPr lang="en-US" dirty="0" smtClean="0"/>
              <a:t> </a:t>
            </a:r>
            <a:r>
              <a:rPr lang="en-US" dirty="0" err="1" smtClean="0"/>
              <a:t>adhoc</a:t>
            </a:r>
            <a:r>
              <a:rPr lang="en-US" dirty="0" smtClean="0"/>
              <a:t> connection).</a:t>
            </a:r>
          </a:p>
          <a:p>
            <a:pPr lvl="2"/>
            <a:endParaRPr lang="en-US" dirty="0" smtClean="0"/>
          </a:p>
          <a:p>
            <a:r>
              <a:rPr lang="en-US" dirty="0" smtClean="0"/>
              <a:t>TRANSACTIONS:</a:t>
            </a:r>
          </a:p>
          <a:p>
            <a:pPr lvl="1"/>
            <a:r>
              <a:rPr lang="en-US" dirty="0" smtClean="0"/>
              <a:t>Use to pay at </a:t>
            </a:r>
            <a:r>
              <a:rPr lang="en-US" dirty="0" err="1" smtClean="0"/>
              <a:t>nfc</a:t>
            </a:r>
            <a:r>
              <a:rPr lang="en-US" dirty="0" smtClean="0"/>
              <a:t>-enabled payment stations (similar to swiping a transit card to pay a toll).</a:t>
            </a:r>
          </a:p>
          <a:p>
            <a:pPr lvl="2">
              <a:buNone/>
            </a:pPr>
            <a:r>
              <a:rPr lang="en-US" dirty="0" smtClean="0"/>
              <a:t>Eventually replace the need to carry all kinds of credit cards</a:t>
            </a:r>
          </a:p>
          <a:p>
            <a:pPr lvl="2"/>
            <a:endParaRPr lang="en-US" dirty="0" smtClean="0"/>
          </a:p>
          <a:p>
            <a:pPr lvl="2"/>
            <a:r>
              <a:rPr lang="en-US" dirty="0" smtClean="0"/>
              <a:t>IDENTIFICATION:</a:t>
            </a:r>
          </a:p>
          <a:p>
            <a:pPr lvl="3"/>
            <a:r>
              <a:rPr lang="en-US" dirty="0" smtClean="0"/>
              <a:t>Could be used in place of government issued ID.</a:t>
            </a:r>
          </a:p>
          <a:p>
            <a:pPr lvl="4">
              <a:buNone/>
            </a:pPr>
            <a:r>
              <a:rPr lang="en-US" dirty="0" smtClean="0"/>
              <a:t>Could be used to replace corporate ID badges</a:t>
            </a:r>
          </a:p>
          <a:p>
            <a:pPr lvl="5">
              <a:buNone/>
            </a:pPr>
            <a:r>
              <a:rPr lang="en-US" dirty="0" smtClean="0"/>
              <a:t>Already used in passports to provide various pieces of personal information.</a:t>
            </a:r>
          </a:p>
          <a:p>
            <a:pPr lvl="5"/>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NFC vs. Bluetooth (Brandi)</a:t>
            </a:r>
            <a:endParaRPr lang="en-US" dirty="0"/>
          </a:p>
        </p:txBody>
      </p:sp>
      <p:graphicFrame>
        <p:nvGraphicFramePr>
          <p:cNvPr id="6" name="Content Placeholder 5"/>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558</TotalTime>
  <Words>825</Words>
  <Application>Microsoft Office PowerPoint</Application>
  <PresentationFormat>On-screen Show (4:3)</PresentationFormat>
  <Paragraphs>104</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Origin</vt:lpstr>
      <vt:lpstr>NFC</vt:lpstr>
      <vt:lpstr>What is NFC? (Brandi)</vt:lpstr>
      <vt:lpstr>3 Modes of Operation (Brandi)</vt:lpstr>
      <vt:lpstr>NFC History (Brandi): The Theremin</vt:lpstr>
      <vt:lpstr>NFC History (Brandi): The Great Seal Bug</vt:lpstr>
      <vt:lpstr>Technical Details (Don)</vt:lpstr>
      <vt:lpstr>Technical Details (II)</vt:lpstr>
      <vt:lpstr>NFC USES</vt:lpstr>
      <vt:lpstr>NFC vs. Bluetooth (Brandi)</vt:lpstr>
      <vt:lpstr>NFC Security: Concerns (Brandi)</vt:lpstr>
      <vt:lpstr>Questions?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 Crawford</dc:creator>
  <cp:lastModifiedBy>draikes</cp:lastModifiedBy>
  <cp:revision>83</cp:revision>
  <dcterms:created xsi:type="dcterms:W3CDTF">2014-03-28T15:48:11Z</dcterms:created>
  <dcterms:modified xsi:type="dcterms:W3CDTF">2014-04-01T20:07:21Z</dcterms:modified>
</cp:coreProperties>
</file>