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57D"/>
    <a:srgbClr val="F2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5"/>
    <p:restoredTop sz="96327"/>
  </p:normalViewPr>
  <p:slideViewPr>
    <p:cSldViewPr snapToGrid="0">
      <p:cViewPr varScale="1">
        <p:scale>
          <a:sx n="72" d="100"/>
          <a:sy n="72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DC590-5246-4F35-E144-C68A932A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EF02FF-79FD-D2B4-C6E6-98757AEF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59D77-F384-5A1B-9909-8B24257C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5AF7F-D3C5-F669-0391-9BD98119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262F8-85B1-9BC5-57FA-CA51A3CA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4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8DE54-7891-2B2E-5AAF-DDCED1BD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169C8B-DDF8-CBBA-AC04-CB7D13A5E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F5209-3380-8B35-F709-8E3937D8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DC8BD-9AF8-B89D-A079-11B27AD7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1AACD3-802A-5F02-FEED-7AC9971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9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0BF827-81BF-BCDF-1143-D031A47FA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53106C-C334-AA02-913C-2D2630F8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368AD-EF88-A4B3-095F-FB381F2D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680A4-D5EF-B183-E920-41015C49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1EEB8-0E90-6337-9230-ACC07392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A96E7-AC75-0697-D16A-A7891AE1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6FAC9-A980-8DCC-21DC-882745AE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775BD-3232-34F3-F5CC-C4B8C25D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D72C7-07F4-FFA0-E0B3-A0CF12B1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3133D-C90C-2C5C-D89E-A852425D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1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8292D-6AF9-A05A-D4E4-D009AD9C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2B32C0-F783-4882-A90B-160DA2A4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DB3A1E-E17F-0898-B78D-B4C43826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20944-2A17-EC7B-DBEA-4940849D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89110-9A22-016C-9CC4-9A30B701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32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92CB9-039D-FD90-E07F-79986BA1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10A0A-FC33-801D-E5D5-53BD242A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CD3081-D30D-0F50-3BB6-5E74E4EC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0247BA-C3E4-BA3E-CBAD-35E9EBD9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FDC863-4906-3E54-F8C1-C7A323A4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C0C5E8-9984-2073-24FA-371E9097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5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5C4A9-1587-3908-E355-B43385E2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0EA71A-8109-CFF5-D5A4-175BC531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7003B2-9B9A-7E98-BE4F-35AC9E13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73CD25-51C5-B5F8-CF41-9AEC34388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A61C56-5B40-6E7A-7B7F-18AA3C581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5961D8-FFC9-577D-FE2E-D37B415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997790-BF4F-DA5B-88A6-57CCB7E9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7B771C-5AC2-5213-215F-FC8AD337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2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EBAE-6CBD-1D02-CDF7-334EA3C2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BD1CAF-AB81-1E18-AD12-BC346799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E5F4C0-947D-A4A2-A02B-7E272302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70AFB2-8801-DFB6-A904-B313EA24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4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6A7551-2453-599C-3D07-C9020633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4B2FDC-1610-CEBE-583A-1FB65F27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3B12A0-9D8B-4D4A-60C6-61E4F7C4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2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8DC31-D7EA-CBA2-49BA-151151E1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C16B1-CDD0-FC28-3D88-7B570884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296995-0E9A-B7E2-A53C-845706EA2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9A0758-028D-123E-A87D-5C561D09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315EE-0E40-830B-46D3-D24CC260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32A396-63CF-81B0-24FC-B6A4DA2F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2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5A3AD-F099-175E-3CE1-FEF1B88F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806112-0AE2-DC69-0211-38327640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2DF46D-8097-2E4E-69D6-322AC542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CBBAA-9135-16A4-5CBD-D83FD940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1CC104-D83B-4D58-6AC7-B66D318F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599E2B-F6AE-C042-3565-0397868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5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0CCD5A-926F-8854-F69A-851DFFC8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88108B-79ED-0DEE-909D-038AD1FE5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A14D9-EBB6-3AC3-89FD-34D7BB2B3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4DA-687A-2B4F-A6CB-D6696A53E673}" type="datetimeFigureOut">
              <a:rPr kumimoji="1" lang="ja-JP" altLang="en-US" smtClean="0"/>
              <a:t>2023/7/18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3D2C7-0B6D-CB08-2382-D8729BF6B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63D989-086A-BB72-8C07-35A7C5DC5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7A31-6D94-6F4D-B4F6-077521F39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05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B352E-2918-2306-2747-F6EE87C54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スクレイピングツール</a:t>
            </a:r>
            <a:br>
              <a:rPr kumimoji="1" lang="en-US" altLang="ja-JP" dirty="0"/>
            </a:br>
            <a:r>
              <a:rPr kumimoji="1" lang="ja-JP" altLang="en-US"/>
              <a:t>素材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B5F748-195A-80A0-C277-64E0F1318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0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追加 枠線">
            <a:extLst>
              <a:ext uri="{FF2B5EF4-FFF2-40B4-BE49-F238E27FC236}">
                <a16:creationId xmlns:a16="http://schemas.microsoft.com/office/drawing/2014/main" id="{67E693F5-03A1-3F12-8E60-55A36372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865" y="555811"/>
            <a:ext cx="4135394" cy="41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Macintosh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スクレイピングツール 素材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スクレイピングツール 素材</dc:title>
  <dc:creator>金城　夏佳</dc:creator>
  <cp:lastModifiedBy>金城　夏佳</cp:lastModifiedBy>
  <cp:revision>3</cp:revision>
  <dcterms:created xsi:type="dcterms:W3CDTF">2023-07-18T12:59:23Z</dcterms:created>
  <dcterms:modified xsi:type="dcterms:W3CDTF">2023-07-18T13:52:50Z</dcterms:modified>
</cp:coreProperties>
</file>