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9672efb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9672efb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968866f99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968866f99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9672efbb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9672efbb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9672efbb8_0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9672efbb8_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9672efbb8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9672efbb8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969f6696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969f6696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9672efbb8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9672efbb8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969f6696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969f6696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9866f79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9866f79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969f6696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969f6696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9672efb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9672efb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9866f79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9866f79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9672efb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9672efb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9672efb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9672efb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9672efbb8_0_1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9672efbb8_0_1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youtu.be/Cidn5EdKJw8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outu.be/h7sh0NaJ1vA" TargetMode="External"/><Relationship Id="rId4" Type="http://schemas.openxmlformats.org/officeDocument/2006/relationships/hyperlink" Target="https://youtu.be/PslozalQR2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891353" y="1680308"/>
            <a:ext cx="5361300" cy="14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資訊工程專論-競價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052450" y="2998375"/>
            <a:ext cx="50391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411085006 </a:t>
            </a:r>
            <a:r>
              <a:rPr lang="zh-TW" sz="1700"/>
              <a:t>資工二 蔡杰霖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411085042 資工二 吳宸豪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410985011 資工三 </a:t>
            </a:r>
            <a:r>
              <a:rPr lang="zh-TW" sz="1700"/>
              <a:t>林佑倫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410973010 經濟三 謝羽軒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Auction-競價</a:t>
            </a:r>
            <a:endParaRPr sz="3600"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部署 : startdate、enddate、bidimcrement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startdate : same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enddate : 截止時間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900"/>
              <a:t>bidimcrement : 最低叫價</a:t>
            </a:r>
            <a:endParaRPr sz="190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025" y="692650"/>
            <a:ext cx="2756159" cy="33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主要功能</a:t>
            </a:r>
            <a:endParaRPr sz="3600"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placebid : 下注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withdraw : 撤回競價的所有token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highestBidder : 目前下注最高者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900"/>
              <a:t>highestBinding bid : 目前最高下注金額</a:t>
            </a:r>
            <a:endParaRPr sz="1900"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025" y="692650"/>
            <a:ext cx="2756159" cy="33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300" y="653238"/>
            <a:ext cx="7117751" cy="38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523" y="410000"/>
            <a:ext cx="5124425" cy="41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10000"/>
            <a:ext cx="8520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00"/>
              <a:t>UI-unity</a:t>
            </a:r>
            <a:endParaRPr sz="3600"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2299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​​​​​​https://youtu.be/Cidn5EdKJw8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10000"/>
            <a:ext cx="85206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00"/>
              <a:t>困難</a:t>
            </a:r>
            <a:endParaRPr sz="4500"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900"/>
              <a:t>最主要還是時間問題，其次是我們在技術上不夠成熟，所以還沒有辦法將unity所製作的前端連接上Remix製作的後端，此外，我們換幣跟競價的一些功能也有BUG無法解決，導致我們有很多的功能都沒有辦法執行。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2086850"/>
            <a:ext cx="8520600" cy="19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謝謝聆聽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600"/>
              <a:t>目錄</a:t>
            </a:r>
            <a:endParaRPr sz="36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動機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Auction設計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代幣兌換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競價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UI 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困難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Auction</a:t>
            </a:r>
            <a:r>
              <a:rPr lang="zh-TW"/>
              <a:t>設計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經濟學上在auction的設計，包含了許多不同種的形式，包含了明標、暗標，或者是DutchAuction等方式，我們認為如果要設計一個適合所有形式的競價方式其實是不切實際，因為，標的的價值範圍很廣，例如頻譜拍賣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我們認為如果是一個最公平的方式，也就是廣義上最受用的方式，應該是使用暗標的方式，同時是第二高的出價者得標是最為適合的方式。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在這次的設計上，因為選擇使用了dutchauction的方式，因為，是一個比較好實做的方式。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動機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92825" y="11290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900"/>
              <a:t>我們在一堂課中，看到美國頻譜拍賣為了解決公平性的問題，因此，決定想要嘗試做出一個公平平台，因為在課堂所學，競價是一個很好的來公平競爭的方式，因此我們決定實作競價的作法，希望能夠產出一個可以在多個地方都可以使用的公平平台。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/>
              <a:t>Demo</a:t>
            </a:r>
            <a:endParaRPr sz="4400"/>
          </a:p>
        </p:txBody>
      </p:sp>
      <p:sp>
        <p:nvSpPr>
          <p:cNvPr id="110" name="Google Shape;110;p17"/>
          <p:cNvSpPr txBox="1"/>
          <p:nvPr/>
        </p:nvSpPr>
        <p:spPr>
          <a:xfrm>
            <a:off x="738700" y="1440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https://youtu.be/h7sh0NaJ1vA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738700" y="1841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https://youtu.be/PslozalQR2g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ERC/IERC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使用代幣的兌換方式，並將投資標的可以比NFT的方式，來讓標的以兌換的方式來供使用者投標。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就可以使用ERC20的基本邏輯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帳戶餘額（查詢代幣數量）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販賣（轉販售代幣）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授權轉帳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代幣總供給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代幣兌換</a:t>
            </a:r>
            <a:endParaRPr sz="360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92825" y="11290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部署 : 需要輸入startdate、maxmintable、exchange_rate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startdate : 起始時間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maxmintable : 最大可交換量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900"/>
              <a:t>exchange_rate : 代幣對乙太幣兌換率</a:t>
            </a:r>
            <a:endParaRPr sz="190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673" y="1623625"/>
            <a:ext cx="2244675" cy="7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 b="148720" l="-7490" r="7490" t="-148720"/>
          <a:stretch/>
        </p:blipFill>
        <p:spPr>
          <a:xfrm>
            <a:off x="6713825" y="1129038"/>
            <a:ext cx="16764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84700" y="124475"/>
            <a:ext cx="6900" cy="11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6">
            <a:alphaModFix/>
          </a:blip>
          <a:srcRect b="0" l="3110" r="0" t="0"/>
          <a:stretch/>
        </p:blipFill>
        <p:spPr>
          <a:xfrm>
            <a:off x="6372675" y="2848925"/>
            <a:ext cx="2244675" cy="7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4">
            <a:alphaModFix/>
          </a:blip>
          <a:srcRect b="18546" l="0" r="0" t="0"/>
          <a:stretch/>
        </p:blipFill>
        <p:spPr>
          <a:xfrm>
            <a:off x="6372675" y="2329100"/>
            <a:ext cx="2244675" cy="5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主要功能</a:t>
            </a:r>
            <a:endParaRPr sz="3600"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31925"/>
            <a:ext cx="58770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buy : </a:t>
            </a:r>
            <a:r>
              <a:rPr lang="zh-TW" sz="1900"/>
              <a:t>以多少以太幣來購買token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setup : </a:t>
            </a:r>
            <a:r>
              <a:rPr lang="zh-TW" sz="1900"/>
              <a:t>給定釋放token的地址，並設定結束時間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900"/>
              <a:t>EthWallet :可以檢查剩多少錢  </a:t>
            </a:r>
            <a:endParaRPr sz="1900"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350" y="1017800"/>
            <a:ext cx="28194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-1419" r="0" t="0"/>
          <a:stretch/>
        </p:blipFill>
        <p:spPr>
          <a:xfrm>
            <a:off x="987625" y="331888"/>
            <a:ext cx="592455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775" y="1979713"/>
            <a:ext cx="4448175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