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Интернет-магазин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Над созданием работал </a:t>
            </a:r>
            <a:r>
              <a:rPr lang="ru-RU" dirty="0" err="1" smtClean="0"/>
              <a:t>Гараев</a:t>
            </a:r>
            <a:r>
              <a:rPr lang="ru-RU" dirty="0" smtClean="0"/>
              <a:t> </a:t>
            </a:r>
            <a:r>
              <a:rPr lang="ru-RU" dirty="0" err="1" smtClean="0"/>
              <a:t>Раиль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модули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werkzeug.utils</a:t>
            </a:r>
            <a:r>
              <a:rPr lang="en-US" dirty="0" smtClean="0"/>
              <a:t> import </a:t>
            </a:r>
            <a:r>
              <a:rPr lang="en-US" dirty="0" err="1" smtClean="0"/>
              <a:t>secure_filename</a:t>
            </a:r>
            <a:endParaRPr lang="en-US" dirty="0" smtClean="0"/>
          </a:p>
          <a:p>
            <a:r>
              <a:rPr lang="en-US" dirty="0" smtClean="0"/>
              <a:t>from flask import *</a:t>
            </a:r>
          </a:p>
          <a:p>
            <a:r>
              <a:rPr lang="en-US" dirty="0" smtClean="0"/>
              <a:t>from forms import *</a:t>
            </a:r>
          </a:p>
          <a:p>
            <a:r>
              <a:rPr lang="en-US" dirty="0" smtClean="0"/>
              <a:t>from db import *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os</a:t>
            </a:r>
            <a:endParaRPr lang="ru-RU" dirty="0" smtClean="0"/>
          </a:p>
          <a:p>
            <a:r>
              <a:rPr lang="en-US" dirty="0" smtClean="0"/>
              <a:t>import sqlite3</a:t>
            </a:r>
          </a:p>
          <a:p>
            <a:r>
              <a:rPr lang="en-US" dirty="0" smtClean="0"/>
              <a:t>from test import </a:t>
            </a:r>
            <a:r>
              <a:rPr lang="en-US" dirty="0" err="1" smtClean="0"/>
              <a:t>spph</a:t>
            </a:r>
            <a:endParaRPr lang="en-US" dirty="0" smtClean="0"/>
          </a:p>
          <a:p>
            <a:r>
              <a:rPr lang="en-US" dirty="0" smtClean="0"/>
              <a:t>from time import *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datetime</a:t>
            </a:r>
            <a:endParaRPr lang="ru-RU" dirty="0" smtClean="0"/>
          </a:p>
          <a:p>
            <a:r>
              <a:rPr lang="en-US" dirty="0" smtClean="0"/>
              <a:t>Flask-</a:t>
            </a:r>
            <a:r>
              <a:rPr lang="en-US" dirty="0" err="1" smtClean="0"/>
              <a:t>wtf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подключения</a:t>
            </a:r>
          </a:p>
          <a:p>
            <a:r>
              <a:rPr lang="ru-RU" dirty="0" smtClean="0"/>
              <a:t>Модель пользователя</a:t>
            </a:r>
          </a:p>
          <a:p>
            <a:r>
              <a:rPr lang="ru-RU" dirty="0" smtClean="0"/>
              <a:t>Модель товара</a:t>
            </a:r>
          </a:p>
          <a:p>
            <a:r>
              <a:rPr lang="ru-RU" dirty="0" smtClean="0"/>
              <a:t>Модель заказа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</a:t>
            </a:r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 категориями товаров</a:t>
            </a:r>
          </a:p>
          <a:p>
            <a:r>
              <a:rPr lang="ru-RU" dirty="0" smtClean="0"/>
              <a:t>С ссылками на изображения</a:t>
            </a:r>
          </a:p>
          <a:p>
            <a:r>
              <a:rPr lang="ru-RU" dirty="0" smtClean="0"/>
              <a:t>С корзинами пользователей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HTML-</a:t>
            </a:r>
            <a:r>
              <a:rPr lang="ru-RU" dirty="0" smtClean="0"/>
              <a:t>страницы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143668" cy="461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Заключение</a:t>
            </a:r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</TotalTime>
  <Words>66</Words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Интернет-магазин</vt:lpstr>
      <vt:lpstr>Использованные модули</vt:lpstr>
      <vt:lpstr>Базы данных</vt:lpstr>
      <vt:lpstr>JSON-файлы</vt:lpstr>
      <vt:lpstr>HTML-страницы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16</dc:creator>
  <cp:lastModifiedBy>1</cp:lastModifiedBy>
  <cp:revision>8</cp:revision>
  <dcterms:created xsi:type="dcterms:W3CDTF">2019-03-11T06:20:05Z</dcterms:created>
  <dcterms:modified xsi:type="dcterms:W3CDTF">2019-03-11T06:29:18Z</dcterms:modified>
</cp:coreProperties>
</file>