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pull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ransition spd="med">
    <p:pull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5" y="2786057"/>
            <a:ext cx="6118308" cy="1320721"/>
          </a:xfrm>
        </p:spPr>
        <p:txBody>
          <a:bodyPr/>
          <a:lstStyle/>
          <a:p>
            <a:r>
              <a:rPr lang="ru-RU" sz="4800" dirty="0" smtClean="0"/>
              <a:t>Голосовой помощник Алиса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Над созданием проекта работал Гараев Раиль</a:t>
            </a:r>
            <a:endParaRPr lang="ru-RU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Приветствие зависит от времени суток</a:t>
            </a:r>
            <a:endParaRPr lang="ru-RU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2071678"/>
            <a:ext cx="278419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00306"/>
            <a:ext cx="295821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429132"/>
            <a:ext cx="2857520" cy="222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в слова/имена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Базы данных:</a:t>
            </a:r>
          </a:p>
          <a:p>
            <a:r>
              <a:rPr lang="ru-RU" dirty="0" smtClean="0"/>
              <a:t>51497 имён</a:t>
            </a:r>
          </a:p>
          <a:p>
            <a:r>
              <a:rPr lang="ru-RU" dirty="0" smtClean="0"/>
              <a:t>34010 слов</a:t>
            </a:r>
            <a:endParaRPr lang="ru-RU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57630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Трудности при создании навыка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Стандартная кодировка </a:t>
            </a:r>
            <a:r>
              <a:rPr lang="en-US" dirty="0" smtClean="0"/>
              <a:t>txt </a:t>
            </a:r>
            <a:r>
              <a:rPr lang="ru-RU" dirty="0" smtClean="0"/>
              <a:t>файлов в </a:t>
            </a:r>
            <a:r>
              <a:rPr lang="en-US" dirty="0" smtClean="0"/>
              <a:t>Windows – ANSI</a:t>
            </a:r>
          </a:p>
          <a:p>
            <a:r>
              <a:rPr lang="ru-RU" dirty="0" smtClean="0"/>
              <a:t>Открытие файлов на сервере </a:t>
            </a:r>
            <a:r>
              <a:rPr lang="en-US" dirty="0" err="1" smtClean="0"/>
              <a:t>pythonanywhere</a:t>
            </a:r>
            <a:endParaRPr lang="ru-RU" dirty="0" smtClean="0"/>
          </a:p>
          <a:p>
            <a:r>
              <a:rPr lang="ru-RU" dirty="0" smtClean="0"/>
              <a:t>«Белый лист» сайтов </a:t>
            </a:r>
            <a:r>
              <a:rPr lang="en-US" dirty="0" err="1" smtClean="0"/>
              <a:t>pythonanywhere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2143116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Усвоение </a:t>
            </a:r>
            <a:r>
              <a:rPr lang="ru-RU" dirty="0" smtClean="0"/>
              <a:t>темы </a:t>
            </a:r>
            <a:r>
              <a:rPr lang="ru-RU" dirty="0" smtClean="0"/>
              <a:t>использования </a:t>
            </a:r>
            <a:r>
              <a:rPr lang="en-US" dirty="0" smtClean="0"/>
              <a:t>API </a:t>
            </a:r>
            <a:r>
              <a:rPr lang="ru-RU" dirty="0" smtClean="0"/>
              <a:t>на примере голосового помощника «Алиса»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°Ð»Ð¸ÑÐ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643182"/>
            <a:ext cx="3071834" cy="307183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моего навыка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2214554"/>
            <a:ext cx="7072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Погода в твоём городе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Последние новости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Игра в слова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 smtClean="0"/>
              <a:t>Игра в имена</a:t>
            </a:r>
            <a:endParaRPr lang="ru-RU" sz="24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новостей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092"/>
            <a:ext cx="345359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0234" y="2143116"/>
            <a:ext cx="3847837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66675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узнать погоду?</a:t>
            </a:r>
            <a:endParaRPr lang="ru-RU" dirty="0"/>
          </a:p>
        </p:txBody>
      </p:sp>
      <p:pic>
        <p:nvPicPr>
          <p:cNvPr id="3074" name="Picture 2" descr="ÐÐ°ÑÑÐ¸Ð½ÐºÐ¸ Ð¿Ð¾ Ð·Ð°Ð¿ÑÐ¾ÑÑ api ÑÐ½Ð´ÐµÐºÑ Ð¿Ð¾Ð³Ð¾Ð´Ð°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3571900" cy="35719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Координаты города</a:t>
            </a:r>
            <a:endParaRPr lang="ru-RU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58959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осадков и ветра</a:t>
            </a:r>
            <a:endParaRPr lang="ru-RU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071678"/>
            <a:ext cx="4071966" cy="4551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«Собираем» ответ</a:t>
            </a:r>
            <a:endParaRPr lang="ru-RU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7"/>
            <a:ext cx="3429024" cy="476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TF00001032</Template>
  <TotalTime>164</TotalTime>
  <Words>91</Words>
  <PresentationFormat>Экран (4:3)</PresentationFormat>
  <Paragraphs>23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Berlin</vt:lpstr>
      <vt:lpstr>Голосовой помощник Алиса</vt:lpstr>
      <vt:lpstr>Идея проекта</vt:lpstr>
      <vt:lpstr>Возможности моего навыка</vt:lpstr>
      <vt:lpstr>Парсинг новостей</vt:lpstr>
      <vt:lpstr>Слайд 5</vt:lpstr>
      <vt:lpstr>Как узнать погоду?</vt:lpstr>
      <vt:lpstr>Координаты города</vt:lpstr>
      <vt:lpstr>Варианты осадков и ветра</vt:lpstr>
      <vt:lpstr>«Собираем» ответ</vt:lpstr>
      <vt:lpstr>Приветствие зависит от времени суток</vt:lpstr>
      <vt:lpstr>Игра в слова/имена</vt:lpstr>
      <vt:lpstr>Слайд 12</vt:lpstr>
      <vt:lpstr>Трудности при создании навыка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Голосовой помощник Алиса</dc:title>
  <dc:creator>GEEK</dc:creator>
  <cp:lastModifiedBy>Пользователь Windows</cp:lastModifiedBy>
  <cp:revision>24</cp:revision>
  <dcterms:created xsi:type="dcterms:W3CDTF">2019-04-15T17:57:25Z</dcterms:created>
  <dcterms:modified xsi:type="dcterms:W3CDTF">2019-04-17T20:03:46Z</dcterms:modified>
</cp:coreProperties>
</file>