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71222"/>
            <a:ext cx="12192000" cy="1014090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1424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Dev.: Dimas – Givaldo – Milena - Railson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239067"/>
            <a:ext cx="7391888" cy="677249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2998" y="2004774"/>
            <a:ext cx="6800132" cy="99890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brasileiro.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0" y="535577"/>
            <a:ext cx="4874125" cy="585115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85359" y="6202066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92997" y="3003680"/>
            <a:ext cx="7098892" cy="78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crescimento de 14% em 2022 comparado com 2021.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2996" y="3680929"/>
            <a:ext cx="7098893" cy="51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Movimentando 58,9 bilhões no Brasil.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92996" y="4047436"/>
            <a:ext cx="7098893" cy="207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Ao visitar algumas pequenas empresas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de Pet em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Araguaína foi evidenciado a falta de sistemas de Gestão que possam agilizar o atendimento, </a:t>
            </a:r>
            <a:r>
              <a:rPr lang="pt-BR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melhorando </a:t>
            </a:r>
            <a:r>
              <a:rPr lang="pt-BR" sz="6800" dirty="0">
                <a:latin typeface="Arial" panose="020B0604020202020204" pitchFamily="34" charset="0"/>
                <a:cs typeface="Arial" panose="020B0604020202020204" pitchFamily="34" charset="0"/>
              </a:rPr>
              <a:t>o controle e tornar os seus serviços ofertados mais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266229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Diante </a:t>
            </a:r>
            <a:r>
              <a:rPr lang="pt-BR" sz="3200" dirty="0"/>
              <a:t>do exposto, optou-se por criar um Sistema que possa auxiliar as empresas no controle dos seus serviços, propiciando 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1668" y="973569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808081"/>
            <a:ext cx="1188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</a:t>
            </a:r>
            <a:r>
              <a:rPr lang="pt-BR" sz="3200" dirty="0" smtClean="0"/>
              <a:t>como (financeiro</a:t>
            </a:r>
            <a:r>
              <a:rPr lang="pt-BR" sz="3200" dirty="0"/>
              <a:t>, vendas, estoque, serviços, gerenciais, pessoal e outros), que tenha acesso pela internet;</a:t>
            </a:r>
          </a:p>
          <a:p>
            <a:pPr algn="just"/>
            <a:r>
              <a:rPr lang="pt-BR" sz="3200" dirty="0" smtClean="0"/>
              <a:t>	Inicialmente </a:t>
            </a:r>
            <a:r>
              <a:rPr lang="pt-BR" sz="3200" dirty="0"/>
              <a:t>será disponibilizado o sistema de </a:t>
            </a:r>
            <a:r>
              <a:rPr lang="pt-BR" sz="3200" dirty="0" smtClean="0"/>
              <a:t>agendamento </a:t>
            </a:r>
            <a:r>
              <a:rPr lang="pt-BR" sz="3200" dirty="0"/>
              <a:t>de </a:t>
            </a:r>
            <a:r>
              <a:rPr lang="pt-BR" sz="3200" dirty="0" smtClean="0"/>
              <a:t>serviços</a:t>
            </a:r>
            <a:r>
              <a:rPr lang="pt-BR" sz="3200" dirty="0"/>
              <a:t>, que possibilitará a empresa cadastrar f</a:t>
            </a:r>
            <a:r>
              <a:rPr lang="pt-BR" sz="3200" dirty="0" smtClean="0"/>
              <a:t>uncionários</a:t>
            </a:r>
            <a:r>
              <a:rPr lang="pt-BR" sz="3200" dirty="0"/>
              <a:t>, </a:t>
            </a:r>
            <a:r>
              <a:rPr lang="pt-BR" sz="3200" dirty="0" smtClean="0"/>
              <a:t>clientes</a:t>
            </a:r>
            <a:r>
              <a:rPr lang="pt-BR" sz="3200" dirty="0"/>
              <a:t>, </a:t>
            </a:r>
            <a:r>
              <a:rPr lang="pt-BR" sz="3200" dirty="0" smtClean="0"/>
              <a:t>animais</a:t>
            </a:r>
            <a:r>
              <a:rPr lang="pt-BR" sz="3200" dirty="0"/>
              <a:t>, </a:t>
            </a:r>
            <a:r>
              <a:rPr lang="pt-BR" sz="3200" dirty="0" smtClean="0"/>
              <a:t>serviços, agendamento </a:t>
            </a:r>
            <a:r>
              <a:rPr lang="pt-BR" sz="3200" dirty="0"/>
              <a:t>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O </a:t>
            </a:r>
            <a:r>
              <a:rPr lang="pt-BR" sz="3200" dirty="0"/>
              <a:t>sistema tem a proposta de oferecer segurança nos dados. Com acesso por senha criptografada e os usuários são limitados pelas permissões de acordo com a sua função.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Segurança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O sistema tem a proposta de ser simples e </a:t>
            </a:r>
            <a:r>
              <a:rPr lang="pt-BR" sz="3200" dirty="0" smtClean="0"/>
              <a:t>fácil </a:t>
            </a:r>
            <a:r>
              <a:rPr lang="pt-BR" sz="3200" dirty="0" smtClean="0"/>
              <a:t>de manusear, </a:t>
            </a:r>
            <a:r>
              <a:rPr lang="pt-BR" sz="3200" dirty="0"/>
              <a:t>de maneira que pessoas que não tenham hábito com computadores possa se </a:t>
            </a:r>
            <a:r>
              <a:rPr lang="pt-BR" sz="3200" dirty="0" smtClean="0"/>
              <a:t>adaptar</a:t>
            </a:r>
            <a:r>
              <a:rPr lang="pt-BR" sz="3200" dirty="0" smtClean="0"/>
              <a:t> </a:t>
            </a:r>
            <a:r>
              <a:rPr lang="pt-BR" sz="3200" dirty="0" smtClean="0"/>
              <a:t>facilmente.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Usabilidade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963" y="2444185"/>
            <a:ext cx="1185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	</a:t>
            </a:r>
            <a:r>
              <a:rPr lang="pt-BR" sz="4800" dirty="0" smtClean="0"/>
              <a:t>Vamos conhecer um pouco do sistema!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278" y="2444185"/>
            <a:ext cx="11856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	</a:t>
            </a:r>
            <a:r>
              <a:rPr lang="pt-BR" sz="3200" dirty="0"/>
              <a:t>Essa é a nossa proposta inicial para entrarmos nesse nicho e podemos aproveitar esse mercado que tem crescido nos últimos anos, oferecendo um produto que possa auxiliar as empresas em seu </a:t>
            </a:r>
            <a:r>
              <a:rPr lang="pt-BR" sz="3200" dirty="0" smtClean="0"/>
              <a:t>desenvolvimento.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Obrigado!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0732" y="990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Conclusão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107</TotalTime>
  <Words>316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ADM</cp:lastModifiedBy>
  <cp:revision>21</cp:revision>
  <dcterms:created xsi:type="dcterms:W3CDTF">2023-10-18T12:21:33Z</dcterms:created>
  <dcterms:modified xsi:type="dcterms:W3CDTF">2023-10-18T21:36:05Z</dcterms:modified>
</cp:coreProperties>
</file>