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6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 Engine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3957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6977" y="1737360"/>
            <a:ext cx="12019005" cy="5016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index.php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require_once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common.inc.php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=&gt; 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=&gt; 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=&gt; 32),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=&gt; 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Chuck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=&gt; 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Norris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=&gt; 142),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=&gt; 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Dart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 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=&gt; 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Veider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=&gt; 356)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headline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=&gt; 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=&gt; 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=&gt; $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buildLayout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('index.html', $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23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1329" y="169567"/>
            <a:ext cx="9547823" cy="3046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//template/index.html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&lt;h1&gt;{$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headline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}&lt;/h1&gt;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{$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}&lt;/p&gt;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&lt;/h2&gt;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=$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&gt;{$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user.name|escape:html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}&lt;/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&gt;{$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user.surname|escape:html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}&lt;/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&gt;{$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}&lt;/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4314" y="3702119"/>
            <a:ext cx="7679262" cy="28007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//result!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&lt;/h2&gt;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&gt;32&lt;/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Chuck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Norris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&gt;142&lt;/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Dart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Veider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&gt;356&lt;/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57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0" y="-17698"/>
            <a:ext cx="9041363" cy="6555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1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//include/</a:t>
            </a:r>
            <a:r>
              <a:rPr kumimoji="0" lang="en-US" altLang="ru-RU" sz="1400" b="1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template.inc.php</a:t>
            </a:r>
            <a:endParaRPr kumimoji="0" lang="en-US" altLang="ru-RU" sz="1400" b="1" i="0" u="none" strike="noStrike" cap="none" normalizeH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ru-RU" altLang="ru-RU" sz="1400" b="1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kumimoji="0" lang="ru-RU" altLang="ru-RU" sz="1400" b="1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1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1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1400" b="0" i="1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ru-RU" altLang="ru-RU" sz="1400" b="1" i="1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1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1400" b="1" i="1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1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kumimoji="0" lang="ru-RU" altLang="ru-RU" sz="1400" b="0" i="1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templateName</a:t>
            </a:r>
            <a:r>
              <a:rPr kumimoji="0" lang="ru-RU" altLang="ru-RU" sz="1400" b="0" i="1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ru-RU" altLang="ru-RU" sz="1400" b="1" i="1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1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1400" b="1" i="1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1400" b="0" i="1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kumimoji="0" lang="ru-RU" altLang="ru-RU" sz="1400" b="0" i="1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kumimoji="0" lang="ru-RU" altLang="ru-RU" sz="1400" b="0" i="1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ru-RU" altLang="ru-RU" sz="1400" b="1" i="1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1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1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1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ru-RU" altLang="ru-RU" sz="1400" b="0" i="1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1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getView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kumimoji="0" lang="ru-RU" altLang="ru-RU" sz="14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templateName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kumimoji="0" lang="ru-RU" altLang="ru-RU" sz="14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kumimoji="0" lang="ru-RU" altLang="ru-RU" sz="14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'';</a:t>
            </a:r>
            <a:b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kumimoji="0" lang="ru-RU" altLang="ru-RU" sz="14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templateFilePath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1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TEMPLATE_DIR 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"/" . $</a:t>
            </a:r>
            <a:r>
              <a:rPr kumimoji="0" lang="ru-RU" altLang="ru-RU" sz="14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templateName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kumimoji="0" lang="ru-RU" altLang="ru-RU" sz="14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templateFilePath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$</a:t>
            </a:r>
            <a:r>
              <a:rPr kumimoji="0" lang="ru-RU" altLang="ru-RU" sz="14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file_get_contents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kumimoji="0" lang="ru-RU" altLang="ru-RU" sz="14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templateFilePath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1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ru-RU" altLang="ru-RU" sz="1400" b="1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kumimoji="0" lang="ru-RU" altLang="ru-RU" sz="14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  <a:b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sz="1400" b="1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kumimoji="0" lang="ru-RU" altLang="ru-RU" sz="14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1400" b="1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4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$</a:t>
            </a:r>
            <a:r>
              <a:rPr kumimoji="0" lang="ru-RU" altLang="ru-RU" sz="14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{</a:t>
            </a:r>
            <a:b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$</a:t>
            </a:r>
            <a:r>
              <a:rPr kumimoji="0" lang="ru-RU" altLang="ru-RU" sz="14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placeholder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'{$' . $</a:t>
            </a:r>
            <a:r>
              <a:rPr kumimoji="0" lang="ru-RU" altLang="ru-RU" sz="14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 '}';</a:t>
            </a:r>
            <a:b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$</a:t>
            </a:r>
            <a:r>
              <a:rPr kumimoji="0" lang="ru-RU" altLang="ru-RU" sz="14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str_replace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kumimoji="0" lang="ru-RU" altLang="ru-RU" sz="14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placeholder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kumimoji="0" lang="ru-RU" altLang="ru-RU" sz="14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kumimoji="0" lang="ru-RU" altLang="ru-RU" sz="14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  <a:b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4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ru-RU" altLang="ru-RU" sz="2000" b="0" i="0" u="none" strike="noStrike" cap="none" normalizeH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043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45232" y="1510657"/>
            <a:ext cx="8490858" cy="13234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//include/</a:t>
            </a:r>
            <a:r>
              <a:rPr kumimoji="0" lang="en-US" altLang="ru-RU" sz="1600" b="1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config.inc.php</a:t>
            </a:r>
            <a:endParaRPr kumimoji="0" lang="en-US" altLang="ru-RU" sz="1600" b="1" i="0" u="none" strike="noStrike" cap="none" normalizeH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ru-RU" altLang="ru-RU" sz="1600" b="1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kumimoji="0" lang="ru-RU" altLang="ru-RU" sz="1600" b="1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ru-RU" altLang="ru-RU" sz="16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('ROOT_PATH', </a:t>
            </a:r>
            <a:r>
              <a:rPr kumimoji="0" lang="ru-RU" altLang="ru-RU" sz="16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kumimoji="0" lang="ru-RU" altLang="ru-RU" sz="16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ru-RU" altLang="ru-RU" sz="16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kumimoji="0" lang="ru-RU" altLang="ru-RU" sz="16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1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__FILE__</a:t>
            </a:r>
            <a:r>
              <a:rPr kumimoji="0" lang="ru-RU" altLang="ru-RU" sz="16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. "../"));</a:t>
            </a:r>
            <a:br>
              <a:rPr kumimoji="0" lang="ru-RU" altLang="ru-RU" sz="16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ru-RU" altLang="ru-RU" sz="16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('TEMPLATE_DIR', </a:t>
            </a:r>
            <a:r>
              <a:rPr kumimoji="0" lang="ru-RU" altLang="ru-RU" sz="1600" b="0" i="1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ROOT_PATH </a:t>
            </a:r>
            <a:r>
              <a:rPr kumimoji="0" lang="ru-RU" altLang="ru-RU" sz="16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'/</a:t>
            </a:r>
            <a:r>
              <a:rPr kumimoji="0" lang="ru-RU" altLang="ru-RU" sz="16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ru-RU" altLang="ru-RU" sz="16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kumimoji="0" lang="ru-RU" altLang="ru-RU" sz="2400" b="0" i="0" u="none" strike="noStrike" cap="none" normalizeH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5232" y="4103799"/>
            <a:ext cx="8490858" cy="14773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//include/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common.inc.php</a:t>
            </a:r>
            <a:endParaRPr kumimoji="0" lang="en-US" altLang="ru-RU" b="1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require_once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config.inc.php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require_once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template.inc.php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323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0571583" cy="3046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index.php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require_once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common.inc.php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headline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=&gt; 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=&gt; 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getView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('index.html', $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176466"/>
            <a:ext cx="4777947" cy="14773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//template/index.html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&lt;h1&gt;{$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headline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}&lt;/h1&gt;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{$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}&lt;/p&gt;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953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216041"/>
            <a:ext cx="751114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//template/layout.html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place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{$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place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27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68939"/>
            <a:ext cx="6680718" cy="3539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//include/</a:t>
            </a:r>
            <a:r>
              <a:rPr kumimoji="0" lang="en-US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template.inc.php</a:t>
            </a:r>
            <a:endParaRPr kumimoji="0" lang="en-US" altLang="ru-RU" sz="1400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templateName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buildLayout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getView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=&gt; $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getView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('layout.html', $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964900"/>
            <a:ext cx="6344816" cy="2893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index.php</a:t>
            </a:r>
            <a:endParaRPr kumimoji="0" lang="en-US" altLang="ru-RU" sz="1400" b="1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require_once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common.inc.php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headline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=&gt; '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=&gt; '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buildLayout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('index.html', $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022589" y="1528638"/>
            <a:ext cx="5088545" cy="3908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place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place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980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4604" y="835892"/>
            <a:ext cx="8406882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place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place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410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Smarty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http://www.smarty.net/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3773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0750"/>
            <a:ext cx="5585254" cy="2031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//include/</a:t>
            </a:r>
            <a:r>
              <a:rPr kumimoji="0" lang="en-US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config.inc.php</a:t>
            </a:r>
            <a:endParaRPr kumimoji="0" lang="en-US" altLang="ru-RU" sz="1400" b="1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('ROOT_PATH',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__FILE__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. "../"));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('TEMPLATE_DIR',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ROOT_PATH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'/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('TEMPLATE_C_DIR',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ROOT_PATH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'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template_c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943600" y="183847"/>
            <a:ext cx="6248400" cy="2554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//include/</a:t>
            </a:r>
            <a:r>
              <a:rPr kumimoji="0" lang="en-US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common.inc.php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require_once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config.inc.php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require_once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template.inc.php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require_once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vendor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Smarty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Smarty.class.php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2887682"/>
            <a:ext cx="10058400" cy="39703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//include/</a:t>
            </a:r>
            <a:r>
              <a:rPr kumimoji="0" lang="en-US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template.inc.php</a:t>
            </a:r>
            <a:endParaRPr kumimoji="0" lang="en-US" altLang="ru-RU" sz="1400" b="1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templateName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getView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smarty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Smarty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smarty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setTemplateDir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TEMPLATE_DIR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smarty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setCompileDir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TEMPLATE_C_DIR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smarty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smarty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019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02e20bf6d7634b9411d45676710e2ca0cf2e86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</TotalTime>
  <Words>87</Words>
  <Application>Microsoft Office PowerPoint</Application>
  <PresentationFormat>Произвольный</PresentationFormat>
  <Paragraphs>42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Retrospect</vt:lpstr>
      <vt:lpstr>Template Engine</vt:lpstr>
      <vt:lpstr>Слайд 2</vt:lpstr>
      <vt:lpstr>Слайд 3</vt:lpstr>
      <vt:lpstr>Слайд 4</vt:lpstr>
      <vt:lpstr>Слайд 5</vt:lpstr>
      <vt:lpstr>Слайд 6</vt:lpstr>
      <vt:lpstr>Слайд 7</vt:lpstr>
      <vt:lpstr>Smarty</vt:lpstr>
      <vt:lpstr>Слайд 9</vt:lpstr>
      <vt:lpstr>Arrays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Engine</dc:title>
  <dc:creator>Andrey Ilyin</dc:creator>
  <cp:lastModifiedBy>Admin</cp:lastModifiedBy>
  <cp:revision>19</cp:revision>
  <dcterms:created xsi:type="dcterms:W3CDTF">2014-12-04T14:30:29Z</dcterms:created>
  <dcterms:modified xsi:type="dcterms:W3CDTF">2015-04-29T18:17:19Z</dcterms:modified>
</cp:coreProperties>
</file>