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08C088-6DA9-4F4C-A5DD-76E5F446CD18}" v="659" dt="2019-11-23T08:51:33.7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j119" userId="efccf29a-f3b5-4b37-b444-e9bda86a644e" providerId="ADAL" clId="{1F08C088-6DA9-4F4C-A5DD-76E5F446CD18}"/>
    <pc:docChg chg="undo custSel addSld delSld modSld">
      <pc:chgData name="kj119" userId="efccf29a-f3b5-4b37-b444-e9bda86a644e" providerId="ADAL" clId="{1F08C088-6DA9-4F4C-A5DD-76E5F446CD18}" dt="2019-11-23T08:51:35.811" v="8968" actId="1076"/>
      <pc:docMkLst>
        <pc:docMk/>
      </pc:docMkLst>
      <pc:sldChg chg="modSp">
        <pc:chgData name="kj119" userId="efccf29a-f3b5-4b37-b444-e9bda86a644e" providerId="ADAL" clId="{1F08C088-6DA9-4F4C-A5DD-76E5F446CD18}" dt="2019-11-23T07:00:20.514" v="1" actId="27636"/>
        <pc:sldMkLst>
          <pc:docMk/>
          <pc:sldMk cId="144737372" sldId="256"/>
        </pc:sldMkLst>
        <pc:spChg chg="mod">
          <ac:chgData name="kj119" userId="efccf29a-f3b5-4b37-b444-e9bda86a644e" providerId="ADAL" clId="{1F08C088-6DA9-4F4C-A5DD-76E5F446CD18}" dt="2019-11-23T07:00:20.514" v="1" actId="27636"/>
          <ac:spMkLst>
            <pc:docMk/>
            <pc:sldMk cId="144737372" sldId="256"/>
            <ac:spMk id="3" creationId="{9E393161-5F4A-4D2F-A104-893F58993AE5}"/>
          </ac:spMkLst>
        </pc:spChg>
      </pc:sldChg>
      <pc:sldChg chg="addSp delSp modSp add">
        <pc:chgData name="kj119" userId="efccf29a-f3b5-4b37-b444-e9bda86a644e" providerId="ADAL" clId="{1F08C088-6DA9-4F4C-A5DD-76E5F446CD18}" dt="2019-11-23T07:17:35.156" v="841" actId="1076"/>
        <pc:sldMkLst>
          <pc:docMk/>
          <pc:sldMk cId="935277790" sldId="257"/>
        </pc:sldMkLst>
        <pc:spChg chg="del">
          <ac:chgData name="kj119" userId="efccf29a-f3b5-4b37-b444-e9bda86a644e" providerId="ADAL" clId="{1F08C088-6DA9-4F4C-A5DD-76E5F446CD18}" dt="2019-11-23T07:00:30.663" v="3"/>
          <ac:spMkLst>
            <pc:docMk/>
            <pc:sldMk cId="935277790" sldId="257"/>
            <ac:spMk id="2" creationId="{1F15D2C5-C1F2-4622-BD4A-C9149A03F394}"/>
          </ac:spMkLst>
        </pc:spChg>
        <pc:spChg chg="del">
          <ac:chgData name="kj119" userId="efccf29a-f3b5-4b37-b444-e9bda86a644e" providerId="ADAL" clId="{1F08C088-6DA9-4F4C-A5DD-76E5F446CD18}" dt="2019-11-23T07:00:30.663" v="3"/>
          <ac:spMkLst>
            <pc:docMk/>
            <pc:sldMk cId="935277790" sldId="257"/>
            <ac:spMk id="3" creationId="{5A6AD608-8BD9-4BBA-9642-DE05E5D07BCE}"/>
          </ac:spMkLst>
        </pc:spChg>
        <pc:spChg chg="add del">
          <ac:chgData name="kj119" userId="efccf29a-f3b5-4b37-b444-e9bda86a644e" providerId="ADAL" clId="{1F08C088-6DA9-4F4C-A5DD-76E5F446CD18}" dt="2019-11-23T07:00:37.225" v="5"/>
          <ac:spMkLst>
            <pc:docMk/>
            <pc:sldMk cId="935277790" sldId="257"/>
            <ac:spMk id="4" creationId="{366BE76B-3A62-4542-B9DA-1000C252721F}"/>
          </ac:spMkLst>
        </pc:spChg>
        <pc:spChg chg="add">
          <ac:chgData name="kj119" userId="efccf29a-f3b5-4b37-b444-e9bda86a644e" providerId="ADAL" clId="{1F08C088-6DA9-4F4C-A5DD-76E5F446CD18}" dt="2019-11-23T07:00:43.001" v="6"/>
          <ac:spMkLst>
            <pc:docMk/>
            <pc:sldMk cId="935277790" sldId="257"/>
            <ac:spMk id="5" creationId="{07EC576B-6247-402C-B62B-E964F08F26CB}"/>
          </ac:spMkLst>
        </pc:spChg>
        <pc:spChg chg="add mod">
          <ac:chgData name="kj119" userId="efccf29a-f3b5-4b37-b444-e9bda86a644e" providerId="ADAL" clId="{1F08C088-6DA9-4F4C-A5DD-76E5F446CD18}" dt="2019-11-23T07:07:00.037" v="191" actId="1076"/>
          <ac:spMkLst>
            <pc:docMk/>
            <pc:sldMk cId="935277790" sldId="257"/>
            <ac:spMk id="8" creationId="{54C0B017-B08E-4D73-80F1-D0B967463601}"/>
          </ac:spMkLst>
        </pc:spChg>
        <pc:spChg chg="add mod">
          <ac:chgData name="kj119" userId="efccf29a-f3b5-4b37-b444-e9bda86a644e" providerId="ADAL" clId="{1F08C088-6DA9-4F4C-A5DD-76E5F446CD18}" dt="2019-11-23T07:09:38.486" v="424" actId="1076"/>
          <ac:spMkLst>
            <pc:docMk/>
            <pc:sldMk cId="935277790" sldId="257"/>
            <ac:spMk id="13" creationId="{86CF185B-E2BE-4470-9DDD-ED74ED3B93EF}"/>
          </ac:spMkLst>
        </pc:spChg>
        <pc:spChg chg="add mod">
          <ac:chgData name="kj119" userId="efccf29a-f3b5-4b37-b444-e9bda86a644e" providerId="ADAL" clId="{1F08C088-6DA9-4F4C-A5DD-76E5F446CD18}" dt="2019-11-23T07:13:06.022" v="427" actId="1076"/>
          <ac:spMkLst>
            <pc:docMk/>
            <pc:sldMk cId="935277790" sldId="257"/>
            <ac:spMk id="16" creationId="{75E8E138-398F-49DC-92F7-28E61F0BF798}"/>
          </ac:spMkLst>
        </pc:spChg>
        <pc:spChg chg="add mod">
          <ac:chgData name="kj119" userId="efccf29a-f3b5-4b37-b444-e9bda86a644e" providerId="ADAL" clId="{1F08C088-6DA9-4F4C-A5DD-76E5F446CD18}" dt="2019-11-23T07:16:00.644" v="770" actId="1076"/>
          <ac:spMkLst>
            <pc:docMk/>
            <pc:sldMk cId="935277790" sldId="257"/>
            <ac:spMk id="20" creationId="{298704BD-4869-4F41-8779-30158AE28907}"/>
          </ac:spMkLst>
        </pc:spChg>
        <pc:spChg chg="add mod">
          <ac:chgData name="kj119" userId="efccf29a-f3b5-4b37-b444-e9bda86a644e" providerId="ADAL" clId="{1F08C088-6DA9-4F4C-A5DD-76E5F446CD18}" dt="2019-11-23T07:15:34.733" v="762" actId="1076"/>
          <ac:spMkLst>
            <pc:docMk/>
            <pc:sldMk cId="935277790" sldId="257"/>
            <ac:spMk id="22" creationId="{92598AA7-DE7E-4420-A8BA-DABDD60732B8}"/>
          </ac:spMkLst>
        </pc:spChg>
        <pc:spChg chg="add mod">
          <ac:chgData name="kj119" userId="efccf29a-f3b5-4b37-b444-e9bda86a644e" providerId="ADAL" clId="{1F08C088-6DA9-4F4C-A5DD-76E5F446CD18}" dt="2019-11-23T07:17:35.156" v="841" actId="1076"/>
          <ac:spMkLst>
            <pc:docMk/>
            <pc:sldMk cId="935277790" sldId="257"/>
            <ac:spMk id="26" creationId="{E968D83E-57E7-482F-904A-97285B376802}"/>
          </ac:spMkLst>
        </pc:spChg>
        <pc:picChg chg="add mod">
          <ac:chgData name="kj119" userId="efccf29a-f3b5-4b37-b444-e9bda86a644e" providerId="ADAL" clId="{1F08C088-6DA9-4F4C-A5DD-76E5F446CD18}" dt="2019-11-23T07:06:11.797" v="12" actId="1076"/>
          <ac:picMkLst>
            <pc:docMk/>
            <pc:sldMk cId="935277790" sldId="257"/>
            <ac:picMk id="7" creationId="{9591E425-72E4-4BAC-8931-F70F54D49FBF}"/>
          </ac:picMkLst>
        </pc:picChg>
        <pc:picChg chg="add mod">
          <ac:chgData name="kj119" userId="efccf29a-f3b5-4b37-b444-e9bda86a644e" providerId="ADAL" clId="{1F08C088-6DA9-4F4C-A5DD-76E5F446CD18}" dt="2019-11-23T07:09:38.486" v="424" actId="1076"/>
          <ac:picMkLst>
            <pc:docMk/>
            <pc:sldMk cId="935277790" sldId="257"/>
            <ac:picMk id="10" creationId="{761511FF-52BB-4897-9D18-36BADC22DFE8}"/>
          </ac:picMkLst>
        </pc:picChg>
        <pc:cxnChg chg="add mod">
          <ac:chgData name="kj119" userId="efccf29a-f3b5-4b37-b444-e9bda86a644e" providerId="ADAL" clId="{1F08C088-6DA9-4F4C-A5DD-76E5F446CD18}" dt="2019-11-23T07:09:38.486" v="424" actId="1076"/>
          <ac:cxnSpMkLst>
            <pc:docMk/>
            <pc:sldMk cId="935277790" sldId="257"/>
            <ac:cxnSpMk id="12" creationId="{CD9929EF-61EB-464D-BF8C-A91A80418249}"/>
          </ac:cxnSpMkLst>
        </pc:cxnChg>
        <pc:cxnChg chg="add mod">
          <ac:chgData name="kj119" userId="efccf29a-f3b5-4b37-b444-e9bda86a644e" providerId="ADAL" clId="{1F08C088-6DA9-4F4C-A5DD-76E5F446CD18}" dt="2019-11-23T07:13:10.061" v="428" actId="14100"/>
          <ac:cxnSpMkLst>
            <pc:docMk/>
            <pc:sldMk cId="935277790" sldId="257"/>
            <ac:cxnSpMk id="17" creationId="{70A6CE00-AB34-4149-926B-3ED74FCAEE35}"/>
          </ac:cxnSpMkLst>
        </pc:cxnChg>
        <pc:cxnChg chg="add mod">
          <ac:chgData name="kj119" userId="efccf29a-f3b5-4b37-b444-e9bda86a644e" providerId="ADAL" clId="{1F08C088-6DA9-4F4C-A5DD-76E5F446CD18}" dt="2019-11-23T07:16:07.900" v="772" actId="14100"/>
          <ac:cxnSpMkLst>
            <pc:docMk/>
            <pc:sldMk cId="935277790" sldId="257"/>
            <ac:cxnSpMk id="19" creationId="{D605DD29-6BF4-46EB-8E31-D6488CD3F86F}"/>
          </ac:cxnSpMkLst>
        </pc:cxnChg>
      </pc:sldChg>
      <pc:sldChg chg="addSp delSp modSp add">
        <pc:chgData name="kj119" userId="efccf29a-f3b5-4b37-b444-e9bda86a644e" providerId="ADAL" clId="{1F08C088-6DA9-4F4C-A5DD-76E5F446CD18}" dt="2019-11-23T07:22:12.174" v="1272" actId="478"/>
        <pc:sldMkLst>
          <pc:docMk/>
          <pc:sldMk cId="260063048" sldId="258"/>
        </pc:sldMkLst>
        <pc:spChg chg="mod">
          <ac:chgData name="kj119" userId="efccf29a-f3b5-4b37-b444-e9bda86a644e" providerId="ADAL" clId="{1F08C088-6DA9-4F4C-A5DD-76E5F446CD18}" dt="2019-11-23T07:16:22.342" v="775" actId="20577"/>
          <ac:spMkLst>
            <pc:docMk/>
            <pc:sldMk cId="260063048" sldId="258"/>
            <ac:spMk id="5" creationId="{07EC576B-6247-402C-B62B-E964F08F26CB}"/>
          </ac:spMkLst>
        </pc:spChg>
        <pc:spChg chg="del">
          <ac:chgData name="kj119" userId="efccf29a-f3b5-4b37-b444-e9bda86a644e" providerId="ADAL" clId="{1F08C088-6DA9-4F4C-A5DD-76E5F446CD18}" dt="2019-11-23T07:16:29.396" v="776" actId="478"/>
          <ac:spMkLst>
            <pc:docMk/>
            <pc:sldMk cId="260063048" sldId="258"/>
            <ac:spMk id="8" creationId="{54C0B017-B08E-4D73-80F1-D0B967463601}"/>
          </ac:spMkLst>
        </pc:spChg>
        <pc:spChg chg="del">
          <ac:chgData name="kj119" userId="efccf29a-f3b5-4b37-b444-e9bda86a644e" providerId="ADAL" clId="{1F08C088-6DA9-4F4C-A5DD-76E5F446CD18}" dt="2019-11-23T07:16:29.396" v="776" actId="478"/>
          <ac:spMkLst>
            <pc:docMk/>
            <pc:sldMk cId="260063048" sldId="258"/>
            <ac:spMk id="13" creationId="{86CF185B-E2BE-4470-9DDD-ED74ED3B93EF}"/>
          </ac:spMkLst>
        </pc:spChg>
        <pc:spChg chg="add del">
          <ac:chgData name="kj119" userId="efccf29a-f3b5-4b37-b444-e9bda86a644e" providerId="ADAL" clId="{1F08C088-6DA9-4F4C-A5DD-76E5F446CD18}" dt="2019-11-23T07:17:44.574" v="843" actId="478"/>
          <ac:spMkLst>
            <pc:docMk/>
            <pc:sldMk cId="260063048" sldId="258"/>
            <ac:spMk id="14" creationId="{EB0A0989-E3B5-4A3C-A921-C545A1BF42DB}"/>
          </ac:spMkLst>
        </pc:spChg>
        <pc:spChg chg="add del mod">
          <ac:chgData name="kj119" userId="efccf29a-f3b5-4b37-b444-e9bda86a644e" providerId="ADAL" clId="{1F08C088-6DA9-4F4C-A5DD-76E5F446CD18}" dt="2019-11-23T07:19:50.534" v="1005" actId="478"/>
          <ac:spMkLst>
            <pc:docMk/>
            <pc:sldMk cId="260063048" sldId="258"/>
            <ac:spMk id="15" creationId="{C10E794E-1811-4AA3-861D-3CF118743DE2}"/>
          </ac:spMkLst>
        </pc:spChg>
        <pc:spChg chg="del">
          <ac:chgData name="kj119" userId="efccf29a-f3b5-4b37-b444-e9bda86a644e" providerId="ADAL" clId="{1F08C088-6DA9-4F4C-A5DD-76E5F446CD18}" dt="2019-11-23T07:16:29.396" v="776" actId="478"/>
          <ac:spMkLst>
            <pc:docMk/>
            <pc:sldMk cId="260063048" sldId="258"/>
            <ac:spMk id="16" creationId="{75E8E138-398F-49DC-92F7-28E61F0BF798}"/>
          </ac:spMkLst>
        </pc:spChg>
        <pc:spChg chg="add del mod">
          <ac:chgData name="kj119" userId="efccf29a-f3b5-4b37-b444-e9bda86a644e" providerId="ADAL" clId="{1F08C088-6DA9-4F4C-A5DD-76E5F446CD18}" dt="2019-11-23T07:22:12.174" v="1272" actId="478"/>
          <ac:spMkLst>
            <pc:docMk/>
            <pc:sldMk cId="260063048" sldId="258"/>
            <ac:spMk id="18" creationId="{36FC49AE-C191-465A-B477-AF275EE07893}"/>
          </ac:spMkLst>
        </pc:spChg>
        <pc:spChg chg="del">
          <ac:chgData name="kj119" userId="efccf29a-f3b5-4b37-b444-e9bda86a644e" providerId="ADAL" clId="{1F08C088-6DA9-4F4C-A5DD-76E5F446CD18}" dt="2019-11-23T07:16:29.396" v="776" actId="478"/>
          <ac:spMkLst>
            <pc:docMk/>
            <pc:sldMk cId="260063048" sldId="258"/>
            <ac:spMk id="20" creationId="{298704BD-4869-4F41-8779-30158AE28907}"/>
          </ac:spMkLst>
        </pc:spChg>
        <pc:spChg chg="add mod">
          <ac:chgData name="kj119" userId="efccf29a-f3b5-4b37-b444-e9bda86a644e" providerId="ADAL" clId="{1F08C088-6DA9-4F4C-A5DD-76E5F446CD18}" dt="2019-11-23T07:22:00.397" v="1269" actId="1076"/>
          <ac:spMkLst>
            <pc:docMk/>
            <pc:sldMk cId="260063048" sldId="258"/>
            <ac:spMk id="21" creationId="{19B36865-438D-40E0-99E7-12652CF5C7F9}"/>
          </ac:spMkLst>
        </pc:spChg>
        <pc:spChg chg="del">
          <ac:chgData name="kj119" userId="efccf29a-f3b5-4b37-b444-e9bda86a644e" providerId="ADAL" clId="{1F08C088-6DA9-4F4C-A5DD-76E5F446CD18}" dt="2019-11-23T07:16:29.396" v="776" actId="478"/>
          <ac:spMkLst>
            <pc:docMk/>
            <pc:sldMk cId="260063048" sldId="258"/>
            <ac:spMk id="22" creationId="{92598AA7-DE7E-4420-A8BA-DABDD60732B8}"/>
          </ac:spMkLst>
        </pc:spChg>
        <pc:picChg chg="add del mod">
          <ac:chgData name="kj119" userId="efccf29a-f3b5-4b37-b444-e9bda86a644e" providerId="ADAL" clId="{1F08C088-6DA9-4F4C-A5DD-76E5F446CD18}" dt="2019-11-23T07:20:01.732" v="1009" actId="478"/>
          <ac:picMkLst>
            <pc:docMk/>
            <pc:sldMk cId="260063048" sldId="258"/>
            <ac:picMk id="3" creationId="{19DF097E-6BA4-42F6-8FFC-A9900E77FEEA}"/>
          </ac:picMkLst>
        </pc:picChg>
        <pc:picChg chg="add mod">
          <ac:chgData name="kj119" userId="efccf29a-f3b5-4b37-b444-e9bda86a644e" providerId="ADAL" clId="{1F08C088-6DA9-4F4C-A5DD-76E5F446CD18}" dt="2019-11-23T07:21:52.133" v="1268" actId="1076"/>
          <ac:picMkLst>
            <pc:docMk/>
            <pc:sldMk cId="260063048" sldId="258"/>
            <ac:picMk id="6" creationId="{15F682EB-6723-4B41-B553-0EFCC09BCD1A}"/>
          </ac:picMkLst>
        </pc:picChg>
        <pc:picChg chg="del">
          <ac:chgData name="kj119" userId="efccf29a-f3b5-4b37-b444-e9bda86a644e" providerId="ADAL" clId="{1F08C088-6DA9-4F4C-A5DD-76E5F446CD18}" dt="2019-11-23T07:16:32.125" v="777" actId="478"/>
          <ac:picMkLst>
            <pc:docMk/>
            <pc:sldMk cId="260063048" sldId="258"/>
            <ac:picMk id="7" creationId="{9591E425-72E4-4BAC-8931-F70F54D49FBF}"/>
          </ac:picMkLst>
        </pc:picChg>
        <pc:picChg chg="del">
          <ac:chgData name="kj119" userId="efccf29a-f3b5-4b37-b444-e9bda86a644e" providerId="ADAL" clId="{1F08C088-6DA9-4F4C-A5DD-76E5F446CD18}" dt="2019-11-23T07:16:29.396" v="776" actId="478"/>
          <ac:picMkLst>
            <pc:docMk/>
            <pc:sldMk cId="260063048" sldId="258"/>
            <ac:picMk id="10" creationId="{761511FF-52BB-4897-9D18-36BADC22DFE8}"/>
          </ac:picMkLst>
        </pc:picChg>
        <pc:picChg chg="add mod">
          <ac:chgData name="kj119" userId="efccf29a-f3b5-4b37-b444-e9bda86a644e" providerId="ADAL" clId="{1F08C088-6DA9-4F4C-A5DD-76E5F446CD18}" dt="2019-11-23T07:18:56.620" v="849" actId="1076"/>
          <ac:picMkLst>
            <pc:docMk/>
            <pc:sldMk cId="260063048" sldId="258"/>
            <ac:picMk id="11" creationId="{7BA4E991-D04D-4E5F-8B15-99A801CDED51}"/>
          </ac:picMkLst>
        </pc:picChg>
        <pc:cxnChg chg="del">
          <ac:chgData name="kj119" userId="efccf29a-f3b5-4b37-b444-e9bda86a644e" providerId="ADAL" clId="{1F08C088-6DA9-4F4C-A5DD-76E5F446CD18}" dt="2019-11-23T07:16:29.396" v="776" actId="478"/>
          <ac:cxnSpMkLst>
            <pc:docMk/>
            <pc:sldMk cId="260063048" sldId="258"/>
            <ac:cxnSpMk id="12" creationId="{CD9929EF-61EB-464D-BF8C-A91A80418249}"/>
          </ac:cxnSpMkLst>
        </pc:cxnChg>
        <pc:cxnChg chg="del mod">
          <ac:chgData name="kj119" userId="efccf29a-f3b5-4b37-b444-e9bda86a644e" providerId="ADAL" clId="{1F08C088-6DA9-4F4C-A5DD-76E5F446CD18}" dt="2019-11-23T07:16:29.396" v="776" actId="478"/>
          <ac:cxnSpMkLst>
            <pc:docMk/>
            <pc:sldMk cId="260063048" sldId="258"/>
            <ac:cxnSpMk id="17" creationId="{70A6CE00-AB34-4149-926B-3ED74FCAEE35}"/>
          </ac:cxnSpMkLst>
        </pc:cxnChg>
        <pc:cxnChg chg="del">
          <ac:chgData name="kj119" userId="efccf29a-f3b5-4b37-b444-e9bda86a644e" providerId="ADAL" clId="{1F08C088-6DA9-4F4C-A5DD-76E5F446CD18}" dt="2019-11-23T07:16:29.396" v="776" actId="478"/>
          <ac:cxnSpMkLst>
            <pc:docMk/>
            <pc:sldMk cId="260063048" sldId="258"/>
            <ac:cxnSpMk id="19" creationId="{D605DD29-6BF4-46EB-8E31-D6488CD3F86F}"/>
          </ac:cxnSpMkLst>
        </pc:cxnChg>
        <pc:cxnChg chg="add mod">
          <ac:chgData name="kj119" userId="efccf29a-f3b5-4b37-b444-e9bda86a644e" providerId="ADAL" clId="{1F08C088-6DA9-4F4C-A5DD-76E5F446CD18}" dt="2019-11-23T07:22:06.116" v="1271" actId="14100"/>
          <ac:cxnSpMkLst>
            <pc:docMk/>
            <pc:sldMk cId="260063048" sldId="258"/>
            <ac:cxnSpMk id="24" creationId="{79FC30BA-7AD8-4BDA-84A5-12B33D82F256}"/>
          </ac:cxnSpMkLst>
        </pc:cxnChg>
      </pc:sldChg>
      <pc:sldChg chg="addSp delSp modSp add">
        <pc:chgData name="kj119" userId="efccf29a-f3b5-4b37-b444-e9bda86a644e" providerId="ADAL" clId="{1F08C088-6DA9-4F4C-A5DD-76E5F446CD18}" dt="2019-11-23T07:38:44.659" v="2150" actId="207"/>
        <pc:sldMkLst>
          <pc:docMk/>
          <pc:sldMk cId="275349258" sldId="259"/>
        </pc:sldMkLst>
        <pc:spChg chg="mod">
          <ac:chgData name="kj119" userId="efccf29a-f3b5-4b37-b444-e9bda86a644e" providerId="ADAL" clId="{1F08C088-6DA9-4F4C-A5DD-76E5F446CD18}" dt="2019-11-23T07:22:21.517" v="1275" actId="20577"/>
          <ac:spMkLst>
            <pc:docMk/>
            <pc:sldMk cId="275349258" sldId="259"/>
            <ac:spMk id="5" creationId="{07EC576B-6247-402C-B62B-E964F08F26CB}"/>
          </ac:spMkLst>
        </pc:spChg>
        <pc:spChg chg="add mod">
          <ac:chgData name="kj119" userId="efccf29a-f3b5-4b37-b444-e9bda86a644e" providerId="ADAL" clId="{1F08C088-6DA9-4F4C-A5DD-76E5F446CD18}" dt="2019-11-23T07:31:11.493" v="1384" actId="1076"/>
          <ac:spMkLst>
            <pc:docMk/>
            <pc:sldMk cId="275349258" sldId="259"/>
            <ac:spMk id="14" creationId="{1CCBA7C2-AB6A-453D-B038-89EC4ECB4070}"/>
          </ac:spMkLst>
        </pc:spChg>
        <pc:spChg chg="add mod">
          <ac:chgData name="kj119" userId="efccf29a-f3b5-4b37-b444-e9bda86a644e" providerId="ADAL" clId="{1F08C088-6DA9-4F4C-A5DD-76E5F446CD18}" dt="2019-11-23T07:32:38.765" v="1608"/>
          <ac:spMkLst>
            <pc:docMk/>
            <pc:sldMk cId="275349258" sldId="259"/>
            <ac:spMk id="17" creationId="{981A7B0D-EC80-4C5B-AA86-480DF3CC2BA5}"/>
          </ac:spMkLst>
        </pc:spChg>
        <pc:spChg chg="del">
          <ac:chgData name="kj119" userId="efccf29a-f3b5-4b37-b444-e9bda86a644e" providerId="ADAL" clId="{1F08C088-6DA9-4F4C-A5DD-76E5F446CD18}" dt="2019-11-23T07:22:25.524" v="1276" actId="478"/>
          <ac:spMkLst>
            <pc:docMk/>
            <pc:sldMk cId="275349258" sldId="259"/>
            <ac:spMk id="21" creationId="{19B36865-438D-40E0-99E7-12652CF5C7F9}"/>
          </ac:spMkLst>
        </pc:spChg>
        <pc:spChg chg="add mod">
          <ac:chgData name="kj119" userId="efccf29a-f3b5-4b37-b444-e9bda86a644e" providerId="ADAL" clId="{1F08C088-6DA9-4F4C-A5DD-76E5F446CD18}" dt="2019-11-23T07:34:39.980" v="1786" actId="1076"/>
          <ac:spMkLst>
            <pc:docMk/>
            <pc:sldMk cId="275349258" sldId="259"/>
            <ac:spMk id="23" creationId="{790AF82D-8E7B-439C-AF19-6483C73A5A4A}"/>
          </ac:spMkLst>
        </pc:spChg>
        <pc:spChg chg="add mod">
          <ac:chgData name="kj119" userId="efccf29a-f3b5-4b37-b444-e9bda86a644e" providerId="ADAL" clId="{1F08C088-6DA9-4F4C-A5DD-76E5F446CD18}" dt="2019-11-23T07:35:50.302" v="1985"/>
          <ac:spMkLst>
            <pc:docMk/>
            <pc:sldMk cId="275349258" sldId="259"/>
            <ac:spMk id="27" creationId="{202E4E79-85CE-4129-9F33-6B7C36D70CAD}"/>
          </ac:spMkLst>
        </pc:spChg>
        <pc:spChg chg="add mod">
          <ac:chgData name="kj119" userId="efccf29a-f3b5-4b37-b444-e9bda86a644e" providerId="ADAL" clId="{1F08C088-6DA9-4F4C-A5DD-76E5F446CD18}" dt="2019-11-23T07:37:03.357" v="2143" actId="1076"/>
          <ac:spMkLst>
            <pc:docMk/>
            <pc:sldMk cId="275349258" sldId="259"/>
            <ac:spMk id="34" creationId="{EB994140-2B7A-4D12-A050-8C498FDBE2B7}"/>
          </ac:spMkLst>
        </pc:spChg>
        <pc:spChg chg="add mod">
          <ac:chgData name="kj119" userId="efccf29a-f3b5-4b37-b444-e9bda86a644e" providerId="ADAL" clId="{1F08C088-6DA9-4F4C-A5DD-76E5F446CD18}" dt="2019-11-23T07:38:44.659" v="2150" actId="207"/>
          <ac:spMkLst>
            <pc:docMk/>
            <pc:sldMk cId="275349258" sldId="259"/>
            <ac:spMk id="36" creationId="{C1CB280C-6B0E-452E-86A8-B8A703834147}"/>
          </ac:spMkLst>
        </pc:spChg>
        <pc:picChg chg="del">
          <ac:chgData name="kj119" userId="efccf29a-f3b5-4b37-b444-e9bda86a644e" providerId="ADAL" clId="{1F08C088-6DA9-4F4C-A5DD-76E5F446CD18}" dt="2019-11-23T07:22:27.348" v="1277" actId="478"/>
          <ac:picMkLst>
            <pc:docMk/>
            <pc:sldMk cId="275349258" sldId="259"/>
            <ac:picMk id="3" creationId="{19DF097E-6BA4-42F6-8FFC-A9900E77FEEA}"/>
          </ac:picMkLst>
        </pc:picChg>
        <pc:picChg chg="add mod">
          <ac:chgData name="kj119" userId="efccf29a-f3b5-4b37-b444-e9bda86a644e" providerId="ADAL" clId="{1F08C088-6DA9-4F4C-A5DD-76E5F446CD18}" dt="2019-11-23T07:26:46.173" v="1290" actId="14100"/>
          <ac:picMkLst>
            <pc:docMk/>
            <pc:sldMk cId="275349258" sldId="259"/>
            <ac:picMk id="4" creationId="{913FA3BC-D2A0-4F6E-A1DE-70D43C16C748}"/>
          </ac:picMkLst>
        </pc:picChg>
        <pc:picChg chg="del">
          <ac:chgData name="kj119" userId="efccf29a-f3b5-4b37-b444-e9bda86a644e" providerId="ADAL" clId="{1F08C088-6DA9-4F4C-A5DD-76E5F446CD18}" dt="2019-11-23T07:22:25.524" v="1276" actId="478"/>
          <ac:picMkLst>
            <pc:docMk/>
            <pc:sldMk cId="275349258" sldId="259"/>
            <ac:picMk id="6" creationId="{15F682EB-6723-4B41-B553-0EFCC09BCD1A}"/>
          </ac:picMkLst>
        </pc:picChg>
        <pc:picChg chg="add mod">
          <ac:chgData name="kj119" userId="efccf29a-f3b5-4b37-b444-e9bda86a644e" providerId="ADAL" clId="{1F08C088-6DA9-4F4C-A5DD-76E5F446CD18}" dt="2019-11-23T07:30:45.580" v="1306" actId="1076"/>
          <ac:picMkLst>
            <pc:docMk/>
            <pc:sldMk cId="275349258" sldId="259"/>
            <ac:picMk id="8" creationId="{554C9AD0-8CCE-4204-9AAB-1577E1BB2DE0}"/>
          </ac:picMkLst>
        </pc:picChg>
        <pc:picChg chg="add mod">
          <ac:chgData name="kj119" userId="efccf29a-f3b5-4b37-b444-e9bda86a644e" providerId="ADAL" clId="{1F08C088-6DA9-4F4C-A5DD-76E5F446CD18}" dt="2019-11-23T07:30:40.941" v="1305" actId="1076"/>
          <ac:picMkLst>
            <pc:docMk/>
            <pc:sldMk cId="275349258" sldId="259"/>
            <ac:picMk id="10" creationId="{6090AA23-284A-4E26-B0E1-1ADB04A01DE2}"/>
          </ac:picMkLst>
        </pc:picChg>
        <pc:picChg chg="del">
          <ac:chgData name="kj119" userId="efccf29a-f3b5-4b37-b444-e9bda86a644e" providerId="ADAL" clId="{1F08C088-6DA9-4F4C-A5DD-76E5F446CD18}" dt="2019-11-23T07:22:28.005" v="1278" actId="478"/>
          <ac:picMkLst>
            <pc:docMk/>
            <pc:sldMk cId="275349258" sldId="259"/>
            <ac:picMk id="11" creationId="{7BA4E991-D04D-4E5F-8B15-99A801CDED51}"/>
          </ac:picMkLst>
        </pc:picChg>
        <pc:picChg chg="add mod">
          <ac:chgData name="kj119" userId="efccf29a-f3b5-4b37-b444-e9bda86a644e" providerId="ADAL" clId="{1F08C088-6DA9-4F4C-A5DD-76E5F446CD18}" dt="2019-11-23T07:29:52.574" v="1300" actId="14100"/>
          <ac:picMkLst>
            <pc:docMk/>
            <pc:sldMk cId="275349258" sldId="259"/>
            <ac:picMk id="13" creationId="{93B8CA95-D9BE-437B-B49A-689E9B25386C}"/>
          </ac:picMkLst>
        </pc:picChg>
        <pc:cxnChg chg="add mod">
          <ac:chgData name="kj119" userId="efccf29a-f3b5-4b37-b444-e9bda86a644e" providerId="ADAL" clId="{1F08C088-6DA9-4F4C-A5DD-76E5F446CD18}" dt="2019-11-23T07:31:17.597" v="1385" actId="11529"/>
          <ac:cxnSpMkLst>
            <pc:docMk/>
            <pc:sldMk cId="275349258" sldId="259"/>
            <ac:cxnSpMk id="16" creationId="{47D58641-B39F-4AE0-8137-F614797A75FE}"/>
          </ac:cxnSpMkLst>
        </pc:cxnChg>
        <pc:cxnChg chg="add mod">
          <ac:chgData name="kj119" userId="efccf29a-f3b5-4b37-b444-e9bda86a644e" providerId="ADAL" clId="{1F08C088-6DA9-4F4C-A5DD-76E5F446CD18}" dt="2019-11-23T07:32:42.956" v="1609" actId="11529"/>
          <ac:cxnSpMkLst>
            <pc:docMk/>
            <pc:sldMk cId="275349258" sldId="259"/>
            <ac:cxnSpMk id="19" creationId="{22F9B8EF-D234-4427-9EC5-57BFEBBD352A}"/>
          </ac:cxnSpMkLst>
        </pc:cxnChg>
        <pc:cxnChg chg="add mod">
          <ac:chgData name="kj119" userId="efccf29a-f3b5-4b37-b444-e9bda86a644e" providerId="ADAL" clId="{1F08C088-6DA9-4F4C-A5DD-76E5F446CD18}" dt="2019-11-23T07:34:37.052" v="1785" actId="14100"/>
          <ac:cxnSpMkLst>
            <pc:docMk/>
            <pc:sldMk cId="275349258" sldId="259"/>
            <ac:cxnSpMk id="22" creationId="{5EDD81D2-C8AC-4206-A275-204FE9457E7C}"/>
          </ac:cxnSpMkLst>
        </pc:cxnChg>
        <pc:cxnChg chg="del">
          <ac:chgData name="kj119" userId="efccf29a-f3b5-4b37-b444-e9bda86a644e" providerId="ADAL" clId="{1F08C088-6DA9-4F4C-A5DD-76E5F446CD18}" dt="2019-11-23T07:22:25.524" v="1276" actId="478"/>
          <ac:cxnSpMkLst>
            <pc:docMk/>
            <pc:sldMk cId="275349258" sldId="259"/>
            <ac:cxnSpMk id="24" creationId="{79FC30BA-7AD8-4BDA-84A5-12B33D82F256}"/>
          </ac:cxnSpMkLst>
        </pc:cxnChg>
        <pc:cxnChg chg="add mod">
          <ac:chgData name="kj119" userId="efccf29a-f3b5-4b37-b444-e9bda86a644e" providerId="ADAL" clId="{1F08C088-6DA9-4F4C-A5DD-76E5F446CD18}" dt="2019-11-23T07:34:26.542" v="1784" actId="14100"/>
          <ac:cxnSpMkLst>
            <pc:docMk/>
            <pc:sldMk cId="275349258" sldId="259"/>
            <ac:cxnSpMk id="26" creationId="{F3BA7DFD-7BE1-42E4-A57C-1538C4BA98CA}"/>
          </ac:cxnSpMkLst>
        </pc:cxnChg>
        <pc:cxnChg chg="add mod">
          <ac:chgData name="kj119" userId="efccf29a-f3b5-4b37-b444-e9bda86a644e" providerId="ADAL" clId="{1F08C088-6DA9-4F4C-A5DD-76E5F446CD18}" dt="2019-11-23T07:34:52.980" v="1790" actId="14100"/>
          <ac:cxnSpMkLst>
            <pc:docMk/>
            <pc:sldMk cId="275349258" sldId="259"/>
            <ac:cxnSpMk id="30" creationId="{19A693BB-CEAA-4CB4-9F08-3306E6443C0C}"/>
          </ac:cxnSpMkLst>
        </pc:cxnChg>
        <pc:cxnChg chg="add mod">
          <ac:chgData name="kj119" userId="efccf29a-f3b5-4b37-b444-e9bda86a644e" providerId="ADAL" clId="{1F08C088-6DA9-4F4C-A5DD-76E5F446CD18}" dt="2019-11-23T07:36:07.828" v="1991" actId="1076"/>
          <ac:cxnSpMkLst>
            <pc:docMk/>
            <pc:sldMk cId="275349258" sldId="259"/>
            <ac:cxnSpMk id="33" creationId="{FD73F7A5-8E1F-44CA-8018-89E4F41A0105}"/>
          </ac:cxnSpMkLst>
        </pc:cxnChg>
      </pc:sldChg>
      <pc:sldChg chg="addSp delSp modSp add">
        <pc:chgData name="kj119" userId="efccf29a-f3b5-4b37-b444-e9bda86a644e" providerId="ADAL" clId="{1F08C088-6DA9-4F4C-A5DD-76E5F446CD18}" dt="2019-11-23T07:41:27.524" v="2575" actId="1076"/>
        <pc:sldMkLst>
          <pc:docMk/>
          <pc:sldMk cId="1564218232" sldId="260"/>
        </pc:sldMkLst>
        <pc:spChg chg="mod">
          <ac:chgData name="kj119" userId="efccf29a-f3b5-4b37-b444-e9bda86a644e" providerId="ADAL" clId="{1F08C088-6DA9-4F4C-A5DD-76E5F446CD18}" dt="2019-11-23T07:38:28.621" v="2147" actId="20577"/>
          <ac:spMkLst>
            <pc:docMk/>
            <pc:sldMk cId="1564218232" sldId="260"/>
            <ac:spMk id="5" creationId="{07EC576B-6247-402C-B62B-E964F08F26CB}"/>
          </ac:spMkLst>
        </pc:spChg>
        <pc:spChg chg="del">
          <ac:chgData name="kj119" userId="efccf29a-f3b5-4b37-b444-e9bda86a644e" providerId="ADAL" clId="{1F08C088-6DA9-4F4C-A5DD-76E5F446CD18}" dt="2019-11-23T07:38:25.365" v="2145" actId="478"/>
          <ac:spMkLst>
            <pc:docMk/>
            <pc:sldMk cId="1564218232" sldId="260"/>
            <ac:spMk id="14" creationId="{1CCBA7C2-AB6A-453D-B038-89EC4ECB4070}"/>
          </ac:spMkLst>
        </pc:spChg>
        <pc:spChg chg="del">
          <ac:chgData name="kj119" userId="efccf29a-f3b5-4b37-b444-e9bda86a644e" providerId="ADAL" clId="{1F08C088-6DA9-4F4C-A5DD-76E5F446CD18}" dt="2019-11-23T07:38:25.365" v="2145" actId="478"/>
          <ac:spMkLst>
            <pc:docMk/>
            <pc:sldMk cId="1564218232" sldId="260"/>
            <ac:spMk id="17" creationId="{981A7B0D-EC80-4C5B-AA86-480DF3CC2BA5}"/>
          </ac:spMkLst>
        </pc:spChg>
        <pc:spChg chg="add mod">
          <ac:chgData name="kj119" userId="efccf29a-f3b5-4b37-b444-e9bda86a644e" providerId="ADAL" clId="{1F08C088-6DA9-4F4C-A5DD-76E5F446CD18}" dt="2019-11-23T07:39:52.628" v="2268" actId="1076"/>
          <ac:spMkLst>
            <pc:docMk/>
            <pc:sldMk cId="1564218232" sldId="260"/>
            <ac:spMk id="21" creationId="{1CBA8850-3F8F-4841-9137-1DF70B3F5387}"/>
          </ac:spMkLst>
        </pc:spChg>
        <pc:spChg chg="del">
          <ac:chgData name="kj119" userId="efccf29a-f3b5-4b37-b444-e9bda86a644e" providerId="ADAL" clId="{1F08C088-6DA9-4F4C-A5DD-76E5F446CD18}" dt="2019-11-23T07:38:25.365" v="2145" actId="478"/>
          <ac:spMkLst>
            <pc:docMk/>
            <pc:sldMk cId="1564218232" sldId="260"/>
            <ac:spMk id="23" creationId="{790AF82D-8E7B-439C-AF19-6483C73A5A4A}"/>
          </ac:spMkLst>
        </pc:spChg>
        <pc:spChg chg="del">
          <ac:chgData name="kj119" userId="efccf29a-f3b5-4b37-b444-e9bda86a644e" providerId="ADAL" clId="{1F08C088-6DA9-4F4C-A5DD-76E5F446CD18}" dt="2019-11-23T07:38:25.365" v="2145" actId="478"/>
          <ac:spMkLst>
            <pc:docMk/>
            <pc:sldMk cId="1564218232" sldId="260"/>
            <ac:spMk id="27" creationId="{202E4E79-85CE-4129-9F33-6B7C36D70CAD}"/>
          </ac:spMkLst>
        </pc:spChg>
        <pc:spChg chg="add mod">
          <ac:chgData name="kj119" userId="efccf29a-f3b5-4b37-b444-e9bda86a644e" providerId="ADAL" clId="{1F08C088-6DA9-4F4C-A5DD-76E5F446CD18}" dt="2019-11-23T07:40:42.076" v="2440" actId="1076"/>
          <ac:spMkLst>
            <pc:docMk/>
            <pc:sldMk cId="1564218232" sldId="260"/>
            <ac:spMk id="28" creationId="{6BBC48EC-583A-40B4-B236-8CC82CC309B9}"/>
          </ac:spMkLst>
        </pc:spChg>
        <pc:spChg chg="add mod">
          <ac:chgData name="kj119" userId="efccf29a-f3b5-4b37-b444-e9bda86a644e" providerId="ADAL" clId="{1F08C088-6DA9-4F4C-A5DD-76E5F446CD18}" dt="2019-11-23T07:41:27.524" v="2575" actId="1076"/>
          <ac:spMkLst>
            <pc:docMk/>
            <pc:sldMk cId="1564218232" sldId="260"/>
            <ac:spMk id="32" creationId="{788E9883-953B-46EE-9C7C-7938A9CBF2C3}"/>
          </ac:spMkLst>
        </pc:spChg>
        <pc:spChg chg="del">
          <ac:chgData name="kj119" userId="efccf29a-f3b5-4b37-b444-e9bda86a644e" providerId="ADAL" clId="{1F08C088-6DA9-4F4C-A5DD-76E5F446CD18}" dt="2019-11-23T07:38:25.365" v="2145" actId="478"/>
          <ac:spMkLst>
            <pc:docMk/>
            <pc:sldMk cId="1564218232" sldId="260"/>
            <ac:spMk id="34" creationId="{EB994140-2B7A-4D12-A050-8C498FDBE2B7}"/>
          </ac:spMkLst>
        </pc:spChg>
        <pc:picChg chg="add del mod">
          <ac:chgData name="kj119" userId="efccf29a-f3b5-4b37-b444-e9bda86a644e" providerId="ADAL" clId="{1F08C088-6DA9-4F4C-A5DD-76E5F446CD18}" dt="2019-11-23T07:38:57.701" v="2154" actId="478"/>
          <ac:picMkLst>
            <pc:docMk/>
            <pc:sldMk cId="1564218232" sldId="260"/>
            <ac:picMk id="3" creationId="{F6A1B2BC-8C8F-42F3-A970-421A1F02F378}"/>
          </ac:picMkLst>
        </pc:picChg>
        <pc:picChg chg="del">
          <ac:chgData name="kj119" userId="efccf29a-f3b5-4b37-b444-e9bda86a644e" providerId="ADAL" clId="{1F08C088-6DA9-4F4C-A5DD-76E5F446CD18}" dt="2019-11-23T07:38:25.365" v="2145" actId="478"/>
          <ac:picMkLst>
            <pc:docMk/>
            <pc:sldMk cId="1564218232" sldId="260"/>
            <ac:picMk id="4" creationId="{913FA3BC-D2A0-4F6E-A1DE-70D43C16C748}"/>
          </ac:picMkLst>
        </pc:picChg>
        <pc:picChg chg="add mod">
          <ac:chgData name="kj119" userId="efccf29a-f3b5-4b37-b444-e9bda86a644e" providerId="ADAL" clId="{1F08C088-6DA9-4F4C-A5DD-76E5F446CD18}" dt="2019-11-23T07:39:00.380" v="2155" actId="1076"/>
          <ac:picMkLst>
            <pc:docMk/>
            <pc:sldMk cId="1564218232" sldId="260"/>
            <ac:picMk id="7" creationId="{9A9E3898-9DA0-4B7F-AAA2-78D5FB7DB0C2}"/>
          </ac:picMkLst>
        </pc:picChg>
        <pc:picChg chg="del">
          <ac:chgData name="kj119" userId="efccf29a-f3b5-4b37-b444-e9bda86a644e" providerId="ADAL" clId="{1F08C088-6DA9-4F4C-A5DD-76E5F446CD18}" dt="2019-11-23T07:38:25.365" v="2145" actId="478"/>
          <ac:picMkLst>
            <pc:docMk/>
            <pc:sldMk cId="1564218232" sldId="260"/>
            <ac:picMk id="8" creationId="{554C9AD0-8CCE-4204-9AAB-1577E1BB2DE0}"/>
          </ac:picMkLst>
        </pc:picChg>
        <pc:picChg chg="del">
          <ac:chgData name="kj119" userId="efccf29a-f3b5-4b37-b444-e9bda86a644e" providerId="ADAL" clId="{1F08C088-6DA9-4F4C-A5DD-76E5F446CD18}" dt="2019-11-23T07:38:25.365" v="2145" actId="478"/>
          <ac:picMkLst>
            <pc:docMk/>
            <pc:sldMk cId="1564218232" sldId="260"/>
            <ac:picMk id="10" creationId="{6090AA23-284A-4E26-B0E1-1ADB04A01DE2}"/>
          </ac:picMkLst>
        </pc:picChg>
        <pc:picChg chg="add mod">
          <ac:chgData name="kj119" userId="efccf29a-f3b5-4b37-b444-e9bda86a644e" providerId="ADAL" clId="{1F08C088-6DA9-4F4C-A5DD-76E5F446CD18}" dt="2019-11-23T07:39:49.084" v="2267" actId="1076"/>
          <ac:picMkLst>
            <pc:docMk/>
            <pc:sldMk cId="1564218232" sldId="260"/>
            <ac:picMk id="11" creationId="{CE9B7746-3F5B-40F6-B6F1-A48B987DA1A0}"/>
          </ac:picMkLst>
        </pc:picChg>
        <pc:picChg chg="del">
          <ac:chgData name="kj119" userId="efccf29a-f3b5-4b37-b444-e9bda86a644e" providerId="ADAL" clId="{1F08C088-6DA9-4F4C-A5DD-76E5F446CD18}" dt="2019-11-23T07:38:25.365" v="2145" actId="478"/>
          <ac:picMkLst>
            <pc:docMk/>
            <pc:sldMk cId="1564218232" sldId="260"/>
            <ac:picMk id="13" creationId="{93B8CA95-D9BE-437B-B49A-689E9B25386C}"/>
          </ac:picMkLst>
        </pc:picChg>
        <pc:picChg chg="add mod">
          <ac:chgData name="kj119" userId="efccf29a-f3b5-4b37-b444-e9bda86a644e" providerId="ADAL" clId="{1F08C088-6DA9-4F4C-A5DD-76E5F446CD18}" dt="2019-11-23T07:40:01.925" v="2270" actId="1076"/>
          <ac:picMkLst>
            <pc:docMk/>
            <pc:sldMk cId="1564218232" sldId="260"/>
            <ac:picMk id="15" creationId="{9EB5A123-61F6-4C7F-820C-AFB5DE3EE7AE}"/>
          </ac:picMkLst>
        </pc:picChg>
        <pc:picChg chg="add mod">
          <ac:chgData name="kj119" userId="efccf29a-f3b5-4b37-b444-e9bda86a644e" providerId="ADAL" clId="{1F08C088-6DA9-4F4C-A5DD-76E5F446CD18}" dt="2019-11-23T07:40:46.853" v="2441" actId="1076"/>
          <ac:picMkLst>
            <pc:docMk/>
            <pc:sldMk cId="1564218232" sldId="260"/>
            <ac:picMk id="20" creationId="{615C48FB-992F-44B1-9ACB-549C978F6334}"/>
          </ac:picMkLst>
        </pc:picChg>
        <pc:cxnChg chg="del">
          <ac:chgData name="kj119" userId="efccf29a-f3b5-4b37-b444-e9bda86a644e" providerId="ADAL" clId="{1F08C088-6DA9-4F4C-A5DD-76E5F446CD18}" dt="2019-11-23T07:38:25.365" v="2145" actId="478"/>
          <ac:cxnSpMkLst>
            <pc:docMk/>
            <pc:sldMk cId="1564218232" sldId="260"/>
            <ac:cxnSpMk id="16" creationId="{47D58641-B39F-4AE0-8137-F614797A75FE}"/>
          </ac:cxnSpMkLst>
        </pc:cxnChg>
        <pc:cxnChg chg="del">
          <ac:chgData name="kj119" userId="efccf29a-f3b5-4b37-b444-e9bda86a644e" providerId="ADAL" clId="{1F08C088-6DA9-4F4C-A5DD-76E5F446CD18}" dt="2019-11-23T07:38:25.365" v="2145" actId="478"/>
          <ac:cxnSpMkLst>
            <pc:docMk/>
            <pc:sldMk cId="1564218232" sldId="260"/>
            <ac:cxnSpMk id="19" creationId="{22F9B8EF-D234-4427-9EC5-57BFEBBD352A}"/>
          </ac:cxnSpMkLst>
        </pc:cxnChg>
        <pc:cxnChg chg="del">
          <ac:chgData name="kj119" userId="efccf29a-f3b5-4b37-b444-e9bda86a644e" providerId="ADAL" clId="{1F08C088-6DA9-4F4C-A5DD-76E5F446CD18}" dt="2019-11-23T07:38:25.365" v="2145" actId="478"/>
          <ac:cxnSpMkLst>
            <pc:docMk/>
            <pc:sldMk cId="1564218232" sldId="260"/>
            <ac:cxnSpMk id="22" creationId="{5EDD81D2-C8AC-4206-A275-204FE9457E7C}"/>
          </ac:cxnSpMkLst>
        </pc:cxnChg>
        <pc:cxnChg chg="add mod">
          <ac:chgData name="kj119" userId="efccf29a-f3b5-4b37-b444-e9bda86a644e" providerId="ADAL" clId="{1F08C088-6DA9-4F4C-A5DD-76E5F446CD18}" dt="2019-11-23T07:39:56.613" v="2269" actId="11529"/>
          <ac:cxnSpMkLst>
            <pc:docMk/>
            <pc:sldMk cId="1564218232" sldId="260"/>
            <ac:cxnSpMk id="25" creationId="{D84A9AAE-2994-43D9-A8FE-8C08E5C90928}"/>
          </ac:cxnSpMkLst>
        </pc:cxnChg>
        <pc:cxnChg chg="del">
          <ac:chgData name="kj119" userId="efccf29a-f3b5-4b37-b444-e9bda86a644e" providerId="ADAL" clId="{1F08C088-6DA9-4F4C-A5DD-76E5F446CD18}" dt="2019-11-23T07:38:25.365" v="2145" actId="478"/>
          <ac:cxnSpMkLst>
            <pc:docMk/>
            <pc:sldMk cId="1564218232" sldId="260"/>
            <ac:cxnSpMk id="26" creationId="{F3BA7DFD-7BE1-42E4-A57C-1538C4BA98CA}"/>
          </ac:cxnSpMkLst>
        </pc:cxnChg>
        <pc:cxnChg chg="del">
          <ac:chgData name="kj119" userId="efccf29a-f3b5-4b37-b444-e9bda86a644e" providerId="ADAL" clId="{1F08C088-6DA9-4F4C-A5DD-76E5F446CD18}" dt="2019-11-23T07:38:25.365" v="2145" actId="478"/>
          <ac:cxnSpMkLst>
            <pc:docMk/>
            <pc:sldMk cId="1564218232" sldId="260"/>
            <ac:cxnSpMk id="30" creationId="{19A693BB-CEAA-4CB4-9F08-3306E6443C0C}"/>
          </ac:cxnSpMkLst>
        </pc:cxnChg>
        <pc:cxnChg chg="add mod">
          <ac:chgData name="kj119" userId="efccf29a-f3b5-4b37-b444-e9bda86a644e" providerId="ADAL" clId="{1F08C088-6DA9-4F4C-A5DD-76E5F446CD18}" dt="2019-11-23T07:41:25.132" v="2574" actId="14100"/>
          <ac:cxnSpMkLst>
            <pc:docMk/>
            <pc:sldMk cId="1564218232" sldId="260"/>
            <ac:cxnSpMk id="31" creationId="{8425ED31-84FC-4E6E-A007-C4C85878EE9E}"/>
          </ac:cxnSpMkLst>
        </pc:cxnChg>
        <pc:cxnChg chg="del">
          <ac:chgData name="kj119" userId="efccf29a-f3b5-4b37-b444-e9bda86a644e" providerId="ADAL" clId="{1F08C088-6DA9-4F4C-A5DD-76E5F446CD18}" dt="2019-11-23T07:38:25.365" v="2145" actId="478"/>
          <ac:cxnSpMkLst>
            <pc:docMk/>
            <pc:sldMk cId="1564218232" sldId="260"/>
            <ac:cxnSpMk id="33" creationId="{FD73F7A5-8E1F-44CA-8018-89E4F41A0105}"/>
          </ac:cxnSpMkLst>
        </pc:cxnChg>
      </pc:sldChg>
      <pc:sldChg chg="addSp delSp modSp add">
        <pc:chgData name="kj119" userId="efccf29a-f3b5-4b37-b444-e9bda86a644e" providerId="ADAL" clId="{1F08C088-6DA9-4F4C-A5DD-76E5F446CD18}" dt="2019-11-23T07:50:49.539" v="3456" actId="207"/>
        <pc:sldMkLst>
          <pc:docMk/>
          <pc:sldMk cId="3239683234" sldId="261"/>
        </pc:sldMkLst>
        <pc:spChg chg="mod">
          <ac:chgData name="kj119" userId="efccf29a-f3b5-4b37-b444-e9bda86a644e" providerId="ADAL" clId="{1F08C088-6DA9-4F4C-A5DD-76E5F446CD18}" dt="2019-11-23T07:41:35.245" v="2578" actId="20577"/>
          <ac:spMkLst>
            <pc:docMk/>
            <pc:sldMk cId="3239683234" sldId="261"/>
            <ac:spMk id="5" creationId="{07EC576B-6247-402C-B62B-E964F08F26CB}"/>
          </ac:spMkLst>
        </pc:spChg>
        <pc:spChg chg="add del mod">
          <ac:chgData name="kj119" userId="efccf29a-f3b5-4b37-b444-e9bda86a644e" providerId="ADAL" clId="{1F08C088-6DA9-4F4C-A5DD-76E5F446CD18}" dt="2019-11-23T07:44:25.701" v="2680"/>
          <ac:spMkLst>
            <pc:docMk/>
            <pc:sldMk cId="3239683234" sldId="261"/>
            <ac:spMk id="13" creationId="{EE643C5B-0879-4B5E-9178-16A77CDE7962}"/>
          </ac:spMkLst>
        </pc:spChg>
        <pc:spChg chg="del">
          <ac:chgData name="kj119" userId="efccf29a-f3b5-4b37-b444-e9bda86a644e" providerId="ADAL" clId="{1F08C088-6DA9-4F4C-A5DD-76E5F446CD18}" dt="2019-11-23T07:41:40.253" v="2579" actId="478"/>
          <ac:spMkLst>
            <pc:docMk/>
            <pc:sldMk cId="3239683234" sldId="261"/>
            <ac:spMk id="21" creationId="{1CBA8850-3F8F-4841-9137-1DF70B3F5387}"/>
          </ac:spMkLst>
        </pc:spChg>
        <pc:spChg chg="add mod">
          <ac:chgData name="kj119" userId="efccf29a-f3b5-4b37-b444-e9bda86a644e" providerId="ADAL" clId="{1F08C088-6DA9-4F4C-A5DD-76E5F446CD18}" dt="2019-11-23T07:46:45.728" v="3012" actId="20577"/>
          <ac:spMkLst>
            <pc:docMk/>
            <pc:sldMk cId="3239683234" sldId="261"/>
            <ac:spMk id="23" creationId="{3E4F2E9F-DB38-43CE-A349-5E9D88924B76}"/>
          </ac:spMkLst>
        </pc:spChg>
        <pc:spChg chg="del">
          <ac:chgData name="kj119" userId="efccf29a-f3b5-4b37-b444-e9bda86a644e" providerId="ADAL" clId="{1F08C088-6DA9-4F4C-A5DD-76E5F446CD18}" dt="2019-11-23T07:41:40.253" v="2579" actId="478"/>
          <ac:spMkLst>
            <pc:docMk/>
            <pc:sldMk cId="3239683234" sldId="261"/>
            <ac:spMk id="28" creationId="{6BBC48EC-583A-40B4-B236-8CC82CC309B9}"/>
          </ac:spMkLst>
        </pc:spChg>
        <pc:spChg chg="add mod">
          <ac:chgData name="kj119" userId="efccf29a-f3b5-4b37-b444-e9bda86a644e" providerId="ADAL" clId="{1F08C088-6DA9-4F4C-A5DD-76E5F446CD18}" dt="2019-11-23T07:48:02.229" v="3193" actId="1076"/>
          <ac:spMkLst>
            <pc:docMk/>
            <pc:sldMk cId="3239683234" sldId="261"/>
            <ac:spMk id="30" creationId="{11716119-F717-44B7-B238-B0D196A985AD}"/>
          </ac:spMkLst>
        </pc:spChg>
        <pc:spChg chg="del">
          <ac:chgData name="kj119" userId="efccf29a-f3b5-4b37-b444-e9bda86a644e" providerId="ADAL" clId="{1F08C088-6DA9-4F4C-A5DD-76E5F446CD18}" dt="2019-11-23T07:41:40.253" v="2579" actId="478"/>
          <ac:spMkLst>
            <pc:docMk/>
            <pc:sldMk cId="3239683234" sldId="261"/>
            <ac:spMk id="32" creationId="{788E9883-953B-46EE-9C7C-7938A9CBF2C3}"/>
          </ac:spMkLst>
        </pc:spChg>
        <pc:spChg chg="add del mod">
          <ac:chgData name="kj119" userId="efccf29a-f3b5-4b37-b444-e9bda86a644e" providerId="ADAL" clId="{1F08C088-6DA9-4F4C-A5DD-76E5F446CD18}" dt="2019-11-23T07:48:50.390" v="3203"/>
          <ac:spMkLst>
            <pc:docMk/>
            <pc:sldMk cId="3239683234" sldId="261"/>
            <ac:spMk id="35" creationId="{7C895CA7-A041-4C75-BB31-5711AA563045}"/>
          </ac:spMkLst>
        </pc:spChg>
        <pc:spChg chg="add del mod">
          <ac:chgData name="kj119" userId="efccf29a-f3b5-4b37-b444-e9bda86a644e" providerId="ADAL" clId="{1F08C088-6DA9-4F4C-A5DD-76E5F446CD18}" dt="2019-11-23T07:49:28.477" v="3212" actId="478"/>
          <ac:spMkLst>
            <pc:docMk/>
            <pc:sldMk cId="3239683234" sldId="261"/>
            <ac:spMk id="36" creationId="{C88D7AE6-27BE-43CC-8EF4-A8D61376C63E}"/>
          </ac:spMkLst>
        </pc:spChg>
        <pc:spChg chg="add">
          <ac:chgData name="kj119" userId="efccf29a-f3b5-4b37-b444-e9bda86a644e" providerId="ADAL" clId="{1F08C088-6DA9-4F4C-A5DD-76E5F446CD18}" dt="2019-11-23T07:49:34.753" v="3213"/>
          <ac:spMkLst>
            <pc:docMk/>
            <pc:sldMk cId="3239683234" sldId="261"/>
            <ac:spMk id="39" creationId="{166EF733-2725-4C76-AD5C-D85813152602}"/>
          </ac:spMkLst>
        </pc:spChg>
        <pc:spChg chg="add mod">
          <ac:chgData name="kj119" userId="efccf29a-f3b5-4b37-b444-e9bda86a644e" providerId="ADAL" clId="{1F08C088-6DA9-4F4C-A5DD-76E5F446CD18}" dt="2019-11-23T07:50:49.539" v="3456" actId="207"/>
          <ac:spMkLst>
            <pc:docMk/>
            <pc:sldMk cId="3239683234" sldId="261"/>
            <ac:spMk id="40" creationId="{3868BBCD-F4D5-41F6-8DB5-0E12862FF8DD}"/>
          </ac:spMkLst>
        </pc:spChg>
        <pc:picChg chg="add mod">
          <ac:chgData name="kj119" userId="efccf29a-f3b5-4b37-b444-e9bda86a644e" providerId="ADAL" clId="{1F08C088-6DA9-4F4C-A5DD-76E5F446CD18}" dt="2019-11-23T07:43:13.964" v="2582" actId="1076"/>
          <ac:picMkLst>
            <pc:docMk/>
            <pc:sldMk cId="3239683234" sldId="261"/>
            <ac:picMk id="3" creationId="{011C9DAE-69E1-4E62-80C6-ACF0E03341A6}"/>
          </ac:picMkLst>
        </pc:picChg>
        <pc:picChg chg="add mod">
          <ac:chgData name="kj119" userId="efccf29a-f3b5-4b37-b444-e9bda86a644e" providerId="ADAL" clId="{1F08C088-6DA9-4F4C-A5DD-76E5F446CD18}" dt="2019-11-23T07:43:33.932" v="2590" actId="1076"/>
          <ac:picMkLst>
            <pc:docMk/>
            <pc:sldMk cId="3239683234" sldId="261"/>
            <ac:picMk id="6" creationId="{09EA5D3B-581A-4854-BB73-353540622F1C}"/>
          </ac:picMkLst>
        </pc:picChg>
        <pc:picChg chg="del">
          <ac:chgData name="kj119" userId="efccf29a-f3b5-4b37-b444-e9bda86a644e" providerId="ADAL" clId="{1F08C088-6DA9-4F4C-A5DD-76E5F446CD18}" dt="2019-11-23T07:41:42.829" v="2580" actId="478"/>
          <ac:picMkLst>
            <pc:docMk/>
            <pc:sldMk cId="3239683234" sldId="261"/>
            <ac:picMk id="7" creationId="{9A9E3898-9DA0-4B7F-AAA2-78D5FB7DB0C2}"/>
          </ac:picMkLst>
        </pc:picChg>
        <pc:picChg chg="add mod">
          <ac:chgData name="kj119" userId="efccf29a-f3b5-4b37-b444-e9bda86a644e" providerId="ADAL" clId="{1F08C088-6DA9-4F4C-A5DD-76E5F446CD18}" dt="2019-11-23T07:43:45.573" v="2592" actId="1076"/>
          <ac:picMkLst>
            <pc:docMk/>
            <pc:sldMk cId="3239683234" sldId="261"/>
            <ac:picMk id="9" creationId="{AC4C7A97-C5D9-42E4-A06B-23208481FC67}"/>
          </ac:picMkLst>
        </pc:picChg>
        <pc:picChg chg="del">
          <ac:chgData name="kj119" userId="efccf29a-f3b5-4b37-b444-e9bda86a644e" providerId="ADAL" clId="{1F08C088-6DA9-4F4C-A5DD-76E5F446CD18}" dt="2019-11-23T07:41:42.829" v="2580" actId="478"/>
          <ac:picMkLst>
            <pc:docMk/>
            <pc:sldMk cId="3239683234" sldId="261"/>
            <ac:picMk id="11" creationId="{CE9B7746-3F5B-40F6-B6F1-A48B987DA1A0}"/>
          </ac:picMkLst>
        </pc:picChg>
        <pc:picChg chg="add del mod">
          <ac:chgData name="kj119" userId="efccf29a-f3b5-4b37-b444-e9bda86a644e" providerId="ADAL" clId="{1F08C088-6DA9-4F4C-A5DD-76E5F446CD18}" dt="2019-11-23T07:48:52.076" v="3204" actId="478"/>
          <ac:picMkLst>
            <pc:docMk/>
            <pc:sldMk cId="3239683234" sldId="261"/>
            <ac:picMk id="12" creationId="{8B1D817F-D263-4A21-8284-EC43B102DA8B}"/>
          </ac:picMkLst>
        </pc:picChg>
        <pc:picChg chg="del">
          <ac:chgData name="kj119" userId="efccf29a-f3b5-4b37-b444-e9bda86a644e" providerId="ADAL" clId="{1F08C088-6DA9-4F4C-A5DD-76E5F446CD18}" dt="2019-11-23T07:41:40.253" v="2579" actId="478"/>
          <ac:picMkLst>
            <pc:docMk/>
            <pc:sldMk cId="3239683234" sldId="261"/>
            <ac:picMk id="15" creationId="{9EB5A123-61F6-4C7F-820C-AFB5DE3EE7AE}"/>
          </ac:picMkLst>
        </pc:picChg>
        <pc:picChg chg="del">
          <ac:chgData name="kj119" userId="efccf29a-f3b5-4b37-b444-e9bda86a644e" providerId="ADAL" clId="{1F08C088-6DA9-4F4C-A5DD-76E5F446CD18}" dt="2019-11-23T07:41:40.253" v="2579" actId="478"/>
          <ac:picMkLst>
            <pc:docMk/>
            <pc:sldMk cId="3239683234" sldId="261"/>
            <ac:picMk id="20" creationId="{615C48FB-992F-44B1-9ACB-549C978F6334}"/>
          </ac:picMkLst>
        </pc:picChg>
        <pc:picChg chg="add mod">
          <ac:chgData name="kj119" userId="efccf29a-f3b5-4b37-b444-e9bda86a644e" providerId="ADAL" clId="{1F08C088-6DA9-4F4C-A5DD-76E5F446CD18}" dt="2019-11-23T07:49:42.708" v="3215" actId="1076"/>
          <ac:picMkLst>
            <pc:docMk/>
            <pc:sldMk cId="3239683234" sldId="261"/>
            <ac:picMk id="38" creationId="{C07358D0-9D16-407E-B626-73CE1F7BE0FD}"/>
          </ac:picMkLst>
        </pc:picChg>
        <pc:cxnChg chg="add mod">
          <ac:chgData name="kj119" userId="efccf29a-f3b5-4b37-b444-e9bda86a644e" providerId="ADAL" clId="{1F08C088-6DA9-4F4C-A5DD-76E5F446CD18}" dt="2019-11-23T07:44:21.725" v="2678" actId="11529"/>
          <ac:cxnSpMkLst>
            <pc:docMk/>
            <pc:sldMk cId="3239683234" sldId="261"/>
            <ac:cxnSpMk id="16" creationId="{394B10E7-4B1F-457E-B8D0-2513AB783033}"/>
          </ac:cxnSpMkLst>
        </pc:cxnChg>
        <pc:cxnChg chg="add mod">
          <ac:chgData name="kj119" userId="efccf29a-f3b5-4b37-b444-e9bda86a644e" providerId="ADAL" clId="{1F08C088-6DA9-4F4C-A5DD-76E5F446CD18}" dt="2019-11-23T07:46:45.728" v="3012" actId="20577"/>
          <ac:cxnSpMkLst>
            <pc:docMk/>
            <pc:sldMk cId="3239683234" sldId="261"/>
            <ac:cxnSpMk id="18" creationId="{3BF67F86-1C28-413D-ACCA-9F99EA4F51DE}"/>
          </ac:cxnSpMkLst>
        </pc:cxnChg>
        <pc:cxnChg chg="add del mod">
          <ac:chgData name="kj119" userId="efccf29a-f3b5-4b37-b444-e9bda86a644e" providerId="ADAL" clId="{1F08C088-6DA9-4F4C-A5DD-76E5F446CD18}" dt="2019-11-23T07:45:32.982" v="2824" actId="11529"/>
          <ac:cxnSpMkLst>
            <pc:docMk/>
            <pc:sldMk cId="3239683234" sldId="261"/>
            <ac:cxnSpMk id="22" creationId="{8B796FEB-2F9C-4779-9A2A-E86A3A71572A}"/>
          </ac:cxnSpMkLst>
        </pc:cxnChg>
        <pc:cxnChg chg="del">
          <ac:chgData name="kj119" userId="efccf29a-f3b5-4b37-b444-e9bda86a644e" providerId="ADAL" clId="{1F08C088-6DA9-4F4C-A5DD-76E5F446CD18}" dt="2019-11-23T07:41:40.253" v="2579" actId="478"/>
          <ac:cxnSpMkLst>
            <pc:docMk/>
            <pc:sldMk cId="3239683234" sldId="261"/>
            <ac:cxnSpMk id="25" creationId="{D84A9AAE-2994-43D9-A8FE-8C08E5C90928}"/>
          </ac:cxnSpMkLst>
        </pc:cxnChg>
        <pc:cxnChg chg="add del mod">
          <ac:chgData name="kj119" userId="efccf29a-f3b5-4b37-b444-e9bda86a644e" providerId="ADAL" clId="{1F08C088-6DA9-4F4C-A5DD-76E5F446CD18}" dt="2019-11-23T07:46:23.608" v="2963" actId="11529"/>
          <ac:cxnSpMkLst>
            <pc:docMk/>
            <pc:sldMk cId="3239683234" sldId="261"/>
            <ac:cxnSpMk id="26" creationId="{3960FA9D-EC1E-41DF-8269-D12EE5628875}"/>
          </ac:cxnSpMkLst>
        </pc:cxnChg>
        <pc:cxnChg chg="add mod">
          <ac:chgData name="kj119" userId="efccf29a-f3b5-4b37-b444-e9bda86a644e" providerId="ADAL" clId="{1F08C088-6DA9-4F4C-A5DD-76E5F446CD18}" dt="2019-11-23T07:46:26.597" v="2964" actId="11529"/>
          <ac:cxnSpMkLst>
            <pc:docMk/>
            <pc:sldMk cId="3239683234" sldId="261"/>
            <ac:cxnSpMk id="29" creationId="{298C2E04-27B6-43A7-BA97-134F676B49F4}"/>
          </ac:cxnSpMkLst>
        </pc:cxnChg>
        <pc:cxnChg chg="del">
          <ac:chgData name="kj119" userId="efccf29a-f3b5-4b37-b444-e9bda86a644e" providerId="ADAL" clId="{1F08C088-6DA9-4F4C-A5DD-76E5F446CD18}" dt="2019-11-23T07:41:40.253" v="2579" actId="478"/>
          <ac:cxnSpMkLst>
            <pc:docMk/>
            <pc:sldMk cId="3239683234" sldId="261"/>
            <ac:cxnSpMk id="31" creationId="{8425ED31-84FC-4E6E-A007-C4C85878EE9E}"/>
          </ac:cxnSpMkLst>
        </pc:cxnChg>
        <pc:cxnChg chg="add mod">
          <ac:chgData name="kj119" userId="efccf29a-f3b5-4b37-b444-e9bda86a644e" providerId="ADAL" clId="{1F08C088-6DA9-4F4C-A5DD-76E5F446CD18}" dt="2019-11-23T07:48:08.142" v="3194" actId="11529"/>
          <ac:cxnSpMkLst>
            <pc:docMk/>
            <pc:sldMk cId="3239683234" sldId="261"/>
            <ac:cxnSpMk id="34" creationId="{35D79D9B-D982-43F8-9F1A-E922BABA7A02}"/>
          </ac:cxnSpMkLst>
        </pc:cxnChg>
      </pc:sldChg>
      <pc:sldChg chg="addSp delSp modSp add">
        <pc:chgData name="kj119" userId="efccf29a-f3b5-4b37-b444-e9bda86a644e" providerId="ADAL" clId="{1F08C088-6DA9-4F4C-A5DD-76E5F446CD18}" dt="2019-11-23T07:54:39.661" v="4018" actId="1076"/>
        <pc:sldMkLst>
          <pc:docMk/>
          <pc:sldMk cId="2176704444" sldId="262"/>
        </pc:sldMkLst>
        <pc:spChg chg="mod">
          <ac:chgData name="kj119" userId="efccf29a-f3b5-4b37-b444-e9bda86a644e" providerId="ADAL" clId="{1F08C088-6DA9-4F4C-A5DD-76E5F446CD18}" dt="2019-11-23T07:51:45.317" v="3460" actId="20577"/>
          <ac:spMkLst>
            <pc:docMk/>
            <pc:sldMk cId="2176704444" sldId="262"/>
            <ac:spMk id="5" creationId="{07EC576B-6247-402C-B62B-E964F08F26CB}"/>
          </ac:spMkLst>
        </pc:spChg>
        <pc:spChg chg="add mod">
          <ac:chgData name="kj119" userId="efccf29a-f3b5-4b37-b444-e9bda86a644e" providerId="ADAL" clId="{1F08C088-6DA9-4F4C-A5DD-76E5F446CD18}" dt="2019-11-23T07:52:34.509" v="3633" actId="1076"/>
          <ac:spMkLst>
            <pc:docMk/>
            <pc:sldMk cId="2176704444" sldId="262"/>
            <ac:spMk id="12" creationId="{47F4A5D0-FFDA-424B-B548-A56FFF3BC4E1}"/>
          </ac:spMkLst>
        </pc:spChg>
        <pc:spChg chg="del">
          <ac:chgData name="kj119" userId="efccf29a-f3b5-4b37-b444-e9bda86a644e" providerId="ADAL" clId="{1F08C088-6DA9-4F4C-A5DD-76E5F446CD18}" dt="2019-11-23T07:51:43.093" v="3458" actId="478"/>
          <ac:spMkLst>
            <pc:docMk/>
            <pc:sldMk cId="2176704444" sldId="262"/>
            <ac:spMk id="13" creationId="{EE643C5B-0879-4B5E-9178-16A77CDE7962}"/>
          </ac:spMkLst>
        </pc:spChg>
        <pc:spChg chg="add mod">
          <ac:chgData name="kj119" userId="efccf29a-f3b5-4b37-b444-e9bda86a644e" providerId="ADAL" clId="{1F08C088-6DA9-4F4C-A5DD-76E5F446CD18}" dt="2019-11-23T07:54:14.516" v="3959" actId="1076"/>
          <ac:spMkLst>
            <pc:docMk/>
            <pc:sldMk cId="2176704444" sldId="262"/>
            <ac:spMk id="14" creationId="{97872D5F-ACEB-4D07-B452-2B87F799CC52}"/>
          </ac:spMkLst>
        </pc:spChg>
        <pc:spChg chg="add mod">
          <ac:chgData name="kj119" userId="efccf29a-f3b5-4b37-b444-e9bda86a644e" providerId="ADAL" clId="{1F08C088-6DA9-4F4C-A5DD-76E5F446CD18}" dt="2019-11-23T07:54:39.661" v="4018" actId="1076"/>
          <ac:spMkLst>
            <pc:docMk/>
            <pc:sldMk cId="2176704444" sldId="262"/>
            <ac:spMk id="15" creationId="{5C798503-2E94-4F83-88B0-F41848F90E15}"/>
          </ac:spMkLst>
        </pc:spChg>
        <pc:spChg chg="del">
          <ac:chgData name="kj119" userId="efccf29a-f3b5-4b37-b444-e9bda86a644e" providerId="ADAL" clId="{1F08C088-6DA9-4F4C-A5DD-76E5F446CD18}" dt="2019-11-23T07:51:43.093" v="3458" actId="478"/>
          <ac:spMkLst>
            <pc:docMk/>
            <pc:sldMk cId="2176704444" sldId="262"/>
            <ac:spMk id="23" creationId="{3E4F2E9F-DB38-43CE-A349-5E9D88924B76}"/>
          </ac:spMkLst>
        </pc:spChg>
        <pc:spChg chg="del">
          <ac:chgData name="kj119" userId="efccf29a-f3b5-4b37-b444-e9bda86a644e" providerId="ADAL" clId="{1F08C088-6DA9-4F4C-A5DD-76E5F446CD18}" dt="2019-11-23T07:51:43.093" v="3458" actId="478"/>
          <ac:spMkLst>
            <pc:docMk/>
            <pc:sldMk cId="2176704444" sldId="262"/>
            <ac:spMk id="30" creationId="{11716119-F717-44B7-B238-B0D196A985AD}"/>
          </ac:spMkLst>
        </pc:spChg>
        <pc:spChg chg="del">
          <ac:chgData name="kj119" userId="efccf29a-f3b5-4b37-b444-e9bda86a644e" providerId="ADAL" clId="{1F08C088-6DA9-4F4C-A5DD-76E5F446CD18}" dt="2019-11-23T07:51:43.093" v="3458" actId="478"/>
          <ac:spMkLst>
            <pc:docMk/>
            <pc:sldMk cId="2176704444" sldId="262"/>
            <ac:spMk id="39" creationId="{166EF733-2725-4C76-AD5C-D85813152602}"/>
          </ac:spMkLst>
        </pc:spChg>
        <pc:spChg chg="del">
          <ac:chgData name="kj119" userId="efccf29a-f3b5-4b37-b444-e9bda86a644e" providerId="ADAL" clId="{1F08C088-6DA9-4F4C-A5DD-76E5F446CD18}" dt="2019-11-23T07:51:43.093" v="3458" actId="478"/>
          <ac:spMkLst>
            <pc:docMk/>
            <pc:sldMk cId="2176704444" sldId="262"/>
            <ac:spMk id="40" creationId="{3868BBCD-F4D5-41F6-8DB5-0E12862FF8DD}"/>
          </ac:spMkLst>
        </pc:spChg>
        <pc:picChg chg="del">
          <ac:chgData name="kj119" userId="efccf29a-f3b5-4b37-b444-e9bda86a644e" providerId="ADAL" clId="{1F08C088-6DA9-4F4C-A5DD-76E5F446CD18}" dt="2019-11-23T07:51:43.093" v="3458" actId="478"/>
          <ac:picMkLst>
            <pc:docMk/>
            <pc:sldMk cId="2176704444" sldId="262"/>
            <ac:picMk id="3" creationId="{011C9DAE-69E1-4E62-80C6-ACF0E03341A6}"/>
          </ac:picMkLst>
        </pc:picChg>
        <pc:picChg chg="add mod">
          <ac:chgData name="kj119" userId="efccf29a-f3b5-4b37-b444-e9bda86a644e" providerId="ADAL" clId="{1F08C088-6DA9-4F4C-A5DD-76E5F446CD18}" dt="2019-11-23T07:51:52.076" v="3462" actId="1076"/>
          <ac:picMkLst>
            <pc:docMk/>
            <pc:sldMk cId="2176704444" sldId="262"/>
            <ac:picMk id="4" creationId="{0EC95E94-DCEF-40D2-A5D3-F5282900E3C3}"/>
          </ac:picMkLst>
        </pc:picChg>
        <pc:picChg chg="del">
          <ac:chgData name="kj119" userId="efccf29a-f3b5-4b37-b444-e9bda86a644e" providerId="ADAL" clId="{1F08C088-6DA9-4F4C-A5DD-76E5F446CD18}" dt="2019-11-23T07:51:43.093" v="3458" actId="478"/>
          <ac:picMkLst>
            <pc:docMk/>
            <pc:sldMk cId="2176704444" sldId="262"/>
            <ac:picMk id="6" creationId="{09EA5D3B-581A-4854-BB73-353540622F1C}"/>
          </ac:picMkLst>
        </pc:picChg>
        <pc:picChg chg="add mod">
          <ac:chgData name="kj119" userId="efccf29a-f3b5-4b37-b444-e9bda86a644e" providerId="ADAL" clId="{1F08C088-6DA9-4F4C-A5DD-76E5F446CD18}" dt="2019-11-23T07:52:37.669" v="3635" actId="1076"/>
          <ac:picMkLst>
            <pc:docMk/>
            <pc:sldMk cId="2176704444" sldId="262"/>
            <ac:picMk id="8" creationId="{48AD1F59-B60C-4371-A075-C26B6B702D14}"/>
          </ac:picMkLst>
        </pc:picChg>
        <pc:picChg chg="del">
          <ac:chgData name="kj119" userId="efccf29a-f3b5-4b37-b444-e9bda86a644e" providerId="ADAL" clId="{1F08C088-6DA9-4F4C-A5DD-76E5F446CD18}" dt="2019-11-23T07:51:43.093" v="3458" actId="478"/>
          <ac:picMkLst>
            <pc:docMk/>
            <pc:sldMk cId="2176704444" sldId="262"/>
            <ac:picMk id="9" creationId="{AC4C7A97-C5D9-42E4-A06B-23208481FC67}"/>
          </ac:picMkLst>
        </pc:picChg>
        <pc:picChg chg="add mod">
          <ac:chgData name="kj119" userId="efccf29a-f3b5-4b37-b444-e9bda86a644e" providerId="ADAL" clId="{1F08C088-6DA9-4F4C-A5DD-76E5F446CD18}" dt="2019-11-23T07:52:38.372" v="3636" actId="1076"/>
          <ac:picMkLst>
            <pc:docMk/>
            <pc:sldMk cId="2176704444" sldId="262"/>
            <ac:picMk id="11" creationId="{A6C09C7A-CBE9-409E-B564-4C00CC06B57C}"/>
          </ac:picMkLst>
        </pc:picChg>
        <pc:picChg chg="del">
          <ac:chgData name="kj119" userId="efccf29a-f3b5-4b37-b444-e9bda86a644e" providerId="ADAL" clId="{1F08C088-6DA9-4F4C-A5DD-76E5F446CD18}" dt="2019-11-23T07:51:43.093" v="3458" actId="478"/>
          <ac:picMkLst>
            <pc:docMk/>
            <pc:sldMk cId="2176704444" sldId="262"/>
            <ac:picMk id="38" creationId="{C07358D0-9D16-407E-B626-73CE1F7BE0FD}"/>
          </ac:picMkLst>
        </pc:picChg>
        <pc:cxnChg chg="del">
          <ac:chgData name="kj119" userId="efccf29a-f3b5-4b37-b444-e9bda86a644e" providerId="ADAL" clId="{1F08C088-6DA9-4F4C-A5DD-76E5F446CD18}" dt="2019-11-23T07:51:43.093" v="3458" actId="478"/>
          <ac:cxnSpMkLst>
            <pc:docMk/>
            <pc:sldMk cId="2176704444" sldId="262"/>
            <ac:cxnSpMk id="16" creationId="{394B10E7-4B1F-457E-B8D0-2513AB783033}"/>
          </ac:cxnSpMkLst>
        </pc:cxnChg>
        <pc:cxnChg chg="del mod">
          <ac:chgData name="kj119" userId="efccf29a-f3b5-4b37-b444-e9bda86a644e" providerId="ADAL" clId="{1F08C088-6DA9-4F4C-A5DD-76E5F446CD18}" dt="2019-11-23T07:51:43.093" v="3458" actId="478"/>
          <ac:cxnSpMkLst>
            <pc:docMk/>
            <pc:sldMk cId="2176704444" sldId="262"/>
            <ac:cxnSpMk id="18" creationId="{3BF67F86-1C28-413D-ACCA-9F99EA4F51DE}"/>
          </ac:cxnSpMkLst>
        </pc:cxnChg>
        <pc:cxnChg chg="del">
          <ac:chgData name="kj119" userId="efccf29a-f3b5-4b37-b444-e9bda86a644e" providerId="ADAL" clId="{1F08C088-6DA9-4F4C-A5DD-76E5F446CD18}" dt="2019-11-23T07:51:43.093" v="3458" actId="478"/>
          <ac:cxnSpMkLst>
            <pc:docMk/>
            <pc:sldMk cId="2176704444" sldId="262"/>
            <ac:cxnSpMk id="29" creationId="{298C2E04-27B6-43A7-BA97-134F676B49F4}"/>
          </ac:cxnSpMkLst>
        </pc:cxnChg>
        <pc:cxnChg chg="del">
          <ac:chgData name="kj119" userId="efccf29a-f3b5-4b37-b444-e9bda86a644e" providerId="ADAL" clId="{1F08C088-6DA9-4F4C-A5DD-76E5F446CD18}" dt="2019-11-23T07:51:43.093" v="3458" actId="478"/>
          <ac:cxnSpMkLst>
            <pc:docMk/>
            <pc:sldMk cId="2176704444" sldId="262"/>
            <ac:cxnSpMk id="34" creationId="{35D79D9B-D982-43F8-9F1A-E922BABA7A02}"/>
          </ac:cxnSpMkLst>
        </pc:cxnChg>
      </pc:sldChg>
      <pc:sldChg chg="addSp delSp modSp add">
        <pc:chgData name="kj119" userId="efccf29a-f3b5-4b37-b444-e9bda86a644e" providerId="ADAL" clId="{1F08C088-6DA9-4F4C-A5DD-76E5F446CD18}" dt="2019-11-23T07:59:34.188" v="4477" actId="1076"/>
        <pc:sldMkLst>
          <pc:docMk/>
          <pc:sldMk cId="2290530122" sldId="263"/>
        </pc:sldMkLst>
        <pc:spChg chg="mod">
          <ac:chgData name="kj119" userId="efccf29a-f3b5-4b37-b444-e9bda86a644e" providerId="ADAL" clId="{1F08C088-6DA9-4F4C-A5DD-76E5F446CD18}" dt="2019-11-23T07:54:46.332" v="4021" actId="20577"/>
          <ac:spMkLst>
            <pc:docMk/>
            <pc:sldMk cId="2290530122" sldId="263"/>
            <ac:spMk id="5" creationId="{07EC576B-6247-402C-B62B-E964F08F26CB}"/>
          </ac:spMkLst>
        </pc:spChg>
        <pc:spChg chg="add del mod">
          <ac:chgData name="kj119" userId="efccf29a-f3b5-4b37-b444-e9bda86a644e" providerId="ADAL" clId="{1F08C088-6DA9-4F4C-A5DD-76E5F446CD18}" dt="2019-11-23T07:56:54.854" v="4074" actId="478"/>
          <ac:spMkLst>
            <pc:docMk/>
            <pc:sldMk cId="2290530122" sldId="263"/>
            <ac:spMk id="9" creationId="{917EC9A1-02B2-4A89-952A-0BDC3679381E}"/>
          </ac:spMkLst>
        </pc:spChg>
        <pc:spChg chg="add mod">
          <ac:chgData name="kj119" userId="efccf29a-f3b5-4b37-b444-e9bda86a644e" providerId="ADAL" clId="{1F08C088-6DA9-4F4C-A5DD-76E5F446CD18}" dt="2019-11-23T07:57:34.477" v="4243" actId="1076"/>
          <ac:spMkLst>
            <pc:docMk/>
            <pc:sldMk cId="2290530122" sldId="263"/>
            <ac:spMk id="10" creationId="{E5B83C0B-E85C-44DD-9DCC-7F6BF1B2C6E5}"/>
          </ac:spMkLst>
        </pc:spChg>
        <pc:spChg chg="del">
          <ac:chgData name="kj119" userId="efccf29a-f3b5-4b37-b444-e9bda86a644e" providerId="ADAL" clId="{1F08C088-6DA9-4F4C-A5DD-76E5F446CD18}" dt="2019-11-23T07:54:49.892" v="4022" actId="478"/>
          <ac:spMkLst>
            <pc:docMk/>
            <pc:sldMk cId="2290530122" sldId="263"/>
            <ac:spMk id="12" creationId="{47F4A5D0-FFDA-424B-B548-A56FFF3BC4E1}"/>
          </ac:spMkLst>
        </pc:spChg>
        <pc:spChg chg="del">
          <ac:chgData name="kj119" userId="efccf29a-f3b5-4b37-b444-e9bda86a644e" providerId="ADAL" clId="{1F08C088-6DA9-4F4C-A5DD-76E5F446CD18}" dt="2019-11-23T07:54:51.133" v="4023" actId="478"/>
          <ac:spMkLst>
            <pc:docMk/>
            <pc:sldMk cId="2290530122" sldId="263"/>
            <ac:spMk id="14" creationId="{97872D5F-ACEB-4D07-B452-2B87F799CC52}"/>
          </ac:spMkLst>
        </pc:spChg>
        <pc:spChg chg="del">
          <ac:chgData name="kj119" userId="efccf29a-f3b5-4b37-b444-e9bda86a644e" providerId="ADAL" clId="{1F08C088-6DA9-4F4C-A5DD-76E5F446CD18}" dt="2019-11-23T07:54:49.892" v="4022" actId="478"/>
          <ac:spMkLst>
            <pc:docMk/>
            <pc:sldMk cId="2290530122" sldId="263"/>
            <ac:spMk id="15" creationId="{5C798503-2E94-4F83-88B0-F41848F90E15}"/>
          </ac:spMkLst>
        </pc:spChg>
        <pc:spChg chg="add mod">
          <ac:chgData name="kj119" userId="efccf29a-f3b5-4b37-b444-e9bda86a644e" providerId="ADAL" clId="{1F08C088-6DA9-4F4C-A5DD-76E5F446CD18}" dt="2019-11-23T07:58:50.404" v="4303"/>
          <ac:spMkLst>
            <pc:docMk/>
            <pc:sldMk cId="2290530122" sldId="263"/>
            <ac:spMk id="25" creationId="{7A336919-71C9-4D48-A9C2-7EB8D7120C85}"/>
          </ac:spMkLst>
        </pc:spChg>
        <pc:spChg chg="add mod">
          <ac:chgData name="kj119" userId="efccf29a-f3b5-4b37-b444-e9bda86a644e" providerId="ADAL" clId="{1F08C088-6DA9-4F4C-A5DD-76E5F446CD18}" dt="2019-11-23T07:59:34.188" v="4477" actId="1076"/>
          <ac:spMkLst>
            <pc:docMk/>
            <pc:sldMk cId="2290530122" sldId="263"/>
            <ac:spMk id="26" creationId="{7AFA901C-FFBD-44E8-861F-FBF82652D60E}"/>
          </ac:spMkLst>
        </pc:spChg>
        <pc:spChg chg="add mod">
          <ac:chgData name="kj119" userId="efccf29a-f3b5-4b37-b444-e9bda86a644e" providerId="ADAL" clId="{1F08C088-6DA9-4F4C-A5DD-76E5F446CD18}" dt="2019-11-23T07:59:15.637" v="4405" actId="20577"/>
          <ac:spMkLst>
            <pc:docMk/>
            <pc:sldMk cId="2290530122" sldId="263"/>
            <ac:spMk id="27" creationId="{457D1930-BAA9-4428-8578-186C9B9736EE}"/>
          </ac:spMkLst>
        </pc:spChg>
        <pc:picChg chg="add mod">
          <ac:chgData name="kj119" userId="efccf29a-f3b5-4b37-b444-e9bda86a644e" providerId="ADAL" clId="{1F08C088-6DA9-4F4C-A5DD-76E5F446CD18}" dt="2019-11-23T07:57:01.884" v="4077" actId="14100"/>
          <ac:picMkLst>
            <pc:docMk/>
            <pc:sldMk cId="2290530122" sldId="263"/>
            <ac:picMk id="3" creationId="{980B9D6A-8E7E-459B-9F5F-835E63CC9505}"/>
          </ac:picMkLst>
        </pc:picChg>
        <pc:picChg chg="del">
          <ac:chgData name="kj119" userId="efccf29a-f3b5-4b37-b444-e9bda86a644e" providerId="ADAL" clId="{1F08C088-6DA9-4F4C-A5DD-76E5F446CD18}" dt="2019-11-23T07:54:49.892" v="4022" actId="478"/>
          <ac:picMkLst>
            <pc:docMk/>
            <pc:sldMk cId="2290530122" sldId="263"/>
            <ac:picMk id="4" creationId="{0EC95E94-DCEF-40D2-A5D3-F5282900E3C3}"/>
          </ac:picMkLst>
        </pc:picChg>
        <pc:picChg chg="add del mod">
          <ac:chgData name="kj119" userId="efccf29a-f3b5-4b37-b444-e9bda86a644e" providerId="ADAL" clId="{1F08C088-6DA9-4F4C-A5DD-76E5F446CD18}" dt="2019-11-23T07:56:56.741" v="4075" actId="478"/>
          <ac:picMkLst>
            <pc:docMk/>
            <pc:sldMk cId="2290530122" sldId="263"/>
            <ac:picMk id="7" creationId="{00FE1C24-68FA-4DBA-A2E8-4180CAB4737E}"/>
          </ac:picMkLst>
        </pc:picChg>
        <pc:picChg chg="del">
          <ac:chgData name="kj119" userId="efccf29a-f3b5-4b37-b444-e9bda86a644e" providerId="ADAL" clId="{1F08C088-6DA9-4F4C-A5DD-76E5F446CD18}" dt="2019-11-23T07:54:49.892" v="4022" actId="478"/>
          <ac:picMkLst>
            <pc:docMk/>
            <pc:sldMk cId="2290530122" sldId="263"/>
            <ac:picMk id="8" creationId="{48AD1F59-B60C-4371-A075-C26B6B702D14}"/>
          </ac:picMkLst>
        </pc:picChg>
        <pc:picChg chg="del">
          <ac:chgData name="kj119" userId="efccf29a-f3b5-4b37-b444-e9bda86a644e" providerId="ADAL" clId="{1F08C088-6DA9-4F4C-A5DD-76E5F446CD18}" dt="2019-11-23T07:54:49.892" v="4022" actId="478"/>
          <ac:picMkLst>
            <pc:docMk/>
            <pc:sldMk cId="2290530122" sldId="263"/>
            <ac:picMk id="11" creationId="{A6C09C7A-CBE9-409E-B564-4C00CC06B57C}"/>
          </ac:picMkLst>
        </pc:picChg>
        <pc:picChg chg="add mod">
          <ac:chgData name="kj119" userId="efccf29a-f3b5-4b37-b444-e9bda86a644e" providerId="ADAL" clId="{1F08C088-6DA9-4F4C-A5DD-76E5F446CD18}" dt="2019-11-23T07:58:34.124" v="4253" actId="1076"/>
          <ac:picMkLst>
            <pc:docMk/>
            <pc:sldMk cId="2290530122" sldId="263"/>
            <ac:picMk id="20" creationId="{F9BBF319-08C2-4E2D-AA3C-A1EE327B3DFA}"/>
          </ac:picMkLst>
        </pc:picChg>
        <pc:picChg chg="add mod">
          <ac:chgData name="kj119" userId="efccf29a-f3b5-4b37-b444-e9bda86a644e" providerId="ADAL" clId="{1F08C088-6DA9-4F4C-A5DD-76E5F446CD18}" dt="2019-11-23T07:58:35.508" v="4254" actId="1076"/>
          <ac:picMkLst>
            <pc:docMk/>
            <pc:sldMk cId="2290530122" sldId="263"/>
            <ac:picMk id="22" creationId="{CB528A30-EA95-44FA-901D-D16BD132F8DF}"/>
          </ac:picMkLst>
        </pc:picChg>
        <pc:picChg chg="add mod">
          <ac:chgData name="kj119" userId="efccf29a-f3b5-4b37-b444-e9bda86a644e" providerId="ADAL" clId="{1F08C088-6DA9-4F4C-A5DD-76E5F446CD18}" dt="2019-11-23T07:58:38.444" v="4255" actId="1076"/>
          <ac:picMkLst>
            <pc:docMk/>
            <pc:sldMk cId="2290530122" sldId="263"/>
            <ac:picMk id="24" creationId="{0AE22099-8B94-4535-A97E-D406476E8B58}"/>
          </ac:picMkLst>
        </pc:picChg>
        <pc:cxnChg chg="add del mod">
          <ac:chgData name="kj119" userId="efccf29a-f3b5-4b37-b444-e9bda86a644e" providerId="ADAL" clId="{1F08C088-6DA9-4F4C-A5DD-76E5F446CD18}" dt="2019-11-23T07:57:38.252" v="4245" actId="478"/>
          <ac:cxnSpMkLst>
            <pc:docMk/>
            <pc:sldMk cId="2290530122" sldId="263"/>
            <ac:cxnSpMk id="16" creationId="{5680B383-62A9-48DE-9D4E-8442CF3541F3}"/>
          </ac:cxnSpMkLst>
        </pc:cxnChg>
        <pc:cxnChg chg="add mod">
          <ac:chgData name="kj119" userId="efccf29a-f3b5-4b37-b444-e9bda86a644e" providerId="ADAL" clId="{1F08C088-6DA9-4F4C-A5DD-76E5F446CD18}" dt="2019-11-23T07:57:42.683" v="4246" actId="11529"/>
          <ac:cxnSpMkLst>
            <pc:docMk/>
            <pc:sldMk cId="2290530122" sldId="263"/>
            <ac:cxnSpMk id="18" creationId="{0141D423-97AD-4C7A-B984-7BD8DEE03380}"/>
          </ac:cxnSpMkLst>
        </pc:cxnChg>
      </pc:sldChg>
      <pc:sldChg chg="addSp delSp modSp add">
        <pc:chgData name="kj119" userId="efccf29a-f3b5-4b37-b444-e9bda86a644e" providerId="ADAL" clId="{1F08C088-6DA9-4F4C-A5DD-76E5F446CD18}" dt="2019-11-23T08:07:03.340" v="5255" actId="20577"/>
        <pc:sldMkLst>
          <pc:docMk/>
          <pc:sldMk cId="3606313028" sldId="264"/>
        </pc:sldMkLst>
        <pc:spChg chg="mod">
          <ac:chgData name="kj119" userId="efccf29a-f3b5-4b37-b444-e9bda86a644e" providerId="ADAL" clId="{1F08C088-6DA9-4F4C-A5DD-76E5F446CD18}" dt="2019-11-23T08:07:03.340" v="5255" actId="20577"/>
          <ac:spMkLst>
            <pc:docMk/>
            <pc:sldMk cId="3606313028" sldId="264"/>
            <ac:spMk id="5" creationId="{07EC576B-6247-402C-B62B-E964F08F26CB}"/>
          </ac:spMkLst>
        </pc:spChg>
        <pc:spChg chg="add mod">
          <ac:chgData name="kj119" userId="efccf29a-f3b5-4b37-b444-e9bda86a644e" providerId="ADAL" clId="{1F08C088-6DA9-4F4C-A5DD-76E5F446CD18}" dt="2019-11-23T08:02:26.948" v="4745"/>
          <ac:spMkLst>
            <pc:docMk/>
            <pc:sldMk cId="3606313028" sldId="264"/>
            <ac:spMk id="8" creationId="{9F05B534-4EED-4E5B-B4E0-32817377B05B}"/>
          </ac:spMkLst>
        </pc:spChg>
        <pc:spChg chg="del">
          <ac:chgData name="kj119" userId="efccf29a-f3b5-4b37-b444-e9bda86a644e" providerId="ADAL" clId="{1F08C088-6DA9-4F4C-A5DD-76E5F446CD18}" dt="2019-11-23T07:59:42.964" v="4479" actId="478"/>
          <ac:spMkLst>
            <pc:docMk/>
            <pc:sldMk cId="3606313028" sldId="264"/>
            <ac:spMk id="10" creationId="{E5B83C0B-E85C-44DD-9DCC-7F6BF1B2C6E5}"/>
          </ac:spMkLst>
        </pc:spChg>
        <pc:spChg chg="add mod">
          <ac:chgData name="kj119" userId="efccf29a-f3b5-4b37-b444-e9bda86a644e" providerId="ADAL" clId="{1F08C088-6DA9-4F4C-A5DD-76E5F446CD18}" dt="2019-11-23T08:04:59.302" v="4907" actId="207"/>
          <ac:spMkLst>
            <pc:docMk/>
            <pc:sldMk cId="3606313028" sldId="264"/>
            <ac:spMk id="14" creationId="{18E88F30-A4F3-47D4-AD99-80A1E9F81FCD}"/>
          </ac:spMkLst>
        </pc:spChg>
        <pc:spChg chg="del">
          <ac:chgData name="kj119" userId="efccf29a-f3b5-4b37-b444-e9bda86a644e" providerId="ADAL" clId="{1F08C088-6DA9-4F4C-A5DD-76E5F446CD18}" dt="2019-11-23T07:59:42.964" v="4479" actId="478"/>
          <ac:spMkLst>
            <pc:docMk/>
            <pc:sldMk cId="3606313028" sldId="264"/>
            <ac:spMk id="25" creationId="{7A336919-71C9-4D48-A9C2-7EB8D7120C85}"/>
          </ac:spMkLst>
        </pc:spChg>
        <pc:spChg chg="del">
          <ac:chgData name="kj119" userId="efccf29a-f3b5-4b37-b444-e9bda86a644e" providerId="ADAL" clId="{1F08C088-6DA9-4F4C-A5DD-76E5F446CD18}" dt="2019-11-23T07:59:42.964" v="4479" actId="478"/>
          <ac:spMkLst>
            <pc:docMk/>
            <pc:sldMk cId="3606313028" sldId="264"/>
            <ac:spMk id="26" creationId="{7AFA901C-FFBD-44E8-861F-FBF82652D60E}"/>
          </ac:spMkLst>
        </pc:spChg>
        <pc:spChg chg="del">
          <ac:chgData name="kj119" userId="efccf29a-f3b5-4b37-b444-e9bda86a644e" providerId="ADAL" clId="{1F08C088-6DA9-4F4C-A5DD-76E5F446CD18}" dt="2019-11-23T07:59:42.964" v="4479" actId="478"/>
          <ac:spMkLst>
            <pc:docMk/>
            <pc:sldMk cId="3606313028" sldId="264"/>
            <ac:spMk id="27" creationId="{457D1930-BAA9-4428-8578-186C9B9736EE}"/>
          </ac:spMkLst>
        </pc:spChg>
        <pc:spChg chg="add mod">
          <ac:chgData name="kj119" userId="efccf29a-f3b5-4b37-b444-e9bda86a644e" providerId="ADAL" clId="{1F08C088-6DA9-4F4C-A5DD-76E5F446CD18}" dt="2019-11-23T08:05:39.580" v="5045" actId="1076"/>
          <ac:spMkLst>
            <pc:docMk/>
            <pc:sldMk cId="3606313028" sldId="264"/>
            <ac:spMk id="33" creationId="{5C82719F-1964-4062-8FA0-E7D75BD8EA13}"/>
          </ac:spMkLst>
        </pc:spChg>
        <pc:spChg chg="add del mod">
          <ac:chgData name="kj119" userId="efccf29a-f3b5-4b37-b444-e9bda86a644e" providerId="ADAL" clId="{1F08C088-6DA9-4F4C-A5DD-76E5F446CD18}" dt="2019-11-23T08:06:55.357" v="5253" actId="478"/>
          <ac:spMkLst>
            <pc:docMk/>
            <pc:sldMk cId="3606313028" sldId="264"/>
            <ac:spMk id="34" creationId="{BAFE12A5-0971-4581-82D2-369DCDD7980F}"/>
          </ac:spMkLst>
        </pc:spChg>
        <pc:spChg chg="add mod">
          <ac:chgData name="kj119" userId="efccf29a-f3b5-4b37-b444-e9bda86a644e" providerId="ADAL" clId="{1F08C088-6DA9-4F4C-A5DD-76E5F446CD18}" dt="2019-11-23T08:06:54.125" v="5252"/>
          <ac:spMkLst>
            <pc:docMk/>
            <pc:sldMk cId="3606313028" sldId="264"/>
            <ac:spMk id="35" creationId="{2E03D53C-7902-4978-AB95-A4C37F1FC589}"/>
          </ac:spMkLst>
        </pc:spChg>
        <pc:picChg chg="del">
          <ac:chgData name="kj119" userId="efccf29a-f3b5-4b37-b444-e9bda86a644e" providerId="ADAL" clId="{1F08C088-6DA9-4F4C-A5DD-76E5F446CD18}" dt="2019-11-23T07:59:42.964" v="4479" actId="478"/>
          <ac:picMkLst>
            <pc:docMk/>
            <pc:sldMk cId="3606313028" sldId="264"/>
            <ac:picMk id="3" creationId="{980B9D6A-8E7E-459B-9F5F-835E63CC9505}"/>
          </ac:picMkLst>
        </pc:picChg>
        <pc:picChg chg="add mod">
          <ac:chgData name="kj119" userId="efccf29a-f3b5-4b37-b444-e9bda86a644e" providerId="ADAL" clId="{1F08C088-6DA9-4F4C-A5DD-76E5F446CD18}" dt="2019-11-23T07:59:56.283" v="4483" actId="14100"/>
          <ac:picMkLst>
            <pc:docMk/>
            <pc:sldMk cId="3606313028" sldId="264"/>
            <ac:picMk id="4" creationId="{1F3BA607-C20C-43E2-978A-F75A00A92F7E}"/>
          </ac:picMkLst>
        </pc:picChg>
        <pc:picChg chg="add mod">
          <ac:chgData name="kj119" userId="efccf29a-f3b5-4b37-b444-e9bda86a644e" providerId="ADAL" clId="{1F08C088-6DA9-4F4C-A5DD-76E5F446CD18}" dt="2019-11-23T08:01:23.572" v="4488" actId="14100"/>
          <ac:picMkLst>
            <pc:docMk/>
            <pc:sldMk cId="3606313028" sldId="264"/>
            <ac:picMk id="7" creationId="{34F805B1-23D6-4DBA-B6C3-3BB2C28912AD}"/>
          </ac:picMkLst>
        </pc:picChg>
        <pc:picChg chg="add mod">
          <ac:chgData name="kj119" userId="efccf29a-f3b5-4b37-b444-e9bda86a644e" providerId="ADAL" clId="{1F08C088-6DA9-4F4C-A5DD-76E5F446CD18}" dt="2019-11-23T08:05:00.796" v="4908" actId="1076"/>
          <ac:picMkLst>
            <pc:docMk/>
            <pc:sldMk cId="3606313028" sldId="264"/>
            <ac:picMk id="19" creationId="{40DBA703-10AE-401D-A670-D9394F050C07}"/>
          </ac:picMkLst>
        </pc:picChg>
        <pc:picChg chg="del">
          <ac:chgData name="kj119" userId="efccf29a-f3b5-4b37-b444-e9bda86a644e" providerId="ADAL" clId="{1F08C088-6DA9-4F4C-A5DD-76E5F446CD18}" dt="2019-11-23T07:59:42.964" v="4479" actId="478"/>
          <ac:picMkLst>
            <pc:docMk/>
            <pc:sldMk cId="3606313028" sldId="264"/>
            <ac:picMk id="20" creationId="{F9BBF319-08C2-4E2D-AA3C-A1EE327B3DFA}"/>
          </ac:picMkLst>
        </pc:picChg>
        <pc:picChg chg="del">
          <ac:chgData name="kj119" userId="efccf29a-f3b5-4b37-b444-e9bda86a644e" providerId="ADAL" clId="{1F08C088-6DA9-4F4C-A5DD-76E5F446CD18}" dt="2019-11-23T07:59:42.964" v="4479" actId="478"/>
          <ac:picMkLst>
            <pc:docMk/>
            <pc:sldMk cId="3606313028" sldId="264"/>
            <ac:picMk id="22" creationId="{CB528A30-EA95-44FA-901D-D16BD132F8DF}"/>
          </ac:picMkLst>
        </pc:picChg>
        <pc:picChg chg="add mod">
          <ac:chgData name="kj119" userId="efccf29a-f3b5-4b37-b444-e9bda86a644e" providerId="ADAL" clId="{1F08C088-6DA9-4F4C-A5DD-76E5F446CD18}" dt="2019-11-23T08:05:06.211" v="4909" actId="1076"/>
          <ac:picMkLst>
            <pc:docMk/>
            <pc:sldMk cId="3606313028" sldId="264"/>
            <ac:picMk id="23" creationId="{793C094A-B9CB-4D64-9DA7-1E2CD52A0F86}"/>
          </ac:picMkLst>
        </pc:picChg>
        <pc:picChg chg="del">
          <ac:chgData name="kj119" userId="efccf29a-f3b5-4b37-b444-e9bda86a644e" providerId="ADAL" clId="{1F08C088-6DA9-4F4C-A5DD-76E5F446CD18}" dt="2019-11-23T07:59:44.781" v="4480" actId="478"/>
          <ac:picMkLst>
            <pc:docMk/>
            <pc:sldMk cId="3606313028" sldId="264"/>
            <ac:picMk id="24" creationId="{0AE22099-8B94-4535-A97E-D406476E8B58}"/>
          </ac:picMkLst>
        </pc:picChg>
        <pc:picChg chg="add mod">
          <ac:chgData name="kj119" userId="efccf29a-f3b5-4b37-b444-e9bda86a644e" providerId="ADAL" clId="{1F08C088-6DA9-4F4C-A5DD-76E5F446CD18}" dt="2019-11-23T08:05:12.628" v="4912" actId="1076"/>
          <ac:picMkLst>
            <pc:docMk/>
            <pc:sldMk cId="3606313028" sldId="264"/>
            <ac:picMk id="29" creationId="{DF7EAE4E-EE2A-4A01-B3DB-0DEFA7DAEC96}"/>
          </ac:picMkLst>
        </pc:picChg>
        <pc:picChg chg="add mod">
          <ac:chgData name="kj119" userId="efccf29a-f3b5-4b37-b444-e9bda86a644e" providerId="ADAL" clId="{1F08C088-6DA9-4F4C-A5DD-76E5F446CD18}" dt="2019-11-23T08:06:32.500" v="5144" actId="1076"/>
          <ac:picMkLst>
            <pc:docMk/>
            <pc:sldMk cId="3606313028" sldId="264"/>
            <ac:picMk id="31" creationId="{914836AB-2B5B-4825-91C7-DA25D2BEFCB8}"/>
          </ac:picMkLst>
        </pc:picChg>
        <pc:cxnChg chg="add mod">
          <ac:chgData name="kj119" userId="efccf29a-f3b5-4b37-b444-e9bda86a644e" providerId="ADAL" clId="{1F08C088-6DA9-4F4C-A5DD-76E5F446CD18}" dt="2019-11-23T08:02:31.189" v="4746" actId="11529"/>
          <ac:cxnSpMkLst>
            <pc:docMk/>
            <pc:sldMk cId="3606313028" sldId="264"/>
            <ac:cxnSpMk id="11" creationId="{98214FE2-C552-46A3-8653-BAFC2A712BE3}"/>
          </ac:cxnSpMkLst>
        </pc:cxnChg>
        <pc:cxnChg chg="add mod">
          <ac:chgData name="kj119" userId="efccf29a-f3b5-4b37-b444-e9bda86a644e" providerId="ADAL" clId="{1F08C088-6DA9-4F4C-A5DD-76E5F446CD18}" dt="2019-11-23T08:02:35.812" v="4747" actId="11529"/>
          <ac:cxnSpMkLst>
            <pc:docMk/>
            <pc:sldMk cId="3606313028" sldId="264"/>
            <ac:cxnSpMk id="13" creationId="{69AFDBAD-93B2-4AF4-AF0A-0DEF8EE52042}"/>
          </ac:cxnSpMkLst>
        </pc:cxnChg>
        <pc:cxnChg chg="add mod">
          <ac:chgData name="kj119" userId="efccf29a-f3b5-4b37-b444-e9bda86a644e" providerId="ADAL" clId="{1F08C088-6DA9-4F4C-A5DD-76E5F446CD18}" dt="2019-11-23T08:04:54.468" v="4905" actId="14100"/>
          <ac:cxnSpMkLst>
            <pc:docMk/>
            <pc:sldMk cId="3606313028" sldId="264"/>
            <ac:cxnSpMk id="16" creationId="{30CE1D5B-FCD0-45EE-9AC6-503638E4CA70}"/>
          </ac:cxnSpMkLst>
        </pc:cxnChg>
        <pc:cxnChg chg="del mod">
          <ac:chgData name="kj119" userId="efccf29a-f3b5-4b37-b444-e9bda86a644e" providerId="ADAL" clId="{1F08C088-6DA9-4F4C-A5DD-76E5F446CD18}" dt="2019-11-23T07:59:42.964" v="4479" actId="478"/>
          <ac:cxnSpMkLst>
            <pc:docMk/>
            <pc:sldMk cId="3606313028" sldId="264"/>
            <ac:cxnSpMk id="18" creationId="{0141D423-97AD-4C7A-B984-7BD8DEE03380}"/>
          </ac:cxnSpMkLst>
        </pc:cxnChg>
      </pc:sldChg>
      <pc:sldChg chg="addSp delSp modSp add">
        <pc:chgData name="kj119" userId="efccf29a-f3b5-4b37-b444-e9bda86a644e" providerId="ADAL" clId="{1F08C088-6DA9-4F4C-A5DD-76E5F446CD18}" dt="2019-11-23T08:17:55.796" v="6166" actId="20577"/>
        <pc:sldMkLst>
          <pc:docMk/>
          <pc:sldMk cId="1036090172" sldId="265"/>
        </pc:sldMkLst>
        <pc:spChg chg="mod">
          <ac:chgData name="kj119" userId="efccf29a-f3b5-4b37-b444-e9bda86a644e" providerId="ADAL" clId="{1F08C088-6DA9-4F4C-A5DD-76E5F446CD18}" dt="2019-11-23T08:07:10.948" v="5258" actId="20577"/>
          <ac:spMkLst>
            <pc:docMk/>
            <pc:sldMk cId="1036090172" sldId="265"/>
            <ac:spMk id="5" creationId="{07EC576B-6247-402C-B62B-E964F08F26CB}"/>
          </ac:spMkLst>
        </pc:spChg>
        <pc:spChg chg="del">
          <ac:chgData name="kj119" userId="efccf29a-f3b5-4b37-b444-e9bda86a644e" providerId="ADAL" clId="{1F08C088-6DA9-4F4C-A5DD-76E5F446CD18}" dt="2019-11-23T08:07:35.516" v="5261" actId="478"/>
          <ac:spMkLst>
            <pc:docMk/>
            <pc:sldMk cId="1036090172" sldId="265"/>
            <ac:spMk id="8" creationId="{9F05B534-4EED-4E5B-B4E0-32817377B05B}"/>
          </ac:spMkLst>
        </pc:spChg>
        <pc:spChg chg="del">
          <ac:chgData name="kj119" userId="efccf29a-f3b5-4b37-b444-e9bda86a644e" providerId="ADAL" clId="{1F08C088-6DA9-4F4C-A5DD-76E5F446CD18}" dt="2019-11-23T08:07:21.588" v="5259" actId="478"/>
          <ac:spMkLst>
            <pc:docMk/>
            <pc:sldMk cId="1036090172" sldId="265"/>
            <ac:spMk id="14" creationId="{18E88F30-A4F3-47D4-AD99-80A1E9F81FCD}"/>
          </ac:spMkLst>
        </pc:spChg>
        <pc:spChg chg="add mod">
          <ac:chgData name="kj119" userId="efccf29a-f3b5-4b37-b444-e9bda86a644e" providerId="ADAL" clId="{1F08C088-6DA9-4F4C-A5DD-76E5F446CD18}" dt="2019-11-23T08:09:42.669" v="5462" actId="20577"/>
          <ac:spMkLst>
            <pc:docMk/>
            <pc:sldMk cId="1036090172" sldId="265"/>
            <ac:spMk id="15" creationId="{F8927A71-D546-45E1-9069-75E9DB6AD3EB}"/>
          </ac:spMkLst>
        </pc:spChg>
        <pc:spChg chg="add mod">
          <ac:chgData name="kj119" userId="efccf29a-f3b5-4b37-b444-e9bda86a644e" providerId="ADAL" clId="{1F08C088-6DA9-4F4C-A5DD-76E5F446CD18}" dt="2019-11-23T08:10:30.477" v="5650"/>
          <ac:spMkLst>
            <pc:docMk/>
            <pc:sldMk cId="1036090172" sldId="265"/>
            <ac:spMk id="24" creationId="{D0CD2B6B-614B-45A9-9F87-345108C297F0}"/>
          </ac:spMkLst>
        </pc:spChg>
        <pc:spChg chg="add mod">
          <ac:chgData name="kj119" userId="efccf29a-f3b5-4b37-b444-e9bda86a644e" providerId="ADAL" clId="{1F08C088-6DA9-4F4C-A5DD-76E5F446CD18}" dt="2019-11-23T08:15:12.708" v="5856" actId="1076"/>
          <ac:spMkLst>
            <pc:docMk/>
            <pc:sldMk cId="1036090172" sldId="265"/>
            <ac:spMk id="25" creationId="{9062AC73-237D-4C3E-B658-A3C5482CADFE}"/>
          </ac:spMkLst>
        </pc:spChg>
        <pc:spChg chg="add mod">
          <ac:chgData name="kj119" userId="efccf29a-f3b5-4b37-b444-e9bda86a644e" providerId="ADAL" clId="{1F08C088-6DA9-4F4C-A5DD-76E5F446CD18}" dt="2019-11-23T08:17:55.796" v="6166" actId="20577"/>
          <ac:spMkLst>
            <pc:docMk/>
            <pc:sldMk cId="1036090172" sldId="265"/>
            <ac:spMk id="26" creationId="{41A0C1AD-4398-4C51-823F-983FB6AF50FE}"/>
          </ac:spMkLst>
        </pc:spChg>
        <pc:spChg chg="add mod">
          <ac:chgData name="kj119" userId="efccf29a-f3b5-4b37-b444-e9bda86a644e" providerId="ADAL" clId="{1F08C088-6DA9-4F4C-A5DD-76E5F446CD18}" dt="2019-11-23T08:16:32.331" v="6125"/>
          <ac:spMkLst>
            <pc:docMk/>
            <pc:sldMk cId="1036090172" sldId="265"/>
            <ac:spMk id="28" creationId="{0C2F5D7A-D54E-4621-B4D5-AAF9312D020B}"/>
          </ac:spMkLst>
        </pc:spChg>
        <pc:spChg chg="del">
          <ac:chgData name="kj119" userId="efccf29a-f3b5-4b37-b444-e9bda86a644e" providerId="ADAL" clId="{1F08C088-6DA9-4F4C-A5DD-76E5F446CD18}" dt="2019-11-23T08:07:21.588" v="5259" actId="478"/>
          <ac:spMkLst>
            <pc:docMk/>
            <pc:sldMk cId="1036090172" sldId="265"/>
            <ac:spMk id="33" creationId="{5C82719F-1964-4062-8FA0-E7D75BD8EA13}"/>
          </ac:spMkLst>
        </pc:spChg>
        <pc:spChg chg="del">
          <ac:chgData name="kj119" userId="efccf29a-f3b5-4b37-b444-e9bda86a644e" providerId="ADAL" clId="{1F08C088-6DA9-4F4C-A5DD-76E5F446CD18}" dt="2019-11-23T08:07:21.588" v="5259" actId="478"/>
          <ac:spMkLst>
            <pc:docMk/>
            <pc:sldMk cId="1036090172" sldId="265"/>
            <ac:spMk id="35" creationId="{2E03D53C-7902-4978-AB95-A4C37F1FC589}"/>
          </ac:spMkLst>
        </pc:spChg>
        <pc:picChg chg="add mod">
          <ac:chgData name="kj119" userId="efccf29a-f3b5-4b37-b444-e9bda86a644e" providerId="ADAL" clId="{1F08C088-6DA9-4F4C-A5DD-76E5F446CD18}" dt="2019-11-23T08:08:44.909" v="5270" actId="14100"/>
          <ac:picMkLst>
            <pc:docMk/>
            <pc:sldMk cId="1036090172" sldId="265"/>
            <ac:picMk id="3" creationId="{D0E0591A-AB57-4A5A-97C8-C6842B7EAE42}"/>
          </ac:picMkLst>
        </pc:picChg>
        <pc:picChg chg="del">
          <ac:chgData name="kj119" userId="efccf29a-f3b5-4b37-b444-e9bda86a644e" providerId="ADAL" clId="{1F08C088-6DA9-4F4C-A5DD-76E5F446CD18}" dt="2019-11-23T08:07:21.588" v="5259" actId="478"/>
          <ac:picMkLst>
            <pc:docMk/>
            <pc:sldMk cId="1036090172" sldId="265"/>
            <ac:picMk id="4" creationId="{1F3BA607-C20C-43E2-978A-F75A00A92F7E}"/>
          </ac:picMkLst>
        </pc:picChg>
        <pc:picChg chg="del">
          <ac:chgData name="kj119" userId="efccf29a-f3b5-4b37-b444-e9bda86a644e" providerId="ADAL" clId="{1F08C088-6DA9-4F4C-A5DD-76E5F446CD18}" dt="2019-11-23T08:07:31.028" v="5260" actId="478"/>
          <ac:picMkLst>
            <pc:docMk/>
            <pc:sldMk cId="1036090172" sldId="265"/>
            <ac:picMk id="7" creationId="{34F805B1-23D6-4DBA-B6C3-3BB2C28912AD}"/>
          </ac:picMkLst>
        </pc:picChg>
        <pc:picChg chg="add mod">
          <ac:chgData name="kj119" userId="efccf29a-f3b5-4b37-b444-e9bda86a644e" providerId="ADAL" clId="{1F08C088-6DA9-4F4C-A5DD-76E5F446CD18}" dt="2019-11-23T08:14:54.812" v="5850" actId="1076"/>
          <ac:picMkLst>
            <pc:docMk/>
            <pc:sldMk cId="1036090172" sldId="265"/>
            <ac:picMk id="9" creationId="{AA7B9C10-A7AF-4DBB-8F2F-D1609DC9F944}"/>
          </ac:picMkLst>
        </pc:picChg>
        <pc:picChg chg="add mod">
          <ac:chgData name="kj119" userId="efccf29a-f3b5-4b37-b444-e9bda86a644e" providerId="ADAL" clId="{1F08C088-6DA9-4F4C-A5DD-76E5F446CD18}" dt="2019-11-23T08:15:18.133" v="5859" actId="1076"/>
          <ac:picMkLst>
            <pc:docMk/>
            <pc:sldMk cId="1036090172" sldId="265"/>
            <ac:picMk id="12" creationId="{28D3BD26-32A6-4A63-873A-F206A3155A98}"/>
          </ac:picMkLst>
        </pc:picChg>
        <pc:picChg chg="add mod">
          <ac:chgData name="kj119" userId="efccf29a-f3b5-4b37-b444-e9bda86a644e" providerId="ADAL" clId="{1F08C088-6DA9-4F4C-A5DD-76E5F446CD18}" dt="2019-11-23T08:15:09.508" v="5855" actId="1076"/>
          <ac:picMkLst>
            <pc:docMk/>
            <pc:sldMk cId="1036090172" sldId="265"/>
            <ac:picMk id="18" creationId="{A3D5F372-AEE5-47B0-B668-FCD849B0AF5B}"/>
          </ac:picMkLst>
        </pc:picChg>
        <pc:picChg chg="del">
          <ac:chgData name="kj119" userId="efccf29a-f3b5-4b37-b444-e9bda86a644e" providerId="ADAL" clId="{1F08C088-6DA9-4F4C-A5DD-76E5F446CD18}" dt="2019-11-23T08:07:21.588" v="5259" actId="478"/>
          <ac:picMkLst>
            <pc:docMk/>
            <pc:sldMk cId="1036090172" sldId="265"/>
            <ac:picMk id="19" creationId="{40DBA703-10AE-401D-A670-D9394F050C07}"/>
          </ac:picMkLst>
        </pc:picChg>
        <pc:picChg chg="del">
          <ac:chgData name="kj119" userId="efccf29a-f3b5-4b37-b444-e9bda86a644e" providerId="ADAL" clId="{1F08C088-6DA9-4F4C-A5DD-76E5F446CD18}" dt="2019-11-23T08:07:31.028" v="5260" actId="478"/>
          <ac:picMkLst>
            <pc:docMk/>
            <pc:sldMk cId="1036090172" sldId="265"/>
            <ac:picMk id="23" creationId="{793C094A-B9CB-4D64-9DA7-1E2CD52A0F86}"/>
          </ac:picMkLst>
        </pc:picChg>
        <pc:picChg chg="del">
          <ac:chgData name="kj119" userId="efccf29a-f3b5-4b37-b444-e9bda86a644e" providerId="ADAL" clId="{1F08C088-6DA9-4F4C-A5DD-76E5F446CD18}" dt="2019-11-23T08:07:21.588" v="5259" actId="478"/>
          <ac:picMkLst>
            <pc:docMk/>
            <pc:sldMk cId="1036090172" sldId="265"/>
            <ac:picMk id="29" creationId="{DF7EAE4E-EE2A-4A01-B3DB-0DEFA7DAEC96}"/>
          </ac:picMkLst>
        </pc:picChg>
        <pc:picChg chg="del">
          <ac:chgData name="kj119" userId="efccf29a-f3b5-4b37-b444-e9bda86a644e" providerId="ADAL" clId="{1F08C088-6DA9-4F4C-A5DD-76E5F446CD18}" dt="2019-11-23T08:07:43.028" v="5262" actId="478"/>
          <ac:picMkLst>
            <pc:docMk/>
            <pc:sldMk cId="1036090172" sldId="265"/>
            <ac:picMk id="31" creationId="{914836AB-2B5B-4825-91C7-DA25D2BEFCB8}"/>
          </ac:picMkLst>
        </pc:picChg>
        <pc:cxnChg chg="del">
          <ac:chgData name="kj119" userId="efccf29a-f3b5-4b37-b444-e9bda86a644e" providerId="ADAL" clId="{1F08C088-6DA9-4F4C-A5DD-76E5F446CD18}" dt="2019-11-23T08:07:21.588" v="5259" actId="478"/>
          <ac:cxnSpMkLst>
            <pc:docMk/>
            <pc:sldMk cId="1036090172" sldId="265"/>
            <ac:cxnSpMk id="11" creationId="{98214FE2-C552-46A3-8653-BAFC2A712BE3}"/>
          </ac:cxnSpMkLst>
        </pc:cxnChg>
        <pc:cxnChg chg="del">
          <ac:chgData name="kj119" userId="efccf29a-f3b5-4b37-b444-e9bda86a644e" providerId="ADAL" clId="{1F08C088-6DA9-4F4C-A5DD-76E5F446CD18}" dt="2019-11-23T08:07:21.588" v="5259" actId="478"/>
          <ac:cxnSpMkLst>
            <pc:docMk/>
            <pc:sldMk cId="1036090172" sldId="265"/>
            <ac:cxnSpMk id="13" creationId="{69AFDBAD-93B2-4AF4-AF0A-0DEF8EE52042}"/>
          </ac:cxnSpMkLst>
        </pc:cxnChg>
        <pc:cxnChg chg="del">
          <ac:chgData name="kj119" userId="efccf29a-f3b5-4b37-b444-e9bda86a644e" providerId="ADAL" clId="{1F08C088-6DA9-4F4C-A5DD-76E5F446CD18}" dt="2019-11-23T08:07:21.588" v="5259" actId="478"/>
          <ac:cxnSpMkLst>
            <pc:docMk/>
            <pc:sldMk cId="1036090172" sldId="265"/>
            <ac:cxnSpMk id="16" creationId="{30CE1D5B-FCD0-45EE-9AC6-503638E4CA70}"/>
          </ac:cxnSpMkLst>
        </pc:cxnChg>
      </pc:sldChg>
      <pc:sldChg chg="add del">
        <pc:chgData name="kj119" userId="efccf29a-f3b5-4b37-b444-e9bda86a644e" providerId="ADAL" clId="{1F08C088-6DA9-4F4C-A5DD-76E5F446CD18}" dt="2019-11-23T08:11:38.029" v="5836"/>
        <pc:sldMkLst>
          <pc:docMk/>
          <pc:sldMk cId="2196620500" sldId="266"/>
        </pc:sldMkLst>
      </pc:sldChg>
      <pc:sldChg chg="addSp delSp modSp add">
        <pc:chgData name="kj119" userId="efccf29a-f3b5-4b37-b444-e9bda86a644e" providerId="ADAL" clId="{1F08C088-6DA9-4F4C-A5DD-76E5F446CD18}" dt="2019-11-23T08:26:26.179" v="6833" actId="1076"/>
        <pc:sldMkLst>
          <pc:docMk/>
          <pc:sldMk cId="3412667632" sldId="266"/>
        </pc:sldMkLst>
        <pc:spChg chg="mod">
          <ac:chgData name="kj119" userId="efccf29a-f3b5-4b37-b444-e9bda86a644e" providerId="ADAL" clId="{1F08C088-6DA9-4F4C-A5DD-76E5F446CD18}" dt="2019-11-23T08:16:43.228" v="6129" actId="1076"/>
          <ac:spMkLst>
            <pc:docMk/>
            <pc:sldMk cId="3412667632" sldId="266"/>
            <ac:spMk id="5" creationId="{07EC576B-6247-402C-B62B-E964F08F26CB}"/>
          </ac:spMkLst>
        </pc:spChg>
        <pc:spChg chg="add mod">
          <ac:chgData name="kj119" userId="efccf29a-f3b5-4b37-b444-e9bda86a644e" providerId="ADAL" clId="{1F08C088-6DA9-4F4C-A5DD-76E5F446CD18}" dt="2019-11-23T08:26:26.179" v="6833" actId="1076"/>
          <ac:spMkLst>
            <pc:docMk/>
            <pc:sldMk cId="3412667632" sldId="266"/>
            <ac:spMk id="8" creationId="{297691E1-A727-4EDC-AC8E-C2D459084B1C}"/>
          </ac:spMkLst>
        </pc:spChg>
        <pc:spChg chg="del mod">
          <ac:chgData name="kj119" userId="efccf29a-f3b5-4b37-b444-e9bda86a644e" providerId="ADAL" clId="{1F08C088-6DA9-4F4C-A5DD-76E5F446CD18}" dt="2019-11-23T08:11:47.061" v="5842" actId="478"/>
          <ac:spMkLst>
            <pc:docMk/>
            <pc:sldMk cId="3412667632" sldId="266"/>
            <ac:spMk id="15" creationId="{F8927A71-D546-45E1-9069-75E9DB6AD3EB}"/>
          </ac:spMkLst>
        </pc:spChg>
        <pc:spChg chg="add del mod">
          <ac:chgData name="kj119" userId="efccf29a-f3b5-4b37-b444-e9bda86a644e" providerId="ADAL" clId="{1F08C088-6DA9-4F4C-A5DD-76E5F446CD18}" dt="2019-11-23T08:26:23.605" v="6832" actId="478"/>
          <ac:spMkLst>
            <pc:docMk/>
            <pc:sldMk cId="3412667632" sldId="266"/>
            <ac:spMk id="22" creationId="{D381F817-ACCB-4ACD-9F99-4BDDFF9664EB}"/>
          </ac:spMkLst>
        </pc:spChg>
        <pc:spChg chg="add mod">
          <ac:chgData name="kj119" userId="efccf29a-f3b5-4b37-b444-e9bda86a644e" providerId="ADAL" clId="{1F08C088-6DA9-4F4C-A5DD-76E5F446CD18}" dt="2019-11-23T08:25:12.699" v="6629" actId="1076"/>
          <ac:spMkLst>
            <pc:docMk/>
            <pc:sldMk cId="3412667632" sldId="266"/>
            <ac:spMk id="23" creationId="{6BB67A3B-C900-49E7-AD7A-16CB3A08C4CE}"/>
          </ac:spMkLst>
        </pc:spChg>
        <pc:spChg chg="del">
          <ac:chgData name="kj119" userId="efccf29a-f3b5-4b37-b444-e9bda86a644e" providerId="ADAL" clId="{1F08C088-6DA9-4F4C-A5DD-76E5F446CD18}" dt="2019-11-23T08:11:45.588" v="5840" actId="478"/>
          <ac:spMkLst>
            <pc:docMk/>
            <pc:sldMk cId="3412667632" sldId="266"/>
            <ac:spMk id="24" creationId="{D0CD2B6B-614B-45A9-9F87-345108C297F0}"/>
          </ac:spMkLst>
        </pc:spChg>
        <pc:spChg chg="del">
          <ac:chgData name="kj119" userId="efccf29a-f3b5-4b37-b444-e9bda86a644e" providerId="ADAL" clId="{1F08C088-6DA9-4F4C-A5DD-76E5F446CD18}" dt="2019-11-23T08:11:42.947" v="5838" actId="478"/>
          <ac:spMkLst>
            <pc:docMk/>
            <pc:sldMk cId="3412667632" sldId="266"/>
            <ac:spMk id="25" creationId="{9062AC73-237D-4C3E-B658-A3C5482CADFE}"/>
          </ac:spMkLst>
        </pc:spChg>
        <pc:spChg chg="add mod">
          <ac:chgData name="kj119" userId="efccf29a-f3b5-4b37-b444-e9bda86a644e" providerId="ADAL" clId="{1F08C088-6DA9-4F4C-A5DD-76E5F446CD18}" dt="2019-11-23T08:25:35.212" v="6710"/>
          <ac:spMkLst>
            <pc:docMk/>
            <pc:sldMk cId="3412667632" sldId="266"/>
            <ac:spMk id="28" creationId="{950DD951-7A24-44D3-B6BF-285D870C704C}"/>
          </ac:spMkLst>
        </pc:spChg>
        <pc:spChg chg="add mod">
          <ac:chgData name="kj119" userId="efccf29a-f3b5-4b37-b444-e9bda86a644e" providerId="ADAL" clId="{1F08C088-6DA9-4F4C-A5DD-76E5F446CD18}" dt="2019-11-23T08:25:53.884" v="6768" actId="1076"/>
          <ac:spMkLst>
            <pc:docMk/>
            <pc:sldMk cId="3412667632" sldId="266"/>
            <ac:spMk id="29" creationId="{0C075F71-E2BC-4A27-87B4-6F3451A06DCE}"/>
          </ac:spMkLst>
        </pc:spChg>
        <pc:spChg chg="add mod">
          <ac:chgData name="kj119" userId="efccf29a-f3b5-4b37-b444-e9bda86a644e" providerId="ADAL" clId="{1F08C088-6DA9-4F4C-A5DD-76E5F446CD18}" dt="2019-11-23T08:26:12.163" v="6830" actId="1076"/>
          <ac:spMkLst>
            <pc:docMk/>
            <pc:sldMk cId="3412667632" sldId="266"/>
            <ac:spMk id="30" creationId="{46B0439D-8B1B-41D0-83D3-22278E23831B}"/>
          </ac:spMkLst>
        </pc:spChg>
        <pc:picChg chg="del">
          <ac:chgData name="kj119" userId="efccf29a-f3b5-4b37-b444-e9bda86a644e" providerId="ADAL" clId="{1F08C088-6DA9-4F4C-A5DD-76E5F446CD18}" dt="2019-11-23T08:11:42.947" v="5838" actId="478"/>
          <ac:picMkLst>
            <pc:docMk/>
            <pc:sldMk cId="3412667632" sldId="266"/>
            <ac:picMk id="3" creationId="{D0E0591A-AB57-4A5A-97C8-C6842B7EAE42}"/>
          </ac:picMkLst>
        </pc:picChg>
        <pc:picChg chg="add del mod">
          <ac:chgData name="kj119" userId="efccf29a-f3b5-4b37-b444-e9bda86a644e" providerId="ADAL" clId="{1F08C088-6DA9-4F4C-A5DD-76E5F446CD18}" dt="2019-11-23T08:14:48.381" v="5848"/>
          <ac:picMkLst>
            <pc:docMk/>
            <pc:sldMk cId="3412667632" sldId="266"/>
            <ac:picMk id="4" creationId="{64B04616-84EE-4D55-AEA5-72357457288E}"/>
          </ac:picMkLst>
        </pc:picChg>
        <pc:picChg chg="add mod">
          <ac:chgData name="kj119" userId="efccf29a-f3b5-4b37-b444-e9bda86a644e" providerId="ADAL" clId="{1F08C088-6DA9-4F4C-A5DD-76E5F446CD18}" dt="2019-11-23T08:21:17.996" v="6543" actId="14100"/>
          <ac:picMkLst>
            <pc:docMk/>
            <pc:sldMk cId="3412667632" sldId="266"/>
            <ac:picMk id="7" creationId="{464E36F2-CE5F-4B37-8BE1-0CE9013588E6}"/>
          </ac:picMkLst>
        </pc:picChg>
        <pc:picChg chg="del">
          <ac:chgData name="kj119" userId="efccf29a-f3b5-4b37-b444-e9bda86a644e" providerId="ADAL" clId="{1F08C088-6DA9-4F4C-A5DD-76E5F446CD18}" dt="2019-11-23T08:11:42.947" v="5838" actId="478"/>
          <ac:picMkLst>
            <pc:docMk/>
            <pc:sldMk cId="3412667632" sldId="266"/>
            <ac:picMk id="9" creationId="{AA7B9C10-A7AF-4DBB-8F2F-D1609DC9F944}"/>
          </ac:picMkLst>
        </pc:picChg>
        <pc:picChg chg="add mod">
          <ac:chgData name="kj119" userId="efccf29a-f3b5-4b37-b444-e9bda86a644e" providerId="ADAL" clId="{1F08C088-6DA9-4F4C-A5DD-76E5F446CD18}" dt="2019-11-23T08:22:21.387" v="6568" actId="1076"/>
          <ac:picMkLst>
            <pc:docMk/>
            <pc:sldMk cId="3412667632" sldId="266"/>
            <ac:picMk id="11" creationId="{7BB4D1F8-DEE1-4989-B1AB-4C5D8EB9FECD}"/>
          </ac:picMkLst>
        </pc:picChg>
        <pc:picChg chg="del">
          <ac:chgData name="kj119" userId="efccf29a-f3b5-4b37-b444-e9bda86a644e" providerId="ADAL" clId="{1F08C088-6DA9-4F4C-A5DD-76E5F446CD18}" dt="2019-11-23T08:11:44.676" v="5839" actId="478"/>
          <ac:picMkLst>
            <pc:docMk/>
            <pc:sldMk cId="3412667632" sldId="266"/>
            <ac:picMk id="12" creationId="{28D3BD26-32A6-4A63-873A-F206A3155A98}"/>
          </ac:picMkLst>
        </pc:picChg>
        <pc:picChg chg="add mod">
          <ac:chgData name="kj119" userId="efccf29a-f3b5-4b37-b444-e9bda86a644e" providerId="ADAL" clId="{1F08C088-6DA9-4F4C-A5DD-76E5F446CD18}" dt="2019-11-23T08:22:24.893" v="6570" actId="1076"/>
          <ac:picMkLst>
            <pc:docMk/>
            <pc:sldMk cId="3412667632" sldId="266"/>
            <ac:picMk id="14" creationId="{09A907B9-18E7-4525-B87B-0B43AFA6015A}"/>
          </ac:picMkLst>
        </pc:picChg>
        <pc:picChg chg="add del mod">
          <ac:chgData name="kj119" userId="efccf29a-f3b5-4b37-b444-e9bda86a644e" providerId="ADAL" clId="{1F08C088-6DA9-4F4C-A5DD-76E5F446CD18}" dt="2019-11-23T08:22:28.828" v="6573" actId="478"/>
          <ac:picMkLst>
            <pc:docMk/>
            <pc:sldMk cId="3412667632" sldId="266"/>
            <ac:picMk id="17" creationId="{83905E87-A377-4988-9DE8-18F46B5A9797}"/>
          </ac:picMkLst>
        </pc:picChg>
        <pc:picChg chg="add mod">
          <ac:chgData name="kj119" userId="efccf29a-f3b5-4b37-b444-e9bda86a644e" providerId="ADAL" clId="{1F08C088-6DA9-4F4C-A5DD-76E5F446CD18}" dt="2019-11-23T08:22:38.859" v="6579" actId="14100"/>
          <ac:picMkLst>
            <pc:docMk/>
            <pc:sldMk cId="3412667632" sldId="266"/>
            <ac:picMk id="19" creationId="{E4A36022-B00B-48C5-9C00-301073FE8E67}"/>
          </ac:picMkLst>
        </pc:picChg>
        <pc:picChg chg="add mod">
          <ac:chgData name="kj119" userId="efccf29a-f3b5-4b37-b444-e9bda86a644e" providerId="ADAL" clId="{1F08C088-6DA9-4F4C-A5DD-76E5F446CD18}" dt="2019-11-23T08:25:55.819" v="6769" actId="1076"/>
          <ac:picMkLst>
            <pc:docMk/>
            <pc:sldMk cId="3412667632" sldId="266"/>
            <ac:picMk id="21" creationId="{469A448D-30E9-4A29-ABC6-1A5CCA424031}"/>
          </ac:picMkLst>
        </pc:picChg>
        <pc:cxnChg chg="add mod">
          <ac:chgData name="kj119" userId="efccf29a-f3b5-4b37-b444-e9bda86a644e" providerId="ADAL" clId="{1F08C088-6DA9-4F4C-A5DD-76E5F446CD18}" dt="2019-11-23T08:25:15.813" v="6630" actId="11529"/>
          <ac:cxnSpMkLst>
            <pc:docMk/>
            <pc:sldMk cId="3412667632" sldId="266"/>
            <ac:cxnSpMk id="27" creationId="{CEC343BE-D7E7-419C-B4E9-3FCDA17B3578}"/>
          </ac:cxnSpMkLst>
        </pc:cxnChg>
      </pc:sldChg>
      <pc:sldChg chg="addSp delSp modSp add">
        <pc:chgData name="kj119" userId="efccf29a-f3b5-4b37-b444-e9bda86a644e" providerId="ADAL" clId="{1F08C088-6DA9-4F4C-A5DD-76E5F446CD18}" dt="2019-11-23T08:38:34.148" v="7914" actId="20577"/>
        <pc:sldMkLst>
          <pc:docMk/>
          <pc:sldMk cId="3562592717" sldId="267"/>
        </pc:sldMkLst>
        <pc:spChg chg="add mod">
          <ac:chgData name="kj119" userId="efccf29a-f3b5-4b37-b444-e9bda86a644e" providerId="ADAL" clId="{1F08C088-6DA9-4F4C-A5DD-76E5F446CD18}" dt="2019-11-23T08:27:17.643" v="6946" actId="1076"/>
          <ac:spMkLst>
            <pc:docMk/>
            <pc:sldMk cId="3562592717" sldId="267"/>
            <ac:spMk id="4" creationId="{31E1BF7B-BF9F-4597-8693-942D90D3DA33}"/>
          </ac:spMkLst>
        </pc:spChg>
        <pc:spChg chg="mod">
          <ac:chgData name="kj119" userId="efccf29a-f3b5-4b37-b444-e9bda86a644e" providerId="ADAL" clId="{1F08C088-6DA9-4F4C-A5DD-76E5F446CD18}" dt="2019-11-23T08:38:34.148" v="7914" actId="20577"/>
          <ac:spMkLst>
            <pc:docMk/>
            <pc:sldMk cId="3562592717" sldId="267"/>
            <ac:spMk id="5" creationId="{07EC576B-6247-402C-B62B-E964F08F26CB}"/>
          </ac:spMkLst>
        </pc:spChg>
        <pc:spChg chg="del">
          <ac:chgData name="kj119" userId="efccf29a-f3b5-4b37-b444-e9bda86a644e" providerId="ADAL" clId="{1F08C088-6DA9-4F4C-A5DD-76E5F446CD18}" dt="2019-11-23T08:26:30.563" v="6834" actId="478"/>
          <ac:spMkLst>
            <pc:docMk/>
            <pc:sldMk cId="3562592717" sldId="267"/>
            <ac:spMk id="8" creationId="{297691E1-A727-4EDC-AC8E-C2D459084B1C}"/>
          </ac:spMkLst>
        </pc:spChg>
        <pc:spChg chg="add mod">
          <ac:chgData name="kj119" userId="efccf29a-f3b5-4b37-b444-e9bda86a644e" providerId="ADAL" clId="{1F08C088-6DA9-4F4C-A5DD-76E5F446CD18}" dt="2019-11-23T08:32:24.897" v="7091" actId="207"/>
          <ac:spMkLst>
            <pc:docMk/>
            <pc:sldMk cId="3562592717" sldId="267"/>
            <ac:spMk id="10" creationId="{6284AC69-4E51-4E09-A7EC-AA0223EB97E9}"/>
          </ac:spMkLst>
        </pc:spChg>
        <pc:spChg chg="add del mod">
          <ac:chgData name="kj119" userId="efccf29a-f3b5-4b37-b444-e9bda86a644e" providerId="ADAL" clId="{1F08C088-6DA9-4F4C-A5DD-76E5F446CD18}" dt="2019-11-23T08:31:35.316" v="7080" actId="478"/>
          <ac:spMkLst>
            <pc:docMk/>
            <pc:sldMk cId="3562592717" sldId="267"/>
            <ac:spMk id="18" creationId="{3AD07EE7-6C4C-4BE9-8F87-5EF60840B1A7}"/>
          </ac:spMkLst>
        </pc:spChg>
        <pc:spChg chg="del">
          <ac:chgData name="kj119" userId="efccf29a-f3b5-4b37-b444-e9bda86a644e" providerId="ADAL" clId="{1F08C088-6DA9-4F4C-A5DD-76E5F446CD18}" dt="2019-11-23T08:26:30.563" v="6834" actId="478"/>
          <ac:spMkLst>
            <pc:docMk/>
            <pc:sldMk cId="3562592717" sldId="267"/>
            <ac:spMk id="22" creationId="{D381F817-ACCB-4ACD-9F99-4BDDFF9664EB}"/>
          </ac:spMkLst>
        </pc:spChg>
        <pc:spChg chg="del">
          <ac:chgData name="kj119" userId="efccf29a-f3b5-4b37-b444-e9bda86a644e" providerId="ADAL" clId="{1F08C088-6DA9-4F4C-A5DD-76E5F446CD18}" dt="2019-11-23T08:26:30.563" v="6834" actId="478"/>
          <ac:spMkLst>
            <pc:docMk/>
            <pc:sldMk cId="3562592717" sldId="267"/>
            <ac:spMk id="23" creationId="{6BB67A3B-C900-49E7-AD7A-16CB3A08C4CE}"/>
          </ac:spMkLst>
        </pc:spChg>
        <pc:spChg chg="add del">
          <ac:chgData name="kj119" userId="efccf29a-f3b5-4b37-b444-e9bda86a644e" providerId="ADAL" clId="{1F08C088-6DA9-4F4C-A5DD-76E5F446CD18}" dt="2019-11-23T08:31:00.555" v="7048"/>
          <ac:spMkLst>
            <pc:docMk/>
            <pc:sldMk cId="3562592717" sldId="267"/>
            <ac:spMk id="25" creationId="{1B5BBAEF-B13F-4541-9F0B-649CEC400F93}"/>
          </ac:spMkLst>
        </pc:spChg>
        <pc:spChg chg="del">
          <ac:chgData name="kj119" userId="efccf29a-f3b5-4b37-b444-e9bda86a644e" providerId="ADAL" clId="{1F08C088-6DA9-4F4C-A5DD-76E5F446CD18}" dt="2019-11-23T08:26:30.563" v="6834" actId="478"/>
          <ac:spMkLst>
            <pc:docMk/>
            <pc:sldMk cId="3562592717" sldId="267"/>
            <ac:spMk id="28" creationId="{950DD951-7A24-44D3-B6BF-285D870C704C}"/>
          </ac:spMkLst>
        </pc:spChg>
        <pc:spChg chg="del">
          <ac:chgData name="kj119" userId="efccf29a-f3b5-4b37-b444-e9bda86a644e" providerId="ADAL" clId="{1F08C088-6DA9-4F4C-A5DD-76E5F446CD18}" dt="2019-11-23T08:26:30.563" v="6834" actId="478"/>
          <ac:spMkLst>
            <pc:docMk/>
            <pc:sldMk cId="3562592717" sldId="267"/>
            <ac:spMk id="29" creationId="{0C075F71-E2BC-4A27-87B4-6F3451A06DCE}"/>
          </ac:spMkLst>
        </pc:spChg>
        <pc:spChg chg="del">
          <ac:chgData name="kj119" userId="efccf29a-f3b5-4b37-b444-e9bda86a644e" providerId="ADAL" clId="{1F08C088-6DA9-4F4C-A5DD-76E5F446CD18}" dt="2019-11-23T08:26:30.563" v="6834" actId="478"/>
          <ac:spMkLst>
            <pc:docMk/>
            <pc:sldMk cId="3562592717" sldId="267"/>
            <ac:spMk id="30" creationId="{46B0439D-8B1B-41D0-83D3-22278E23831B}"/>
          </ac:spMkLst>
        </pc:spChg>
        <pc:spChg chg="add mod">
          <ac:chgData name="kj119" userId="efccf29a-f3b5-4b37-b444-e9bda86a644e" providerId="ADAL" clId="{1F08C088-6DA9-4F4C-A5DD-76E5F446CD18}" dt="2019-11-23T08:33:47.492" v="7192" actId="1076"/>
          <ac:spMkLst>
            <pc:docMk/>
            <pc:sldMk cId="3562592717" sldId="267"/>
            <ac:spMk id="32" creationId="{A6EC66CB-1A53-4F15-B4ED-332D206CFE07}"/>
          </ac:spMkLst>
        </pc:spChg>
        <pc:picChg chg="add mod">
          <ac:chgData name="kj119" userId="efccf29a-f3b5-4b37-b444-e9bda86a644e" providerId="ADAL" clId="{1F08C088-6DA9-4F4C-A5DD-76E5F446CD18}" dt="2019-11-23T08:26:51.699" v="6839" actId="14100"/>
          <ac:picMkLst>
            <pc:docMk/>
            <pc:sldMk cId="3562592717" sldId="267"/>
            <ac:picMk id="3" creationId="{A73061C9-EEB5-49DE-86A3-9F19E43346DC}"/>
          </ac:picMkLst>
        </pc:picChg>
        <pc:picChg chg="del">
          <ac:chgData name="kj119" userId="efccf29a-f3b5-4b37-b444-e9bda86a644e" providerId="ADAL" clId="{1F08C088-6DA9-4F4C-A5DD-76E5F446CD18}" dt="2019-11-23T08:26:30.563" v="6834" actId="478"/>
          <ac:picMkLst>
            <pc:docMk/>
            <pc:sldMk cId="3562592717" sldId="267"/>
            <ac:picMk id="7" creationId="{464E36F2-CE5F-4B37-8BE1-0CE9013588E6}"/>
          </ac:picMkLst>
        </pc:picChg>
        <pc:picChg chg="add mod">
          <ac:chgData name="kj119" userId="efccf29a-f3b5-4b37-b444-e9bda86a644e" providerId="ADAL" clId="{1F08C088-6DA9-4F4C-A5DD-76E5F446CD18}" dt="2019-11-23T08:27:24.291" v="6949" actId="1076"/>
          <ac:picMkLst>
            <pc:docMk/>
            <pc:sldMk cId="3562592717" sldId="267"/>
            <ac:picMk id="9" creationId="{2E55A4BD-D8D0-486A-973A-9F0EDEC4142C}"/>
          </ac:picMkLst>
        </pc:picChg>
        <pc:picChg chg="del">
          <ac:chgData name="kj119" userId="efccf29a-f3b5-4b37-b444-e9bda86a644e" providerId="ADAL" clId="{1F08C088-6DA9-4F4C-A5DD-76E5F446CD18}" dt="2019-11-23T08:26:30.563" v="6834" actId="478"/>
          <ac:picMkLst>
            <pc:docMk/>
            <pc:sldMk cId="3562592717" sldId="267"/>
            <ac:picMk id="11" creationId="{7BB4D1F8-DEE1-4989-B1AB-4C5D8EB9FECD}"/>
          </ac:picMkLst>
        </pc:picChg>
        <pc:picChg chg="add mod">
          <ac:chgData name="kj119" userId="efccf29a-f3b5-4b37-b444-e9bda86a644e" providerId="ADAL" clId="{1F08C088-6DA9-4F4C-A5DD-76E5F446CD18}" dt="2019-11-23T08:32:27.603" v="7092" actId="1076"/>
          <ac:picMkLst>
            <pc:docMk/>
            <pc:sldMk cId="3562592717" sldId="267"/>
            <ac:picMk id="13" creationId="{F0C0B394-F242-4AF0-B011-23909B2DD57D}"/>
          </ac:picMkLst>
        </pc:picChg>
        <pc:picChg chg="del">
          <ac:chgData name="kj119" userId="efccf29a-f3b5-4b37-b444-e9bda86a644e" providerId="ADAL" clId="{1F08C088-6DA9-4F4C-A5DD-76E5F446CD18}" dt="2019-11-23T08:26:30.563" v="6834" actId="478"/>
          <ac:picMkLst>
            <pc:docMk/>
            <pc:sldMk cId="3562592717" sldId="267"/>
            <ac:picMk id="14" creationId="{09A907B9-18E7-4525-B87B-0B43AFA6015A}"/>
          </ac:picMkLst>
        </pc:picChg>
        <pc:picChg chg="add del mod">
          <ac:chgData name="kj119" userId="efccf29a-f3b5-4b37-b444-e9bda86a644e" providerId="ADAL" clId="{1F08C088-6DA9-4F4C-A5DD-76E5F446CD18}" dt="2019-11-23T08:28:00.003" v="7046" actId="478"/>
          <ac:picMkLst>
            <pc:docMk/>
            <pc:sldMk cId="3562592717" sldId="267"/>
            <ac:picMk id="16" creationId="{5F980450-D5B2-47D2-9BA0-6F63FDCA0330}"/>
          </ac:picMkLst>
        </pc:picChg>
        <pc:picChg chg="add mod">
          <ac:chgData name="kj119" userId="efccf29a-f3b5-4b37-b444-e9bda86a644e" providerId="ADAL" clId="{1F08C088-6DA9-4F4C-A5DD-76E5F446CD18}" dt="2019-11-23T08:32:29.363" v="7093" actId="1076"/>
          <ac:picMkLst>
            <pc:docMk/>
            <pc:sldMk cId="3562592717" sldId="267"/>
            <ac:picMk id="17" creationId="{ED04727A-107A-41A6-A44A-604612D1D27A}"/>
          </ac:picMkLst>
        </pc:picChg>
        <pc:picChg chg="del">
          <ac:chgData name="kj119" userId="efccf29a-f3b5-4b37-b444-e9bda86a644e" providerId="ADAL" clId="{1F08C088-6DA9-4F4C-A5DD-76E5F446CD18}" dt="2019-11-23T08:26:30.563" v="6834" actId="478"/>
          <ac:picMkLst>
            <pc:docMk/>
            <pc:sldMk cId="3562592717" sldId="267"/>
            <ac:picMk id="19" creationId="{E4A36022-B00B-48C5-9C00-301073FE8E67}"/>
          </ac:picMkLst>
        </pc:picChg>
        <pc:picChg chg="del">
          <ac:chgData name="kj119" userId="efccf29a-f3b5-4b37-b444-e9bda86a644e" providerId="ADAL" clId="{1F08C088-6DA9-4F4C-A5DD-76E5F446CD18}" dt="2019-11-23T08:26:30.563" v="6834" actId="478"/>
          <ac:picMkLst>
            <pc:docMk/>
            <pc:sldMk cId="3562592717" sldId="267"/>
            <ac:picMk id="21" creationId="{469A448D-30E9-4A29-ABC6-1A5CCA424031}"/>
          </ac:picMkLst>
        </pc:picChg>
        <pc:picChg chg="add mod">
          <ac:chgData name="kj119" userId="efccf29a-f3b5-4b37-b444-e9bda86a644e" providerId="ADAL" clId="{1F08C088-6DA9-4F4C-A5DD-76E5F446CD18}" dt="2019-11-23T08:33:43.083" v="7191" actId="1076"/>
          <ac:picMkLst>
            <pc:docMk/>
            <pc:sldMk cId="3562592717" sldId="267"/>
            <ac:picMk id="24" creationId="{42F29228-4000-416C-9BAC-F129BFE421B0}"/>
          </ac:picMkLst>
        </pc:picChg>
        <pc:picChg chg="add mod">
          <ac:chgData name="kj119" userId="efccf29a-f3b5-4b37-b444-e9bda86a644e" providerId="ADAL" clId="{1F08C088-6DA9-4F4C-A5DD-76E5F446CD18}" dt="2019-11-23T08:33:43.083" v="7191" actId="1076"/>
          <ac:picMkLst>
            <pc:docMk/>
            <pc:sldMk cId="3562592717" sldId="267"/>
            <ac:picMk id="31" creationId="{B94EA9FA-3AD4-48E5-962A-50F8C23BFBCB}"/>
          </ac:picMkLst>
        </pc:picChg>
        <pc:cxnChg chg="del">
          <ac:chgData name="kj119" userId="efccf29a-f3b5-4b37-b444-e9bda86a644e" providerId="ADAL" clId="{1F08C088-6DA9-4F4C-A5DD-76E5F446CD18}" dt="2019-11-23T08:26:30.563" v="6834" actId="478"/>
          <ac:cxnSpMkLst>
            <pc:docMk/>
            <pc:sldMk cId="3562592717" sldId="267"/>
            <ac:cxnSpMk id="27" creationId="{CEC343BE-D7E7-419C-B4E9-3FCDA17B3578}"/>
          </ac:cxnSpMkLst>
        </pc:cxnChg>
      </pc:sldChg>
      <pc:sldChg chg="addSp delSp modSp add">
        <pc:chgData name="kj119" userId="efccf29a-f3b5-4b37-b444-e9bda86a644e" providerId="ADAL" clId="{1F08C088-6DA9-4F4C-A5DD-76E5F446CD18}" dt="2019-11-23T08:38:37.299" v="7916" actId="20577"/>
        <pc:sldMkLst>
          <pc:docMk/>
          <pc:sldMk cId="2514257040" sldId="268"/>
        </pc:sldMkLst>
        <pc:spChg chg="del">
          <ac:chgData name="kj119" userId="efccf29a-f3b5-4b37-b444-e9bda86a644e" providerId="ADAL" clId="{1F08C088-6DA9-4F4C-A5DD-76E5F446CD18}" dt="2019-11-23T08:33:55.427" v="7194" actId="478"/>
          <ac:spMkLst>
            <pc:docMk/>
            <pc:sldMk cId="2514257040" sldId="268"/>
            <ac:spMk id="4" creationId="{31E1BF7B-BF9F-4597-8693-942D90D3DA33}"/>
          </ac:spMkLst>
        </pc:spChg>
        <pc:spChg chg="mod">
          <ac:chgData name="kj119" userId="efccf29a-f3b5-4b37-b444-e9bda86a644e" providerId="ADAL" clId="{1F08C088-6DA9-4F4C-A5DD-76E5F446CD18}" dt="2019-11-23T08:38:37.299" v="7916" actId="20577"/>
          <ac:spMkLst>
            <pc:docMk/>
            <pc:sldMk cId="2514257040" sldId="268"/>
            <ac:spMk id="5" creationId="{07EC576B-6247-402C-B62B-E964F08F26CB}"/>
          </ac:spMkLst>
        </pc:spChg>
        <pc:spChg chg="del">
          <ac:chgData name="kj119" userId="efccf29a-f3b5-4b37-b444-e9bda86a644e" providerId="ADAL" clId="{1F08C088-6DA9-4F4C-A5DD-76E5F446CD18}" dt="2019-11-23T08:33:55.427" v="7194" actId="478"/>
          <ac:spMkLst>
            <pc:docMk/>
            <pc:sldMk cId="2514257040" sldId="268"/>
            <ac:spMk id="10" creationId="{6284AC69-4E51-4E09-A7EC-AA0223EB97E9}"/>
          </ac:spMkLst>
        </pc:spChg>
        <pc:spChg chg="add mod">
          <ac:chgData name="kj119" userId="efccf29a-f3b5-4b37-b444-e9bda86a644e" providerId="ADAL" clId="{1F08C088-6DA9-4F4C-A5DD-76E5F446CD18}" dt="2019-11-23T08:36:43.251" v="7520"/>
          <ac:spMkLst>
            <pc:docMk/>
            <pc:sldMk cId="2514257040" sldId="268"/>
            <ac:spMk id="11" creationId="{F546EBA6-8E0E-4743-85BE-D0F9E54DEBE1}"/>
          </ac:spMkLst>
        </pc:spChg>
        <pc:spChg chg="add mod">
          <ac:chgData name="kj119" userId="efccf29a-f3b5-4b37-b444-e9bda86a644e" providerId="ADAL" clId="{1F08C088-6DA9-4F4C-A5DD-76E5F446CD18}" dt="2019-11-23T08:37:32.003" v="7743" actId="1076"/>
          <ac:spMkLst>
            <pc:docMk/>
            <pc:sldMk cId="2514257040" sldId="268"/>
            <ac:spMk id="12" creationId="{23C4AF33-9E19-4152-944A-F0D078CAE73C}"/>
          </ac:spMkLst>
        </pc:spChg>
        <pc:spChg chg="add mod">
          <ac:chgData name="kj119" userId="efccf29a-f3b5-4b37-b444-e9bda86a644e" providerId="ADAL" clId="{1F08C088-6DA9-4F4C-A5DD-76E5F446CD18}" dt="2019-11-23T08:38:25.051" v="7910" actId="1076"/>
          <ac:spMkLst>
            <pc:docMk/>
            <pc:sldMk cId="2514257040" sldId="268"/>
            <ac:spMk id="21" creationId="{402983C3-5FA4-47D7-B0B0-103ADD574FCA}"/>
          </ac:spMkLst>
        </pc:spChg>
        <pc:spChg chg="del">
          <ac:chgData name="kj119" userId="efccf29a-f3b5-4b37-b444-e9bda86a644e" providerId="ADAL" clId="{1F08C088-6DA9-4F4C-A5DD-76E5F446CD18}" dt="2019-11-23T08:33:55.427" v="7194" actId="478"/>
          <ac:spMkLst>
            <pc:docMk/>
            <pc:sldMk cId="2514257040" sldId="268"/>
            <ac:spMk id="32" creationId="{A6EC66CB-1A53-4F15-B4ED-332D206CFE07}"/>
          </ac:spMkLst>
        </pc:spChg>
        <pc:picChg chg="del">
          <ac:chgData name="kj119" userId="efccf29a-f3b5-4b37-b444-e9bda86a644e" providerId="ADAL" clId="{1F08C088-6DA9-4F4C-A5DD-76E5F446CD18}" dt="2019-11-23T08:33:55.427" v="7194" actId="478"/>
          <ac:picMkLst>
            <pc:docMk/>
            <pc:sldMk cId="2514257040" sldId="268"/>
            <ac:picMk id="3" creationId="{A73061C9-EEB5-49DE-86A3-9F19E43346DC}"/>
          </ac:picMkLst>
        </pc:picChg>
        <pc:picChg chg="add mod">
          <ac:chgData name="kj119" userId="efccf29a-f3b5-4b37-b444-e9bda86a644e" providerId="ADAL" clId="{1F08C088-6DA9-4F4C-A5DD-76E5F446CD18}" dt="2019-11-23T08:35:59.579" v="7374" actId="1076"/>
          <ac:picMkLst>
            <pc:docMk/>
            <pc:sldMk cId="2514257040" sldId="268"/>
            <ac:picMk id="6" creationId="{2E55D231-93E0-4024-827B-2CB164F3D8E0}"/>
          </ac:picMkLst>
        </pc:picChg>
        <pc:picChg chg="add mod">
          <ac:chgData name="kj119" userId="efccf29a-f3b5-4b37-b444-e9bda86a644e" providerId="ADAL" clId="{1F08C088-6DA9-4F4C-A5DD-76E5F446CD18}" dt="2019-11-23T08:35:14.731" v="7203" actId="1076"/>
          <ac:picMkLst>
            <pc:docMk/>
            <pc:sldMk cId="2514257040" sldId="268"/>
            <ac:picMk id="8" creationId="{6C2F475F-2F31-4C86-905C-98BD5FBB415A}"/>
          </ac:picMkLst>
        </pc:picChg>
        <pc:picChg chg="del">
          <ac:chgData name="kj119" userId="efccf29a-f3b5-4b37-b444-e9bda86a644e" providerId="ADAL" clId="{1F08C088-6DA9-4F4C-A5DD-76E5F446CD18}" dt="2019-11-23T08:33:55.427" v="7194" actId="478"/>
          <ac:picMkLst>
            <pc:docMk/>
            <pc:sldMk cId="2514257040" sldId="268"/>
            <ac:picMk id="9" creationId="{2E55A4BD-D8D0-486A-973A-9F0EDEC4142C}"/>
          </ac:picMkLst>
        </pc:picChg>
        <pc:picChg chg="del">
          <ac:chgData name="kj119" userId="efccf29a-f3b5-4b37-b444-e9bda86a644e" providerId="ADAL" clId="{1F08C088-6DA9-4F4C-A5DD-76E5F446CD18}" dt="2019-11-23T08:33:55.427" v="7194" actId="478"/>
          <ac:picMkLst>
            <pc:docMk/>
            <pc:sldMk cId="2514257040" sldId="268"/>
            <ac:picMk id="13" creationId="{F0C0B394-F242-4AF0-B011-23909B2DD57D}"/>
          </ac:picMkLst>
        </pc:picChg>
        <pc:picChg chg="add mod">
          <ac:chgData name="kj119" userId="efccf29a-f3b5-4b37-b444-e9bda86a644e" providerId="ADAL" clId="{1F08C088-6DA9-4F4C-A5DD-76E5F446CD18}" dt="2019-11-23T08:37:39.235" v="7745" actId="1076"/>
          <ac:picMkLst>
            <pc:docMk/>
            <pc:sldMk cId="2514257040" sldId="268"/>
            <ac:picMk id="15" creationId="{7F026719-8259-4F5C-8291-2F4C118D49F3}"/>
          </ac:picMkLst>
        </pc:picChg>
        <pc:picChg chg="del">
          <ac:chgData name="kj119" userId="efccf29a-f3b5-4b37-b444-e9bda86a644e" providerId="ADAL" clId="{1F08C088-6DA9-4F4C-A5DD-76E5F446CD18}" dt="2019-11-23T08:33:55.427" v="7194" actId="478"/>
          <ac:picMkLst>
            <pc:docMk/>
            <pc:sldMk cId="2514257040" sldId="268"/>
            <ac:picMk id="17" creationId="{ED04727A-107A-41A6-A44A-604612D1D27A}"/>
          </ac:picMkLst>
        </pc:picChg>
        <pc:picChg chg="add del mod">
          <ac:chgData name="kj119" userId="efccf29a-f3b5-4b37-b444-e9bda86a644e" providerId="ADAL" clId="{1F08C088-6DA9-4F4C-A5DD-76E5F446CD18}" dt="2019-11-23T08:37:50.707" v="7750" actId="478"/>
          <ac:picMkLst>
            <pc:docMk/>
            <pc:sldMk cId="2514257040" sldId="268"/>
            <ac:picMk id="18" creationId="{74E48050-9275-43AC-8471-CC9156CBBC9D}"/>
          </ac:picMkLst>
        </pc:picChg>
        <pc:picChg chg="add mod">
          <ac:chgData name="kj119" userId="efccf29a-f3b5-4b37-b444-e9bda86a644e" providerId="ADAL" clId="{1F08C088-6DA9-4F4C-A5DD-76E5F446CD18}" dt="2019-11-23T08:38:00.635" v="7756" actId="1076"/>
          <ac:picMkLst>
            <pc:docMk/>
            <pc:sldMk cId="2514257040" sldId="268"/>
            <ac:picMk id="20" creationId="{FA7B5DAA-0F10-4C6A-8FFB-EE8A77382114}"/>
          </ac:picMkLst>
        </pc:picChg>
        <pc:picChg chg="del">
          <ac:chgData name="kj119" userId="efccf29a-f3b5-4b37-b444-e9bda86a644e" providerId="ADAL" clId="{1F08C088-6DA9-4F4C-A5DD-76E5F446CD18}" dt="2019-11-23T08:33:55.427" v="7194" actId="478"/>
          <ac:picMkLst>
            <pc:docMk/>
            <pc:sldMk cId="2514257040" sldId="268"/>
            <ac:picMk id="24" creationId="{42F29228-4000-416C-9BAC-F129BFE421B0}"/>
          </ac:picMkLst>
        </pc:picChg>
        <pc:picChg chg="del">
          <ac:chgData name="kj119" userId="efccf29a-f3b5-4b37-b444-e9bda86a644e" providerId="ADAL" clId="{1F08C088-6DA9-4F4C-A5DD-76E5F446CD18}" dt="2019-11-23T08:33:55.427" v="7194" actId="478"/>
          <ac:picMkLst>
            <pc:docMk/>
            <pc:sldMk cId="2514257040" sldId="268"/>
            <ac:picMk id="31" creationId="{B94EA9FA-3AD4-48E5-962A-50F8C23BFBCB}"/>
          </ac:picMkLst>
        </pc:picChg>
      </pc:sldChg>
      <pc:sldChg chg="addSp delSp modSp add">
        <pc:chgData name="kj119" userId="efccf29a-f3b5-4b37-b444-e9bda86a644e" providerId="ADAL" clId="{1F08C088-6DA9-4F4C-A5DD-76E5F446CD18}" dt="2019-11-23T08:49:45.923" v="8612" actId="1076"/>
        <pc:sldMkLst>
          <pc:docMk/>
          <pc:sldMk cId="3980635937" sldId="269"/>
        </pc:sldMkLst>
        <pc:spChg chg="mod">
          <ac:chgData name="kj119" userId="efccf29a-f3b5-4b37-b444-e9bda86a644e" providerId="ADAL" clId="{1F08C088-6DA9-4F4C-A5DD-76E5F446CD18}" dt="2019-11-23T08:39:32.844" v="7920" actId="20577"/>
          <ac:spMkLst>
            <pc:docMk/>
            <pc:sldMk cId="3980635937" sldId="269"/>
            <ac:spMk id="5" creationId="{07EC576B-6247-402C-B62B-E964F08F26CB}"/>
          </ac:spMkLst>
        </pc:spChg>
        <pc:spChg chg="del">
          <ac:chgData name="kj119" userId="efccf29a-f3b5-4b37-b444-e9bda86a644e" providerId="ADAL" clId="{1F08C088-6DA9-4F4C-A5DD-76E5F446CD18}" dt="2019-11-23T08:39:30.267" v="7918" actId="478"/>
          <ac:spMkLst>
            <pc:docMk/>
            <pc:sldMk cId="3980635937" sldId="269"/>
            <ac:spMk id="11" creationId="{F546EBA6-8E0E-4743-85BE-D0F9E54DEBE1}"/>
          </ac:spMkLst>
        </pc:spChg>
        <pc:spChg chg="del">
          <ac:chgData name="kj119" userId="efccf29a-f3b5-4b37-b444-e9bda86a644e" providerId="ADAL" clId="{1F08C088-6DA9-4F4C-A5DD-76E5F446CD18}" dt="2019-11-23T08:39:30.267" v="7918" actId="478"/>
          <ac:spMkLst>
            <pc:docMk/>
            <pc:sldMk cId="3980635937" sldId="269"/>
            <ac:spMk id="12" creationId="{23C4AF33-9E19-4152-944A-F0D078CAE73C}"/>
          </ac:spMkLst>
        </pc:spChg>
        <pc:spChg chg="add mod">
          <ac:chgData name="kj119" userId="efccf29a-f3b5-4b37-b444-e9bda86a644e" providerId="ADAL" clId="{1F08C088-6DA9-4F4C-A5DD-76E5F446CD18}" dt="2019-11-23T08:44:54.372" v="8156"/>
          <ac:spMkLst>
            <pc:docMk/>
            <pc:sldMk cId="3980635937" sldId="269"/>
            <ac:spMk id="13" creationId="{63A2CF70-58BB-4FC2-9CD5-4AF7220BF248}"/>
          </ac:spMkLst>
        </pc:spChg>
        <pc:spChg chg="add mod">
          <ac:chgData name="kj119" userId="efccf29a-f3b5-4b37-b444-e9bda86a644e" providerId="ADAL" clId="{1F08C088-6DA9-4F4C-A5DD-76E5F446CD18}" dt="2019-11-23T08:49:27.451" v="8572" actId="1076"/>
          <ac:spMkLst>
            <pc:docMk/>
            <pc:sldMk cId="3980635937" sldId="269"/>
            <ac:spMk id="17" creationId="{02714B1C-08B2-4E17-A74C-7E59952F09DB}"/>
          </ac:spMkLst>
        </pc:spChg>
        <pc:spChg chg="del">
          <ac:chgData name="kj119" userId="efccf29a-f3b5-4b37-b444-e9bda86a644e" providerId="ADAL" clId="{1F08C088-6DA9-4F4C-A5DD-76E5F446CD18}" dt="2019-11-23T08:39:30.267" v="7918" actId="478"/>
          <ac:spMkLst>
            <pc:docMk/>
            <pc:sldMk cId="3980635937" sldId="269"/>
            <ac:spMk id="21" creationId="{402983C3-5FA4-47D7-B0B0-103ADD574FCA}"/>
          </ac:spMkLst>
        </pc:spChg>
        <pc:spChg chg="add del mod">
          <ac:chgData name="kj119" userId="efccf29a-f3b5-4b37-b444-e9bda86a644e" providerId="ADAL" clId="{1F08C088-6DA9-4F4C-A5DD-76E5F446CD18}" dt="2019-11-23T08:47:32.836" v="8422" actId="478"/>
          <ac:spMkLst>
            <pc:docMk/>
            <pc:sldMk cId="3980635937" sldId="269"/>
            <ac:spMk id="22" creationId="{905FA3D3-38D3-48B3-8B96-0B5AF5F78168}"/>
          </ac:spMkLst>
        </pc:spChg>
        <pc:spChg chg="add mod">
          <ac:chgData name="kj119" userId="efccf29a-f3b5-4b37-b444-e9bda86a644e" providerId="ADAL" clId="{1F08C088-6DA9-4F4C-A5DD-76E5F446CD18}" dt="2019-11-23T08:49:33.611" v="8575" actId="1076"/>
          <ac:spMkLst>
            <pc:docMk/>
            <pc:sldMk cId="3980635937" sldId="269"/>
            <ac:spMk id="23" creationId="{71B88A5D-F1B3-425E-873A-8F7D98C4FEAE}"/>
          </ac:spMkLst>
        </pc:spChg>
        <pc:spChg chg="add mod">
          <ac:chgData name="kj119" userId="efccf29a-f3b5-4b37-b444-e9bda86a644e" providerId="ADAL" clId="{1F08C088-6DA9-4F4C-A5DD-76E5F446CD18}" dt="2019-11-23T08:49:45.923" v="8612" actId="1076"/>
          <ac:spMkLst>
            <pc:docMk/>
            <pc:sldMk cId="3980635937" sldId="269"/>
            <ac:spMk id="24" creationId="{DBB6991F-FE80-4BCF-A1E8-0E6A1F289D4D}"/>
          </ac:spMkLst>
        </pc:spChg>
        <pc:picChg chg="add mod">
          <ac:chgData name="kj119" userId="efccf29a-f3b5-4b37-b444-e9bda86a644e" providerId="ADAL" clId="{1F08C088-6DA9-4F4C-A5DD-76E5F446CD18}" dt="2019-11-23T08:39:44.907" v="7922" actId="1076"/>
          <ac:picMkLst>
            <pc:docMk/>
            <pc:sldMk cId="3980635937" sldId="269"/>
            <ac:picMk id="3" creationId="{3EA3E9F1-2B95-4993-91A1-DFC3E8553A41}"/>
          </ac:picMkLst>
        </pc:picChg>
        <pc:picChg chg="del">
          <ac:chgData name="kj119" userId="efccf29a-f3b5-4b37-b444-e9bda86a644e" providerId="ADAL" clId="{1F08C088-6DA9-4F4C-A5DD-76E5F446CD18}" dt="2019-11-23T08:39:30.267" v="7918" actId="478"/>
          <ac:picMkLst>
            <pc:docMk/>
            <pc:sldMk cId="3980635937" sldId="269"/>
            <ac:picMk id="6" creationId="{2E55D231-93E0-4024-827B-2CB164F3D8E0}"/>
          </ac:picMkLst>
        </pc:picChg>
        <pc:picChg chg="add mod">
          <ac:chgData name="kj119" userId="efccf29a-f3b5-4b37-b444-e9bda86a644e" providerId="ADAL" clId="{1F08C088-6DA9-4F4C-A5DD-76E5F446CD18}" dt="2019-11-23T08:43:45.235" v="7932" actId="1076"/>
          <ac:picMkLst>
            <pc:docMk/>
            <pc:sldMk cId="3980635937" sldId="269"/>
            <ac:picMk id="7" creationId="{F7106B73-113D-4EB0-A1F1-FD0BB3CDC121}"/>
          </ac:picMkLst>
        </pc:picChg>
        <pc:picChg chg="del">
          <ac:chgData name="kj119" userId="efccf29a-f3b5-4b37-b444-e9bda86a644e" providerId="ADAL" clId="{1F08C088-6DA9-4F4C-A5DD-76E5F446CD18}" dt="2019-11-23T08:39:30.267" v="7918" actId="478"/>
          <ac:picMkLst>
            <pc:docMk/>
            <pc:sldMk cId="3980635937" sldId="269"/>
            <ac:picMk id="8" creationId="{6C2F475F-2F31-4C86-905C-98BD5FBB415A}"/>
          </ac:picMkLst>
        </pc:picChg>
        <pc:picChg chg="add mod">
          <ac:chgData name="kj119" userId="efccf29a-f3b5-4b37-b444-e9bda86a644e" providerId="ADAL" clId="{1F08C088-6DA9-4F4C-A5DD-76E5F446CD18}" dt="2019-11-23T08:49:25.187" v="8571" actId="1076"/>
          <ac:picMkLst>
            <pc:docMk/>
            <pc:sldMk cId="3980635937" sldId="269"/>
            <ac:picMk id="10" creationId="{D36DFE44-B6D1-483B-AF5C-1003BF4FCCA2}"/>
          </ac:picMkLst>
        </pc:picChg>
        <pc:picChg chg="del">
          <ac:chgData name="kj119" userId="efccf29a-f3b5-4b37-b444-e9bda86a644e" providerId="ADAL" clId="{1F08C088-6DA9-4F4C-A5DD-76E5F446CD18}" dt="2019-11-23T08:39:30.267" v="7918" actId="478"/>
          <ac:picMkLst>
            <pc:docMk/>
            <pc:sldMk cId="3980635937" sldId="269"/>
            <ac:picMk id="15" creationId="{7F026719-8259-4F5C-8291-2F4C118D49F3}"/>
          </ac:picMkLst>
        </pc:picChg>
        <pc:picChg chg="add mod">
          <ac:chgData name="kj119" userId="efccf29a-f3b5-4b37-b444-e9bda86a644e" providerId="ADAL" clId="{1F08C088-6DA9-4F4C-A5DD-76E5F446CD18}" dt="2019-11-23T08:49:29.635" v="8573" actId="1076"/>
          <ac:picMkLst>
            <pc:docMk/>
            <pc:sldMk cId="3980635937" sldId="269"/>
            <ac:picMk id="16" creationId="{2A83F603-7BA5-427C-B8F3-48161D874ED2}"/>
          </ac:picMkLst>
        </pc:picChg>
        <pc:picChg chg="add mod">
          <ac:chgData name="kj119" userId="efccf29a-f3b5-4b37-b444-e9bda86a644e" providerId="ADAL" clId="{1F08C088-6DA9-4F4C-A5DD-76E5F446CD18}" dt="2019-11-23T08:49:31.666" v="8574" actId="1076"/>
          <ac:picMkLst>
            <pc:docMk/>
            <pc:sldMk cId="3980635937" sldId="269"/>
            <ac:picMk id="19" creationId="{877D4E93-7342-4336-A421-9CB20E9B144E}"/>
          </ac:picMkLst>
        </pc:picChg>
        <pc:picChg chg="del">
          <ac:chgData name="kj119" userId="efccf29a-f3b5-4b37-b444-e9bda86a644e" providerId="ADAL" clId="{1F08C088-6DA9-4F4C-A5DD-76E5F446CD18}" dt="2019-11-23T08:39:30.267" v="7918" actId="478"/>
          <ac:picMkLst>
            <pc:docMk/>
            <pc:sldMk cId="3980635937" sldId="269"/>
            <ac:picMk id="20" creationId="{FA7B5DAA-0F10-4C6A-8FFB-EE8A77382114}"/>
          </ac:picMkLst>
        </pc:picChg>
      </pc:sldChg>
      <pc:sldChg chg="addSp delSp modSp add">
        <pc:chgData name="kj119" userId="efccf29a-f3b5-4b37-b444-e9bda86a644e" providerId="ADAL" clId="{1F08C088-6DA9-4F4C-A5DD-76E5F446CD18}" dt="2019-11-23T08:51:35.811" v="8968" actId="1076"/>
        <pc:sldMkLst>
          <pc:docMk/>
          <pc:sldMk cId="1718547483" sldId="270"/>
        </pc:sldMkLst>
        <pc:spChg chg="mod">
          <ac:chgData name="kj119" userId="efccf29a-f3b5-4b37-b444-e9bda86a644e" providerId="ADAL" clId="{1F08C088-6DA9-4F4C-A5DD-76E5F446CD18}" dt="2019-11-23T08:49:53.444" v="8619" actId="20577"/>
          <ac:spMkLst>
            <pc:docMk/>
            <pc:sldMk cId="1718547483" sldId="270"/>
            <ac:spMk id="5" creationId="{07EC576B-6247-402C-B62B-E964F08F26CB}"/>
          </ac:spMkLst>
        </pc:spChg>
        <pc:spChg chg="del">
          <ac:chgData name="kj119" userId="efccf29a-f3b5-4b37-b444-e9bda86a644e" providerId="ADAL" clId="{1F08C088-6DA9-4F4C-A5DD-76E5F446CD18}" dt="2019-11-23T08:49:59.188" v="8621" actId="478"/>
          <ac:spMkLst>
            <pc:docMk/>
            <pc:sldMk cId="1718547483" sldId="270"/>
            <ac:spMk id="13" creationId="{63A2CF70-58BB-4FC2-9CD5-4AF7220BF248}"/>
          </ac:spMkLst>
        </pc:spChg>
        <pc:spChg chg="add mod">
          <ac:chgData name="kj119" userId="efccf29a-f3b5-4b37-b444-e9bda86a644e" providerId="ADAL" clId="{1F08C088-6DA9-4F4C-A5DD-76E5F446CD18}" dt="2019-11-23T08:51:10.122" v="8807" actId="1076"/>
          <ac:spMkLst>
            <pc:docMk/>
            <pc:sldMk cId="1718547483" sldId="270"/>
            <ac:spMk id="15" creationId="{871E6D47-7E19-410E-B93F-08F11741E586}"/>
          </ac:spMkLst>
        </pc:spChg>
        <pc:spChg chg="del">
          <ac:chgData name="kj119" userId="efccf29a-f3b5-4b37-b444-e9bda86a644e" providerId="ADAL" clId="{1F08C088-6DA9-4F4C-A5DD-76E5F446CD18}" dt="2019-11-23T08:49:57.628" v="8620" actId="478"/>
          <ac:spMkLst>
            <pc:docMk/>
            <pc:sldMk cId="1718547483" sldId="270"/>
            <ac:spMk id="17" creationId="{02714B1C-08B2-4E17-A74C-7E59952F09DB}"/>
          </ac:spMkLst>
        </pc:spChg>
        <pc:spChg chg="add mod">
          <ac:chgData name="kj119" userId="efccf29a-f3b5-4b37-b444-e9bda86a644e" providerId="ADAL" clId="{1F08C088-6DA9-4F4C-A5DD-76E5F446CD18}" dt="2019-11-23T08:51:35.811" v="8968" actId="1076"/>
          <ac:spMkLst>
            <pc:docMk/>
            <pc:sldMk cId="1718547483" sldId="270"/>
            <ac:spMk id="18" creationId="{969651D1-80C2-429B-8747-9FE39AA19575}"/>
          </ac:spMkLst>
        </pc:spChg>
        <pc:spChg chg="del">
          <ac:chgData name="kj119" userId="efccf29a-f3b5-4b37-b444-e9bda86a644e" providerId="ADAL" clId="{1F08C088-6DA9-4F4C-A5DD-76E5F446CD18}" dt="2019-11-23T08:49:57.628" v="8620" actId="478"/>
          <ac:spMkLst>
            <pc:docMk/>
            <pc:sldMk cId="1718547483" sldId="270"/>
            <ac:spMk id="23" creationId="{71B88A5D-F1B3-425E-873A-8F7D98C4FEAE}"/>
          </ac:spMkLst>
        </pc:spChg>
        <pc:picChg chg="del">
          <ac:chgData name="kj119" userId="efccf29a-f3b5-4b37-b444-e9bda86a644e" providerId="ADAL" clId="{1F08C088-6DA9-4F4C-A5DD-76E5F446CD18}" dt="2019-11-23T08:49:57.628" v="8620" actId="478"/>
          <ac:picMkLst>
            <pc:docMk/>
            <pc:sldMk cId="1718547483" sldId="270"/>
            <ac:picMk id="3" creationId="{3EA3E9F1-2B95-4993-91A1-DFC3E8553A41}"/>
          </ac:picMkLst>
        </pc:picChg>
        <pc:picChg chg="add mod">
          <ac:chgData name="kj119" userId="efccf29a-f3b5-4b37-b444-e9bda86a644e" providerId="ADAL" clId="{1F08C088-6DA9-4F4C-A5DD-76E5F446CD18}" dt="2019-11-23T08:50:06.291" v="8626" actId="1076"/>
          <ac:picMkLst>
            <pc:docMk/>
            <pc:sldMk cId="1718547483" sldId="270"/>
            <ac:picMk id="4" creationId="{24A837E0-DE38-4613-A5D1-D9A75540F5DA}"/>
          </ac:picMkLst>
        </pc:picChg>
        <pc:picChg chg="del">
          <ac:chgData name="kj119" userId="efccf29a-f3b5-4b37-b444-e9bda86a644e" providerId="ADAL" clId="{1F08C088-6DA9-4F4C-A5DD-76E5F446CD18}" dt="2019-11-23T08:49:57.628" v="8620" actId="478"/>
          <ac:picMkLst>
            <pc:docMk/>
            <pc:sldMk cId="1718547483" sldId="270"/>
            <ac:picMk id="7" creationId="{F7106B73-113D-4EB0-A1F1-FD0BB3CDC121}"/>
          </ac:picMkLst>
        </pc:picChg>
        <pc:picChg chg="add mod">
          <ac:chgData name="kj119" userId="efccf29a-f3b5-4b37-b444-e9bda86a644e" providerId="ADAL" clId="{1F08C088-6DA9-4F4C-A5DD-76E5F446CD18}" dt="2019-11-23T08:50:10.635" v="8628" actId="1076"/>
          <ac:picMkLst>
            <pc:docMk/>
            <pc:sldMk cId="1718547483" sldId="270"/>
            <ac:picMk id="8" creationId="{3CAD2D9B-EDFA-416F-9B16-58230CBC7516}"/>
          </ac:picMkLst>
        </pc:picChg>
        <pc:picChg chg="del">
          <ac:chgData name="kj119" userId="efccf29a-f3b5-4b37-b444-e9bda86a644e" providerId="ADAL" clId="{1F08C088-6DA9-4F4C-A5DD-76E5F446CD18}" dt="2019-11-23T08:49:57.628" v="8620" actId="478"/>
          <ac:picMkLst>
            <pc:docMk/>
            <pc:sldMk cId="1718547483" sldId="270"/>
            <ac:picMk id="10" creationId="{D36DFE44-B6D1-483B-AF5C-1003BF4FCCA2}"/>
          </ac:picMkLst>
        </pc:picChg>
        <pc:picChg chg="add mod">
          <ac:chgData name="kj119" userId="efccf29a-f3b5-4b37-b444-e9bda86a644e" providerId="ADAL" clId="{1F08C088-6DA9-4F4C-A5DD-76E5F446CD18}" dt="2019-11-23T08:50:23.666" v="8633" actId="1076"/>
          <ac:picMkLst>
            <pc:docMk/>
            <pc:sldMk cId="1718547483" sldId="270"/>
            <ac:picMk id="11" creationId="{7A32AE6E-B224-4CBD-AA00-A448F29535E4}"/>
          </ac:picMkLst>
        </pc:picChg>
        <pc:picChg chg="add mod">
          <ac:chgData name="kj119" userId="efccf29a-f3b5-4b37-b444-e9bda86a644e" providerId="ADAL" clId="{1F08C088-6DA9-4F4C-A5DD-76E5F446CD18}" dt="2019-11-23T08:50:26.396" v="8634" actId="1076"/>
          <ac:picMkLst>
            <pc:docMk/>
            <pc:sldMk cId="1718547483" sldId="270"/>
            <ac:picMk id="14" creationId="{E0BB1F3A-D1B7-43E7-819E-AFFC35BE31FE}"/>
          </ac:picMkLst>
        </pc:picChg>
        <pc:picChg chg="del">
          <ac:chgData name="kj119" userId="efccf29a-f3b5-4b37-b444-e9bda86a644e" providerId="ADAL" clId="{1F08C088-6DA9-4F4C-A5DD-76E5F446CD18}" dt="2019-11-23T08:49:57.628" v="8620" actId="478"/>
          <ac:picMkLst>
            <pc:docMk/>
            <pc:sldMk cId="1718547483" sldId="270"/>
            <ac:picMk id="16" creationId="{2A83F603-7BA5-427C-B8F3-48161D874ED2}"/>
          </ac:picMkLst>
        </pc:picChg>
        <pc:picChg chg="del">
          <ac:chgData name="kj119" userId="efccf29a-f3b5-4b37-b444-e9bda86a644e" providerId="ADAL" clId="{1F08C088-6DA9-4F4C-A5DD-76E5F446CD18}" dt="2019-11-23T08:49:59.690" v="8622" actId="478"/>
          <ac:picMkLst>
            <pc:docMk/>
            <pc:sldMk cId="1718547483" sldId="270"/>
            <ac:picMk id="19" creationId="{877D4E93-7342-4336-A421-9CB20E9B144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7EDA-65C7-4B06-8223-71039504703F}" type="datetimeFigureOut">
              <a:rPr lang="ko-KR" altLang="en-US" smtClean="0"/>
              <a:t>2019-11-23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3BA2B-ACE1-42D3-89F2-BBECDA805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9452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7EDA-65C7-4B06-8223-71039504703F}" type="datetimeFigureOut">
              <a:rPr lang="ko-KR" altLang="en-US" smtClean="0"/>
              <a:t>2019-11-23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3BA2B-ACE1-42D3-89F2-BBECDA805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05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7EDA-65C7-4B06-8223-71039504703F}" type="datetimeFigureOut">
              <a:rPr lang="ko-KR" altLang="en-US" smtClean="0"/>
              <a:t>2019-11-23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3BA2B-ACE1-42D3-89F2-BBECDA805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527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7EDA-65C7-4B06-8223-71039504703F}" type="datetimeFigureOut">
              <a:rPr lang="ko-KR" altLang="en-US" smtClean="0"/>
              <a:t>2019-11-23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3BA2B-ACE1-42D3-89F2-BBECDA805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55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7EDA-65C7-4B06-8223-71039504703F}" type="datetimeFigureOut">
              <a:rPr lang="ko-KR" altLang="en-US" smtClean="0"/>
              <a:t>2019-11-23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3BA2B-ACE1-42D3-89F2-BBECDA805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0894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7EDA-65C7-4B06-8223-71039504703F}" type="datetimeFigureOut">
              <a:rPr lang="ko-KR" altLang="en-US" smtClean="0"/>
              <a:t>2019-11-23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3BA2B-ACE1-42D3-89F2-BBECDA805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53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7EDA-65C7-4B06-8223-71039504703F}" type="datetimeFigureOut">
              <a:rPr lang="ko-KR" altLang="en-US" smtClean="0"/>
              <a:t>2019-11-23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3BA2B-ACE1-42D3-89F2-BBECDA805EC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638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7EDA-65C7-4B06-8223-71039504703F}" type="datetimeFigureOut">
              <a:rPr lang="ko-KR" altLang="en-US" smtClean="0"/>
              <a:t>2019-11-23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3BA2B-ACE1-42D3-89F2-BBECDA805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510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7EDA-65C7-4B06-8223-71039504703F}" type="datetimeFigureOut">
              <a:rPr lang="ko-KR" altLang="en-US" smtClean="0"/>
              <a:t>2019-11-23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3BA2B-ACE1-42D3-89F2-BBECDA805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967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7EDA-65C7-4B06-8223-71039504703F}" type="datetimeFigureOut">
              <a:rPr lang="ko-KR" altLang="en-US" smtClean="0"/>
              <a:t>2019-11-23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3BA2B-ACE1-42D3-89F2-BBECDA805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864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00A7EDA-65C7-4B06-8223-71039504703F}" type="datetimeFigureOut">
              <a:rPr lang="ko-KR" altLang="en-US" smtClean="0"/>
              <a:t>2019-11-23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3BA2B-ACE1-42D3-89F2-BBECDA805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469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00A7EDA-65C7-4B06-8223-71039504703F}" type="datetimeFigureOut">
              <a:rPr lang="ko-KR" altLang="en-US" smtClean="0"/>
              <a:t>2019-11-23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E33BA2B-ACE1-42D3-89F2-BBECDA805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458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332D8B-036B-401A-B7D4-ABA2D7CFE2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4000" dirty="0" err="1"/>
              <a:t>웹콘텐츠프로그래밍</a:t>
            </a:r>
            <a:br>
              <a:rPr lang="en-US" altLang="ko-KR" sz="4000" dirty="0"/>
            </a:br>
            <a:r>
              <a:rPr lang="en-US" altLang="ko-KR" sz="4000" dirty="0"/>
              <a:t>2019.11.20(13</a:t>
            </a:r>
            <a:r>
              <a:rPr lang="ko-KR" altLang="en-US" sz="4000" dirty="0"/>
              <a:t>주차</a:t>
            </a:r>
            <a:r>
              <a:rPr lang="en-US" altLang="ko-KR" sz="4000" dirty="0"/>
              <a:t>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393161-5F4A-4D2F-A104-893F58993A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모바일인터넷과</a:t>
            </a:r>
            <a:endParaRPr lang="en-US" altLang="ko-KR" dirty="0"/>
          </a:p>
          <a:p>
            <a:r>
              <a:rPr lang="en-US" altLang="ko-KR" dirty="0"/>
              <a:t>201840222 </a:t>
            </a:r>
            <a:r>
              <a:rPr lang="ko-KR" altLang="en-US" dirty="0"/>
              <a:t>이광민</a:t>
            </a:r>
            <a:endParaRPr lang="en-US" altLang="ko-KR" dirty="0"/>
          </a:p>
          <a:p>
            <a:r>
              <a:rPr lang="ko-KR" altLang="en-US" dirty="0"/>
              <a:t>이호진 교수님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737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7EC576B-6247-402C-B62B-E964F08F26CB}"/>
              </a:ext>
            </a:extLst>
          </p:cNvPr>
          <p:cNvSpPr txBox="1"/>
          <p:nvPr/>
        </p:nvSpPr>
        <p:spPr>
          <a:xfrm>
            <a:off x="11880696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E0591A-AB57-4A5A-97C8-C6842B7EA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53057" cy="174929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A7B9C10-A7AF-4DBB-8F2F-D1609DC9F9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8892"/>
            <a:ext cx="7678222" cy="221010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8D3BD26-32A6-4A63-873A-F206A3155A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9598"/>
            <a:ext cx="10572961" cy="277949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8927A71-D546-45E1-9069-75E9DB6AD3EB}"/>
              </a:ext>
            </a:extLst>
          </p:cNvPr>
          <p:cNvSpPr txBox="1"/>
          <p:nvPr/>
        </p:nvSpPr>
        <p:spPr>
          <a:xfrm>
            <a:off x="9184204" y="119107"/>
            <a:ext cx="3070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테이블의 정보를 출력하는 페이지에</a:t>
            </a:r>
            <a:endParaRPr lang="en-US" altLang="ko-KR" dirty="0"/>
          </a:p>
          <a:p>
            <a:r>
              <a:rPr lang="ko-KR" altLang="en-US" dirty="0"/>
              <a:t>칼럼 추가를 위한 버튼을 생성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CD2B6B-614B-45A9-9F87-345108C297F0}"/>
              </a:ext>
            </a:extLst>
          </p:cNvPr>
          <p:cNvSpPr txBox="1"/>
          <p:nvPr/>
        </p:nvSpPr>
        <p:spPr>
          <a:xfrm>
            <a:off x="7818355" y="1868402"/>
            <a:ext cx="39110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버튼 </a:t>
            </a:r>
            <a:r>
              <a:rPr lang="ko-KR" altLang="en-US" dirty="0" err="1"/>
              <a:t>클릭시</a:t>
            </a:r>
            <a:r>
              <a:rPr lang="ko-KR" altLang="en-US" dirty="0"/>
              <a:t>  </a:t>
            </a:r>
            <a:r>
              <a:rPr lang="en-US" altLang="ko-KR" dirty="0"/>
              <a:t>“</a:t>
            </a:r>
            <a:r>
              <a:rPr lang="ko-KR" altLang="en-US" dirty="0"/>
              <a:t>새로운 칼럼을 </a:t>
            </a:r>
            <a:r>
              <a:rPr lang="ko-KR" altLang="en-US" dirty="0" err="1"/>
              <a:t>추가합니다＂를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작은 화면으로 보여주고</a:t>
            </a:r>
            <a:endParaRPr lang="en-US" altLang="ko-KR" dirty="0"/>
          </a:p>
          <a:p>
            <a:r>
              <a:rPr lang="ko-KR" altLang="en-US" dirty="0"/>
              <a:t>페이지를 이동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62AC73-237D-4C3E-B658-A3C5482CADFE}"/>
              </a:ext>
            </a:extLst>
          </p:cNvPr>
          <p:cNvSpPr txBox="1"/>
          <p:nvPr/>
        </p:nvSpPr>
        <p:spPr>
          <a:xfrm>
            <a:off x="5919831" y="3303596"/>
            <a:ext cx="4376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사용자에게 새로 생성할 칼럼의 이름을 입력 받음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A0C1AD-4398-4C51-823F-983FB6AF50FE}"/>
              </a:ext>
            </a:extLst>
          </p:cNvPr>
          <p:cNvSpPr txBox="1"/>
          <p:nvPr/>
        </p:nvSpPr>
        <p:spPr>
          <a:xfrm>
            <a:off x="10468168" y="5842337"/>
            <a:ext cx="1614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/>
              <a:t>다음 페이지로</a:t>
            </a:r>
            <a:r>
              <a:rPr lang="en-US" altLang="ko-KR" dirty="0"/>
              <a:t>….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A3D5F372-AEE5-47B0-B668-FCD849B0AF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35180"/>
            <a:ext cx="5382899" cy="193291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C2F5D7A-D54E-4621-B4D5-AAF9312D020B}"/>
              </a:ext>
            </a:extLst>
          </p:cNvPr>
          <p:cNvSpPr txBox="1"/>
          <p:nvPr/>
        </p:nvSpPr>
        <p:spPr>
          <a:xfrm>
            <a:off x="5554725" y="5606061"/>
            <a:ext cx="42402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칼럼명을 </a:t>
            </a:r>
            <a:r>
              <a:rPr lang="ko-KR" altLang="en-US" dirty="0" err="1"/>
              <a:t>입력후</a:t>
            </a:r>
            <a:r>
              <a:rPr lang="ko-KR" altLang="en-US" dirty="0"/>
              <a:t> 생성버튼을 누르면 </a:t>
            </a:r>
            <a:endParaRPr lang="en-US" altLang="ko-KR" dirty="0"/>
          </a:p>
          <a:p>
            <a:r>
              <a:rPr lang="ko-KR" altLang="en-US" dirty="0" err="1"/>
              <a:t>작은화면으로</a:t>
            </a:r>
            <a:r>
              <a:rPr lang="ko-KR" altLang="en-US" dirty="0"/>
              <a:t> 칼럼을 추가합니다 내용을 출력하고</a:t>
            </a:r>
            <a:endParaRPr lang="en-US" altLang="ko-KR" dirty="0"/>
          </a:p>
          <a:p>
            <a:r>
              <a:rPr lang="ko-KR" altLang="en-US" dirty="0"/>
              <a:t>페이지를 이동</a:t>
            </a:r>
          </a:p>
        </p:txBody>
      </p:sp>
    </p:spTree>
    <p:extLst>
      <p:ext uri="{BB962C8B-B14F-4D97-AF65-F5344CB8AC3E}">
        <p14:creationId xmlns:p14="http://schemas.microsoft.com/office/powerpoint/2010/main" val="1036090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7EC576B-6247-402C-B62B-E964F08F26CB}"/>
              </a:ext>
            </a:extLst>
          </p:cNvPr>
          <p:cNvSpPr txBox="1"/>
          <p:nvPr/>
        </p:nvSpPr>
        <p:spPr>
          <a:xfrm>
            <a:off x="11776502" y="64886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64E36F2-CE5F-4B37-8BE1-0CE901358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7365535" cy="35465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7691E1-A727-4EDC-AC8E-C2D459084B1C}"/>
              </a:ext>
            </a:extLst>
          </p:cNvPr>
          <p:cNvSpPr txBox="1"/>
          <p:nvPr/>
        </p:nvSpPr>
        <p:spPr>
          <a:xfrm>
            <a:off x="7365534" y="855569"/>
            <a:ext cx="312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새로운 칼럼을 생성하는 코드를 작성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BB4D1F8-DEE1-4989-B1AB-4C5D8EB9FE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176" y="2662177"/>
            <a:ext cx="8362636" cy="157760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9A907B9-18E7-4525-B87B-0B43AFA601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637" y="3704219"/>
            <a:ext cx="3181794" cy="99807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4A36022-B00B-48C5-9C00-301073FE8E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711" y="3624775"/>
            <a:ext cx="2076127" cy="136129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69A448D-30E9-4A29-ABC6-1A5CCA4240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702" y="5064244"/>
            <a:ext cx="6743583" cy="140555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BB67A3B-C900-49E7-AD7A-16CB3A08C4CE}"/>
              </a:ext>
            </a:extLst>
          </p:cNvPr>
          <p:cNvSpPr txBox="1"/>
          <p:nvPr/>
        </p:nvSpPr>
        <p:spPr>
          <a:xfrm>
            <a:off x="-4629" y="4338005"/>
            <a:ext cx="2143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칼럼 추가 버튼을 </a:t>
            </a:r>
            <a:r>
              <a:rPr lang="ko-KR" altLang="en-US" dirty="0" err="1"/>
              <a:t>클릭시</a:t>
            </a:r>
            <a:endParaRPr lang="ko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EC343BE-D7E7-419C-B4E9-3FCDA17B3578}"/>
              </a:ext>
            </a:extLst>
          </p:cNvPr>
          <p:cNvCxnSpPr/>
          <p:nvPr/>
        </p:nvCxnSpPr>
        <p:spPr>
          <a:xfrm flipV="1">
            <a:off x="741872" y="3968262"/>
            <a:ext cx="1015304" cy="33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50DD951-7A24-44D3-B6BF-285D870C704C}"/>
              </a:ext>
            </a:extLst>
          </p:cNvPr>
          <p:cNvSpPr txBox="1"/>
          <p:nvPr/>
        </p:nvSpPr>
        <p:spPr>
          <a:xfrm>
            <a:off x="2741176" y="4702298"/>
            <a:ext cx="305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새로운 칼럼을 </a:t>
            </a:r>
            <a:r>
              <a:rPr lang="ko-KR" altLang="en-US" dirty="0" err="1"/>
              <a:t>추가합니다를</a:t>
            </a:r>
            <a:r>
              <a:rPr lang="ko-KR" altLang="en-US" dirty="0"/>
              <a:t> 보여줌</a:t>
            </a:r>
            <a:endParaRPr lang="en-US" altLang="ko-KR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075F71-E2BC-4A27-87B4-6F3451A06DCE}"/>
              </a:ext>
            </a:extLst>
          </p:cNvPr>
          <p:cNvSpPr txBox="1"/>
          <p:nvPr/>
        </p:nvSpPr>
        <p:spPr>
          <a:xfrm>
            <a:off x="6578299" y="4522671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칼럼명을 입력함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B0439D-8B1B-41D0-83D3-22278E23831B}"/>
              </a:ext>
            </a:extLst>
          </p:cNvPr>
          <p:cNvSpPr txBox="1"/>
          <p:nvPr/>
        </p:nvSpPr>
        <p:spPr>
          <a:xfrm>
            <a:off x="4192438" y="6363313"/>
            <a:ext cx="2629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새로운 </a:t>
            </a:r>
            <a:r>
              <a:rPr lang="ko-KR" altLang="en-US"/>
              <a:t>칼럼이 생성되어 있음</a:t>
            </a:r>
          </a:p>
        </p:txBody>
      </p:sp>
    </p:spTree>
    <p:extLst>
      <p:ext uri="{BB962C8B-B14F-4D97-AF65-F5344CB8AC3E}">
        <p14:creationId xmlns:p14="http://schemas.microsoft.com/office/powerpoint/2010/main" val="3412667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7EC576B-6247-402C-B62B-E964F08F26CB}"/>
              </a:ext>
            </a:extLst>
          </p:cNvPr>
          <p:cNvSpPr txBox="1"/>
          <p:nvPr/>
        </p:nvSpPr>
        <p:spPr>
          <a:xfrm>
            <a:off x="11776502" y="64886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73061C9-EEB5-49DE-86A3-9F19E4334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7365534" cy="17569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E1BF7B-BF9F-4597-8693-942D90D3DA33}"/>
              </a:ext>
            </a:extLst>
          </p:cNvPr>
          <p:cNvSpPr txBox="1"/>
          <p:nvPr/>
        </p:nvSpPr>
        <p:spPr>
          <a:xfrm>
            <a:off x="7365535" y="509126"/>
            <a:ext cx="4708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칼럼을 생성시 데이터 타입을 선택할 수 있도록 설정함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E55A4BD-D8D0-486A-973A-9F0EDEC414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9133"/>
            <a:ext cx="6906588" cy="40201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284AC69-4E51-4E09-A7EC-AA0223EB97E9}"/>
              </a:ext>
            </a:extLst>
          </p:cNvPr>
          <p:cNvSpPr txBox="1"/>
          <p:nvPr/>
        </p:nvSpPr>
        <p:spPr>
          <a:xfrm>
            <a:off x="3120705" y="2125188"/>
            <a:ext cx="344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 타입을 받아서 쿼리문을 작성함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0C0B394-F242-4AF0-B011-23909B2DD5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754" y="1890285"/>
            <a:ext cx="3688900" cy="186896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D04727A-107A-41A6-A44A-604612D1D2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5946" y="1878100"/>
            <a:ext cx="1286054" cy="1714739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2F29228-4000-416C-9BAC-F129BFE421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447" y="3892615"/>
            <a:ext cx="2570579" cy="1774774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B94EA9FA-3AD4-48E5-962A-50F8C23BFB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710" y="4039172"/>
            <a:ext cx="3221987" cy="162643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6EC66CB-1A53-4F15-B4ED-332D206CFE07}"/>
              </a:ext>
            </a:extLst>
          </p:cNvPr>
          <p:cNvSpPr txBox="1"/>
          <p:nvPr/>
        </p:nvSpPr>
        <p:spPr>
          <a:xfrm>
            <a:off x="8149403" y="5899294"/>
            <a:ext cx="3924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위에 설정한 데이터 타입으로 칼럼이 생성됨</a:t>
            </a:r>
          </a:p>
        </p:txBody>
      </p:sp>
    </p:spTree>
    <p:extLst>
      <p:ext uri="{BB962C8B-B14F-4D97-AF65-F5344CB8AC3E}">
        <p14:creationId xmlns:p14="http://schemas.microsoft.com/office/powerpoint/2010/main" val="3562592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7EC576B-6247-402C-B62B-E964F08F26CB}"/>
              </a:ext>
            </a:extLst>
          </p:cNvPr>
          <p:cNvSpPr txBox="1"/>
          <p:nvPr/>
        </p:nvSpPr>
        <p:spPr>
          <a:xfrm>
            <a:off x="11776502" y="64886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E55D231-93E0-4024-827B-2CB164F3D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98" y="1236228"/>
            <a:ext cx="4776426" cy="514643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C2F475F-2F31-4C86-905C-98BD5FBB41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726912" cy="8668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546EBA6-8E0E-4743-85BE-D0F9E54DEBE1}"/>
              </a:ext>
            </a:extLst>
          </p:cNvPr>
          <p:cNvSpPr txBox="1"/>
          <p:nvPr/>
        </p:nvSpPr>
        <p:spPr>
          <a:xfrm>
            <a:off x="115098" y="866896"/>
            <a:ext cx="5235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기능을 구현하기 위해서 </a:t>
            </a:r>
            <a:r>
              <a:rPr lang="en-US" altLang="ko-KR" dirty="0"/>
              <a:t>mem </a:t>
            </a:r>
            <a:r>
              <a:rPr lang="ko-KR" altLang="en-US" dirty="0"/>
              <a:t>에 위와 같은 값을 입력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C4AF33-9E19-4152-944A-F0D078CAE73C}"/>
              </a:ext>
            </a:extLst>
          </p:cNvPr>
          <p:cNvSpPr txBox="1"/>
          <p:nvPr/>
        </p:nvSpPr>
        <p:spPr>
          <a:xfrm>
            <a:off x="4937055" y="1236228"/>
            <a:ext cx="6795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데이터베이스에게 위에 입력한 값을 찾아서 새로 유저가 입력한 값과 비교하는</a:t>
            </a:r>
            <a:endParaRPr lang="en-US" altLang="ko-KR" dirty="0"/>
          </a:p>
          <a:p>
            <a:r>
              <a:rPr lang="ko-KR" altLang="en-US" dirty="0"/>
              <a:t>로그인 기능을 구현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F026719-8259-4F5C-8291-2F4C118D49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055" y="1882559"/>
            <a:ext cx="4277322" cy="294363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A7B5DAA-0F10-4C6A-8FFB-EE8A773821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109" y="3235907"/>
            <a:ext cx="2811483" cy="318057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02983C3-5FA4-47D7-B0B0-103ADD574FCA}"/>
              </a:ext>
            </a:extLst>
          </p:cNvPr>
          <p:cNvSpPr txBox="1"/>
          <p:nvPr/>
        </p:nvSpPr>
        <p:spPr>
          <a:xfrm>
            <a:off x="4937055" y="6231817"/>
            <a:ext cx="4831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ko-KR" altLang="en-US" dirty="0" err="1"/>
              <a:t>성공시</a:t>
            </a:r>
            <a:r>
              <a:rPr lang="ko-KR" altLang="en-US" dirty="0"/>
              <a:t> 데이터베이스 목록을 출력하는 부분으로 이동</a:t>
            </a:r>
          </a:p>
        </p:txBody>
      </p:sp>
    </p:spTree>
    <p:extLst>
      <p:ext uri="{BB962C8B-B14F-4D97-AF65-F5344CB8AC3E}">
        <p14:creationId xmlns:p14="http://schemas.microsoft.com/office/powerpoint/2010/main" val="2514257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7EC576B-6247-402C-B62B-E964F08F26CB}"/>
              </a:ext>
            </a:extLst>
          </p:cNvPr>
          <p:cNvSpPr txBox="1"/>
          <p:nvPr/>
        </p:nvSpPr>
        <p:spPr>
          <a:xfrm>
            <a:off x="11776502" y="64886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13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A3E9F1-2B95-4993-91A1-DFC3E8553A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878539" cy="2953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7106B73-113D-4EB0-A1F1-FD0BB3CDC1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5316"/>
            <a:ext cx="6220693" cy="132416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36DFE44-B6D1-483B-AF5C-1003BF4FCC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3171"/>
            <a:ext cx="4991797" cy="21243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3A2CF70-58BB-4FC2-9CD5-4AF7220BF248}"/>
              </a:ext>
            </a:extLst>
          </p:cNvPr>
          <p:cNvSpPr txBox="1"/>
          <p:nvPr/>
        </p:nvSpPr>
        <p:spPr>
          <a:xfrm>
            <a:off x="6308521" y="403398"/>
            <a:ext cx="5461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데이터베이스의 테이블을 초기화하는 기능을 구현</a:t>
            </a:r>
            <a:endParaRPr lang="en-US" altLang="ko-KR" dirty="0"/>
          </a:p>
          <a:p>
            <a:r>
              <a:rPr lang="ko-KR" altLang="en-US" dirty="0"/>
              <a:t>버튼을 </a:t>
            </a:r>
            <a:r>
              <a:rPr lang="ko-KR" altLang="en-US" dirty="0" err="1"/>
              <a:t>클릭시</a:t>
            </a:r>
            <a:r>
              <a:rPr lang="ko-KR" altLang="en-US" dirty="0"/>
              <a:t> </a:t>
            </a:r>
            <a:r>
              <a:rPr lang="ko-KR" altLang="en-US" dirty="0" err="1"/>
              <a:t>작은화면으로</a:t>
            </a:r>
            <a:r>
              <a:rPr lang="ko-KR" altLang="en-US" dirty="0"/>
              <a:t> 테이블을 초기화 한다는 정보를 알림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714B1C-08B2-4E17-A74C-7E59952F09DB}"/>
              </a:ext>
            </a:extLst>
          </p:cNvPr>
          <p:cNvSpPr txBox="1"/>
          <p:nvPr/>
        </p:nvSpPr>
        <p:spPr>
          <a:xfrm>
            <a:off x="4991797" y="1898506"/>
            <a:ext cx="5662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테이블의 칼럼은 남겨두고 입력된 데이터만 초기화하는 기능을 구현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A83F603-7BA5-427C-B8F3-48161D874E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5990"/>
            <a:ext cx="9802593" cy="44773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77D4E93-7342-4336-A421-9CB20E9B14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33401"/>
            <a:ext cx="5632951" cy="148235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1B88A5D-F1B3-425E-873A-8F7D98C4FEAE}"/>
              </a:ext>
            </a:extLst>
          </p:cNvPr>
          <p:cNvSpPr txBox="1"/>
          <p:nvPr/>
        </p:nvSpPr>
        <p:spPr>
          <a:xfrm>
            <a:off x="5981351" y="4842175"/>
            <a:ext cx="3534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선택한 테이블에는 현재 값이 들어 있음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B6991F-FE80-4BCF-A1E8-0E6A1F289D4D}"/>
              </a:ext>
            </a:extLst>
          </p:cNvPr>
          <p:cNvSpPr txBox="1"/>
          <p:nvPr/>
        </p:nvSpPr>
        <p:spPr>
          <a:xfrm>
            <a:off x="10084372" y="6085270"/>
            <a:ext cx="1899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다음 페이지에서</a:t>
            </a:r>
            <a:r>
              <a:rPr lang="en-US" altLang="ko-KR" dirty="0"/>
              <a:t>…..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0635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7EC576B-6247-402C-B62B-E964F08F26CB}"/>
              </a:ext>
            </a:extLst>
          </p:cNvPr>
          <p:cNvSpPr txBox="1"/>
          <p:nvPr/>
        </p:nvSpPr>
        <p:spPr>
          <a:xfrm>
            <a:off x="11776502" y="64886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14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B6991F-FE80-4BCF-A1E8-0E6A1F289D4D}"/>
              </a:ext>
            </a:extLst>
          </p:cNvPr>
          <p:cNvSpPr txBox="1"/>
          <p:nvPr/>
        </p:nvSpPr>
        <p:spPr>
          <a:xfrm>
            <a:off x="10084372" y="6085270"/>
            <a:ext cx="1899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다음 페이지에서</a:t>
            </a:r>
            <a:r>
              <a:rPr lang="en-US" altLang="ko-KR" dirty="0"/>
              <a:t>…..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A837E0-DE38-4613-A5D1-D9A75540F5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46" y="69804"/>
            <a:ext cx="9118833" cy="222793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CAD2D9B-EDFA-416F-9B16-58230CBC75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46" y="2536081"/>
            <a:ext cx="4544059" cy="146705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A32AE6E-B224-4CBD-AA00-A448F29535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31" y="4003136"/>
            <a:ext cx="9964541" cy="50489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0BB1F3A-D1B7-43E7-819E-AFFC35BE31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46" y="4646345"/>
            <a:ext cx="3353268" cy="212437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71E6D47-7E19-410E-B93F-08F11741E586}"/>
              </a:ext>
            </a:extLst>
          </p:cNvPr>
          <p:cNvSpPr txBox="1"/>
          <p:nvPr/>
        </p:nvSpPr>
        <p:spPr>
          <a:xfrm>
            <a:off x="5102101" y="2782669"/>
            <a:ext cx="3919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초기화 버튼을 누르면 테이블을 초기화 한다는 </a:t>
            </a:r>
            <a:endParaRPr lang="en-US" altLang="ko-KR" dirty="0"/>
          </a:p>
          <a:p>
            <a:r>
              <a:rPr lang="ko-KR" altLang="en-US" dirty="0"/>
              <a:t>정보를 사용자에게 알려줌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9651D1-80C2-429B-8747-9FE39AA19575}"/>
              </a:ext>
            </a:extLst>
          </p:cNvPr>
          <p:cNvSpPr txBox="1"/>
          <p:nvPr/>
        </p:nvSpPr>
        <p:spPr>
          <a:xfrm>
            <a:off x="3812324" y="5147691"/>
            <a:ext cx="3249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초기화후 테이블은 남아 있지만</a:t>
            </a:r>
            <a:endParaRPr lang="en-US" altLang="ko-KR" dirty="0"/>
          </a:p>
          <a:p>
            <a:r>
              <a:rPr lang="ko-KR" altLang="en-US" dirty="0"/>
              <a:t>안에 있는 데이터는 모두 지워져 있음</a:t>
            </a:r>
          </a:p>
        </p:txBody>
      </p:sp>
    </p:spTree>
    <p:extLst>
      <p:ext uri="{BB962C8B-B14F-4D97-AF65-F5344CB8AC3E}">
        <p14:creationId xmlns:p14="http://schemas.microsoft.com/office/powerpoint/2010/main" val="1718547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7EC576B-6247-402C-B62B-E964F08F26CB}"/>
              </a:ext>
            </a:extLst>
          </p:cNvPr>
          <p:cNvSpPr txBox="1"/>
          <p:nvPr/>
        </p:nvSpPr>
        <p:spPr>
          <a:xfrm>
            <a:off x="11880696" y="64886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591E425-72E4-4BAC-8931-F70F54D49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839428" cy="24511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C0B017-B08E-4D73-80F1-D0B967463601}"/>
              </a:ext>
            </a:extLst>
          </p:cNvPr>
          <p:cNvSpPr txBox="1"/>
          <p:nvPr/>
        </p:nvSpPr>
        <p:spPr>
          <a:xfrm>
            <a:off x="7839428" y="902391"/>
            <a:ext cx="3853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페이지 구현을 위해서 부트스트랩에서 </a:t>
            </a:r>
            <a:endParaRPr lang="en-US" altLang="ko-KR" dirty="0"/>
          </a:p>
          <a:p>
            <a:r>
              <a:rPr lang="ko-KR" altLang="en-US" dirty="0"/>
              <a:t>스크립트를 </a:t>
            </a:r>
            <a:r>
              <a:rPr lang="en-US" altLang="ko-KR" dirty="0"/>
              <a:t>COPY</a:t>
            </a:r>
            <a:r>
              <a:rPr lang="ko-KR" altLang="en-US" dirty="0"/>
              <a:t>함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61511FF-52BB-4897-9D18-36BADC22DF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944" y="1548722"/>
            <a:ext cx="5408645" cy="5024978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D9929EF-61EB-464D-BF8C-A91A80418249}"/>
              </a:ext>
            </a:extLst>
          </p:cNvPr>
          <p:cNvCxnSpPr>
            <a:cxnSpLocks/>
          </p:cNvCxnSpPr>
          <p:nvPr/>
        </p:nvCxnSpPr>
        <p:spPr>
          <a:xfrm>
            <a:off x="3842158" y="3005112"/>
            <a:ext cx="1680623" cy="1370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6CF185B-E2BE-4470-9DDD-ED74ED3B93EF}"/>
              </a:ext>
            </a:extLst>
          </p:cNvPr>
          <p:cNvSpPr txBox="1"/>
          <p:nvPr/>
        </p:nvSpPr>
        <p:spPr>
          <a:xfrm>
            <a:off x="1466688" y="2635780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ko-KR" altLang="en-US" dirty="0" err="1"/>
              <a:t>체크시</a:t>
            </a:r>
            <a:r>
              <a:rPr lang="ko-KR" altLang="en-US" dirty="0"/>
              <a:t> 사용할 값을 미리 넣어둠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E8E138-398F-49DC-92F7-28E61F0BF798}"/>
              </a:ext>
            </a:extLst>
          </p:cNvPr>
          <p:cNvSpPr txBox="1"/>
          <p:nvPr/>
        </p:nvSpPr>
        <p:spPr>
          <a:xfrm>
            <a:off x="761851" y="5208363"/>
            <a:ext cx="287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POST</a:t>
            </a:r>
            <a:r>
              <a:rPr lang="ko-KR" altLang="en-US" dirty="0"/>
              <a:t>로 받은 값이 </a:t>
            </a:r>
            <a:r>
              <a:rPr lang="ko-KR" altLang="en-US" dirty="0" err="1"/>
              <a:t>같은지</a:t>
            </a:r>
            <a:r>
              <a:rPr lang="ko-KR" altLang="en-US" dirty="0"/>
              <a:t> 체크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0A6CE00-AB34-4149-926B-3ED74FCAEE35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2201508" y="5577695"/>
            <a:ext cx="38944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605DD29-6BF4-46EB-8E31-D6488CD3F86F}"/>
              </a:ext>
            </a:extLst>
          </p:cNvPr>
          <p:cNvCxnSpPr>
            <a:cxnSpLocks/>
          </p:cNvCxnSpPr>
          <p:nvPr/>
        </p:nvCxnSpPr>
        <p:spPr>
          <a:xfrm>
            <a:off x="2829785" y="4324936"/>
            <a:ext cx="2832784" cy="420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98704BD-4869-4F41-8779-30158AE28907}"/>
              </a:ext>
            </a:extLst>
          </p:cNvPr>
          <p:cNvSpPr txBox="1"/>
          <p:nvPr/>
        </p:nvSpPr>
        <p:spPr>
          <a:xfrm>
            <a:off x="320788" y="3955604"/>
            <a:ext cx="442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 </a:t>
            </a:r>
            <a:r>
              <a:rPr lang="ko-KR" altLang="en-US" dirty="0"/>
              <a:t>세션으로 사용하면 로그인 정보가 서버에 저장됨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598AA7-DE7E-4420-A8BA-DABDD60732B8}"/>
              </a:ext>
            </a:extLst>
          </p:cNvPr>
          <p:cNvSpPr txBox="1"/>
          <p:nvPr/>
        </p:nvSpPr>
        <p:spPr>
          <a:xfrm>
            <a:off x="660625" y="3642268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한번 로그인에 성공하면 로그인 상태를 유지해줌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68D83E-57E7-482F-904A-97285B376802}"/>
              </a:ext>
            </a:extLst>
          </p:cNvPr>
          <p:cNvSpPr txBox="1"/>
          <p:nvPr/>
        </p:nvSpPr>
        <p:spPr>
          <a:xfrm>
            <a:off x="10331874" y="6027003"/>
            <a:ext cx="1548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/>
              <a:t>결과는 </a:t>
            </a:r>
            <a:endParaRPr lang="en-US" altLang="ko-KR" dirty="0"/>
          </a:p>
          <a:p>
            <a:pPr algn="r"/>
            <a:r>
              <a:rPr lang="ko-KR" altLang="en-US" dirty="0"/>
              <a:t>다음페이지에</a:t>
            </a:r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5277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7EC576B-6247-402C-B62B-E964F08F26CB}"/>
              </a:ext>
            </a:extLst>
          </p:cNvPr>
          <p:cNvSpPr txBox="1"/>
          <p:nvPr/>
        </p:nvSpPr>
        <p:spPr>
          <a:xfrm>
            <a:off x="11880696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DF097E-6BA4-42F6-8FFC-A9900E77F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31437" cy="306747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5F682EB-6723-4B41-B553-0EFCC09BCD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55" y="3357752"/>
            <a:ext cx="2400635" cy="284837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BA4E991-D04D-4E5F-8B15-99A801CDED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569" y="3357752"/>
            <a:ext cx="7297168" cy="63826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9B36865-438D-40E0-99E7-12652CF5C7F9}"/>
              </a:ext>
            </a:extLst>
          </p:cNvPr>
          <p:cNvSpPr txBox="1"/>
          <p:nvPr/>
        </p:nvSpPr>
        <p:spPr>
          <a:xfrm>
            <a:off x="3341636" y="4219178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ko-KR" altLang="en-US" dirty="0" err="1"/>
              <a:t>성공시</a:t>
            </a:r>
            <a:endParaRPr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9FC30BA-7AD8-4BDA-84A5-12B33D82F256}"/>
              </a:ext>
            </a:extLst>
          </p:cNvPr>
          <p:cNvCxnSpPr>
            <a:cxnSpLocks/>
          </p:cNvCxnSpPr>
          <p:nvPr/>
        </p:nvCxnSpPr>
        <p:spPr>
          <a:xfrm flipV="1">
            <a:off x="4362275" y="3676884"/>
            <a:ext cx="847288" cy="542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63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7EC576B-6247-402C-B62B-E964F08F26CB}"/>
              </a:ext>
            </a:extLst>
          </p:cNvPr>
          <p:cNvSpPr txBox="1"/>
          <p:nvPr/>
        </p:nvSpPr>
        <p:spPr>
          <a:xfrm>
            <a:off x="11880696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13FA3BC-D2A0-4F6E-A1DE-70D43C16C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335398" cy="219405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54C9AD0-8CCE-4204-9AAB-1577E1BB2D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0050" y="0"/>
            <a:ext cx="1971950" cy="112410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090AA23-284A-4E26-B0E1-1ADB04A01D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097" y="3327695"/>
            <a:ext cx="5729681" cy="316097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3B8CA95-D9BE-437B-B49A-689E9B2538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4052"/>
            <a:ext cx="5964572" cy="217722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CCBA7C2-AB6A-453D-B038-89EC4ECB4070}"/>
              </a:ext>
            </a:extLst>
          </p:cNvPr>
          <p:cNvSpPr txBox="1"/>
          <p:nvPr/>
        </p:nvSpPr>
        <p:spPr>
          <a:xfrm>
            <a:off x="4412544" y="5545123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세션값을</a:t>
            </a:r>
            <a:r>
              <a:rPr lang="ko-KR" altLang="en-US" dirty="0"/>
              <a:t> </a:t>
            </a:r>
            <a:r>
              <a:rPr lang="ko-KR" altLang="en-US" dirty="0" err="1"/>
              <a:t>없얘줌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7D58641-B39F-4AE0-8137-F614797A75FE}"/>
              </a:ext>
            </a:extLst>
          </p:cNvPr>
          <p:cNvCxnSpPr/>
          <p:nvPr/>
        </p:nvCxnSpPr>
        <p:spPr>
          <a:xfrm flipV="1">
            <a:off x="5740904" y="5410899"/>
            <a:ext cx="1591074" cy="343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81A7B0D-EC80-4C5B-AA86-480DF3CC2BA5}"/>
              </a:ext>
            </a:extLst>
          </p:cNvPr>
          <p:cNvSpPr txBox="1"/>
          <p:nvPr/>
        </p:nvSpPr>
        <p:spPr>
          <a:xfrm>
            <a:off x="5964572" y="106999"/>
            <a:ext cx="360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매쉬태그를</a:t>
            </a:r>
            <a:r>
              <a:rPr lang="en-US" altLang="ko-KR" dirty="0"/>
              <a:t> </a:t>
            </a:r>
            <a:r>
              <a:rPr lang="ko-KR" altLang="en-US" dirty="0"/>
              <a:t>사용해서 값을 변경하기 위해</a:t>
            </a:r>
            <a:endParaRPr lang="en-US" altLang="ko-KR" dirty="0"/>
          </a:p>
          <a:p>
            <a:r>
              <a:rPr lang="en-US" altLang="ko-KR" dirty="0"/>
              <a:t>HTML </a:t>
            </a:r>
            <a:r>
              <a:rPr lang="ko-KR" altLang="en-US" dirty="0"/>
              <a:t>페이지를 수정</a:t>
            </a:r>
            <a:endParaRPr lang="en-US" altLang="ko-KR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2F9B8EF-D234-4427-9EC5-57BFEBBD352A}"/>
              </a:ext>
            </a:extLst>
          </p:cNvPr>
          <p:cNvCxnSpPr/>
          <p:nvPr/>
        </p:nvCxnSpPr>
        <p:spPr>
          <a:xfrm>
            <a:off x="8488392" y="430164"/>
            <a:ext cx="2165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EDD81D2-C8AC-4206-A275-204FE9457E7C}"/>
              </a:ext>
            </a:extLst>
          </p:cNvPr>
          <p:cNvCxnSpPr>
            <a:cxnSpLocks/>
          </p:cNvCxnSpPr>
          <p:nvPr/>
        </p:nvCxnSpPr>
        <p:spPr>
          <a:xfrm flipH="1">
            <a:off x="3312543" y="1239762"/>
            <a:ext cx="2165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90AF82D-8E7B-439C-AF19-6483C73A5A4A}"/>
              </a:ext>
            </a:extLst>
          </p:cNvPr>
          <p:cNvSpPr txBox="1"/>
          <p:nvPr/>
        </p:nvSpPr>
        <p:spPr>
          <a:xfrm>
            <a:off x="5477774" y="1072671"/>
            <a:ext cx="4536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ko-KR" altLang="en-US" dirty="0" err="1"/>
              <a:t>성공시</a:t>
            </a:r>
            <a:r>
              <a:rPr lang="ko-KR" altLang="en-US" dirty="0"/>
              <a:t> 데이터베이스 조회 페이지로 </a:t>
            </a:r>
            <a:r>
              <a:rPr lang="ko-KR" altLang="en-US" dirty="0" err="1"/>
              <a:t>이동시켜줌</a:t>
            </a:r>
            <a:endParaRPr lang="ko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3BA7DFD-7BE1-42E4-A57C-1538C4BA98CA}"/>
              </a:ext>
            </a:extLst>
          </p:cNvPr>
          <p:cNvCxnSpPr>
            <a:cxnSpLocks/>
          </p:cNvCxnSpPr>
          <p:nvPr/>
        </p:nvCxnSpPr>
        <p:spPr>
          <a:xfrm flipH="1">
            <a:off x="4873925" y="3004530"/>
            <a:ext cx="2365774" cy="207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02E4E79-85CE-4129-9F33-6B7C36D70CAD}"/>
              </a:ext>
            </a:extLst>
          </p:cNvPr>
          <p:cNvSpPr txBox="1"/>
          <p:nvPr/>
        </p:nvSpPr>
        <p:spPr>
          <a:xfrm>
            <a:off x="7343877" y="2819864"/>
            <a:ext cx="4536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로그인시</a:t>
            </a:r>
            <a:r>
              <a:rPr lang="ko-KR" altLang="en-US" dirty="0"/>
              <a:t> 페이지의 내용을 로그인 성공을 변경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9A693BB-CEAA-4CB4-9F08-3306E6443C0C}"/>
              </a:ext>
            </a:extLst>
          </p:cNvPr>
          <p:cNvCxnSpPr>
            <a:cxnSpLocks/>
          </p:cNvCxnSpPr>
          <p:nvPr/>
        </p:nvCxnSpPr>
        <p:spPr>
          <a:xfrm flipV="1">
            <a:off x="9861760" y="753330"/>
            <a:ext cx="1344265" cy="1989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D73F7A5-8E1F-44CA-8018-89E4F41A0105}"/>
              </a:ext>
            </a:extLst>
          </p:cNvPr>
          <p:cNvCxnSpPr>
            <a:cxnSpLocks/>
          </p:cNvCxnSpPr>
          <p:nvPr/>
        </p:nvCxnSpPr>
        <p:spPr>
          <a:xfrm flipV="1">
            <a:off x="4905940" y="4622514"/>
            <a:ext cx="1669927" cy="32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B994140-2B7A-4D12-A050-8C498FDBE2B7}"/>
              </a:ext>
            </a:extLst>
          </p:cNvPr>
          <p:cNvSpPr txBox="1"/>
          <p:nvPr/>
        </p:nvSpPr>
        <p:spPr>
          <a:xfrm>
            <a:off x="2574024" y="4818709"/>
            <a:ext cx="2463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로그아웃을 위한 기능을 구현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1CB280C-6B0E-452E-86A8-B8A703834147}"/>
              </a:ext>
            </a:extLst>
          </p:cNvPr>
          <p:cNvSpPr txBox="1"/>
          <p:nvPr/>
        </p:nvSpPr>
        <p:spPr>
          <a:xfrm>
            <a:off x="10533892" y="5842337"/>
            <a:ext cx="1548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</a:rPr>
              <a:t>결과는 </a:t>
            </a:r>
            <a:endParaRPr lang="en-US" altLang="ko-KR" dirty="0">
              <a:solidFill>
                <a:schemeClr val="bg1"/>
              </a:solidFill>
            </a:endParaRPr>
          </a:p>
          <a:p>
            <a:pPr algn="r"/>
            <a:r>
              <a:rPr lang="ko-KR" altLang="en-US" dirty="0">
                <a:solidFill>
                  <a:schemeClr val="bg1"/>
                </a:solidFill>
              </a:rPr>
              <a:t>다음페이지에</a:t>
            </a:r>
            <a:r>
              <a:rPr lang="en-US" altLang="ko-KR" dirty="0">
                <a:solidFill>
                  <a:schemeClr val="bg1"/>
                </a:solidFill>
              </a:rPr>
              <a:t>…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49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7EC576B-6247-402C-B62B-E964F08F26CB}"/>
              </a:ext>
            </a:extLst>
          </p:cNvPr>
          <p:cNvSpPr txBox="1"/>
          <p:nvPr/>
        </p:nvSpPr>
        <p:spPr>
          <a:xfrm>
            <a:off x="11880696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A9E3898-9DA0-4B7F-AAA2-78D5FB7DB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24689" cy="302937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E9B7746-3F5B-40F6-B6F1-A48B987DA1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930" y="0"/>
            <a:ext cx="4286848" cy="498227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EB5A123-61F6-4C7F-820C-AFB5DE3EE7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2" y="3187461"/>
            <a:ext cx="3305636" cy="104789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15C48FB-992F-44B1-9ACB-549C978F63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572" y="3912330"/>
            <a:ext cx="4003598" cy="241753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CBA8850-3F8F-4841-9137-1DF70B3F5387}"/>
              </a:ext>
            </a:extLst>
          </p:cNvPr>
          <p:cNvSpPr txBox="1"/>
          <p:nvPr/>
        </p:nvSpPr>
        <p:spPr>
          <a:xfrm>
            <a:off x="3485170" y="232913"/>
            <a:ext cx="4248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ko-KR" altLang="en-US" dirty="0" err="1"/>
              <a:t>성공시</a:t>
            </a:r>
            <a:r>
              <a:rPr lang="ko-KR" altLang="en-US" dirty="0"/>
              <a:t> 데이터베이스 조회 페이지로 이동함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84A9AAE-2994-43D9-A8FE-8C08E5C90928}"/>
              </a:ext>
            </a:extLst>
          </p:cNvPr>
          <p:cNvCxnSpPr/>
          <p:nvPr/>
        </p:nvCxnSpPr>
        <p:spPr>
          <a:xfrm>
            <a:off x="3400848" y="879894"/>
            <a:ext cx="44169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BBC48EC-583A-40B4-B236-8CC82CC309B9}"/>
              </a:ext>
            </a:extLst>
          </p:cNvPr>
          <p:cNvSpPr txBox="1"/>
          <p:nvPr/>
        </p:nvSpPr>
        <p:spPr>
          <a:xfrm>
            <a:off x="90568" y="4434229"/>
            <a:ext cx="4318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 페이지에 로그인 부분이 로그인 상태라는 것을</a:t>
            </a:r>
            <a:endParaRPr lang="en-US" altLang="ko-KR" dirty="0"/>
          </a:p>
          <a:p>
            <a:r>
              <a:rPr lang="ko-KR" altLang="en-US" dirty="0"/>
              <a:t>보여주는 부분으로 변경됨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425ED31-84FC-4E6E-A007-C4C85878EE9E}"/>
              </a:ext>
            </a:extLst>
          </p:cNvPr>
          <p:cNvCxnSpPr>
            <a:cxnSpLocks/>
          </p:cNvCxnSpPr>
          <p:nvPr/>
        </p:nvCxnSpPr>
        <p:spPr>
          <a:xfrm>
            <a:off x="3442476" y="4196464"/>
            <a:ext cx="2937406" cy="88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88E9883-953B-46EE-9C7C-7938A9CBF2C3}"/>
              </a:ext>
            </a:extLst>
          </p:cNvPr>
          <p:cNvSpPr txBox="1"/>
          <p:nvPr/>
        </p:nvSpPr>
        <p:spPr>
          <a:xfrm>
            <a:off x="3563369" y="3711409"/>
            <a:ext cx="3029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로그아웃 </a:t>
            </a:r>
            <a:r>
              <a:rPr lang="ko-KR" altLang="en-US" dirty="0" err="1"/>
              <a:t>버튼시</a:t>
            </a:r>
            <a:endParaRPr lang="en-US" altLang="ko-KR" dirty="0"/>
          </a:p>
          <a:p>
            <a:r>
              <a:rPr lang="ko-KR" altLang="en-US" dirty="0"/>
              <a:t>메인 페이지 로그인 부분으로 돌아옴</a:t>
            </a:r>
          </a:p>
        </p:txBody>
      </p:sp>
    </p:spTree>
    <p:extLst>
      <p:ext uri="{BB962C8B-B14F-4D97-AF65-F5344CB8AC3E}">
        <p14:creationId xmlns:p14="http://schemas.microsoft.com/office/powerpoint/2010/main" val="1564218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7EC576B-6247-402C-B62B-E964F08F26CB}"/>
              </a:ext>
            </a:extLst>
          </p:cNvPr>
          <p:cNvSpPr txBox="1"/>
          <p:nvPr/>
        </p:nvSpPr>
        <p:spPr>
          <a:xfrm>
            <a:off x="11880696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11C9DAE-69E1-4E62-80C6-ACF0E0334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269648" cy="44773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9EA5D3B-581A-4854-BB73-353540622F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2878"/>
            <a:ext cx="6468378" cy="196242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C4C7A97-C5D9-42E4-A06B-23208481FC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00324"/>
            <a:ext cx="5163271" cy="35533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E643C5B-0879-4B5E-9178-16A77CDE7962}"/>
              </a:ext>
            </a:extLst>
          </p:cNvPr>
          <p:cNvSpPr txBox="1"/>
          <p:nvPr/>
        </p:nvSpPr>
        <p:spPr>
          <a:xfrm>
            <a:off x="9242794" y="518212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데이터베이스 추가 버튼을 생성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94B10E7-4B1F-457E-B8D0-2513AB783033}"/>
              </a:ext>
            </a:extLst>
          </p:cNvPr>
          <p:cNvCxnSpPr/>
          <p:nvPr/>
        </p:nvCxnSpPr>
        <p:spPr>
          <a:xfrm flipH="1" flipV="1">
            <a:off x="8615494" y="369332"/>
            <a:ext cx="528506" cy="333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E4F2E9F-DB38-43CE-A349-5E9D88924B76}"/>
              </a:ext>
            </a:extLst>
          </p:cNvPr>
          <p:cNvSpPr txBox="1"/>
          <p:nvPr/>
        </p:nvSpPr>
        <p:spPr>
          <a:xfrm>
            <a:off x="6581154" y="821009"/>
            <a:ext cx="4710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버튼 </a:t>
            </a:r>
            <a:r>
              <a:rPr lang="ko-KR" altLang="en-US" dirty="0" err="1"/>
              <a:t>클릭시</a:t>
            </a:r>
            <a:r>
              <a:rPr lang="ko-KR" altLang="en-US" dirty="0"/>
              <a:t> 실행하는 기능 스크립트를 구현</a:t>
            </a:r>
            <a:endParaRPr lang="en-US" altLang="ko-KR" dirty="0"/>
          </a:p>
          <a:p>
            <a:r>
              <a:rPr lang="ko-KR" altLang="en-US" dirty="0"/>
              <a:t>버튼 </a:t>
            </a:r>
            <a:r>
              <a:rPr lang="ko-KR" altLang="en-US" dirty="0" err="1"/>
              <a:t>클릭시</a:t>
            </a:r>
            <a:r>
              <a:rPr lang="ko-KR" altLang="en-US" dirty="0"/>
              <a:t> </a:t>
            </a:r>
            <a:r>
              <a:rPr lang="en-US" altLang="ko-KR" dirty="0"/>
              <a:t>“</a:t>
            </a:r>
            <a:r>
              <a:rPr lang="ko-KR" altLang="en-US" dirty="0"/>
              <a:t>데이터베이스를 추가합니다</a:t>
            </a:r>
            <a:r>
              <a:rPr lang="en-US" altLang="ko-KR" dirty="0"/>
              <a:t>. ”</a:t>
            </a:r>
            <a:r>
              <a:rPr lang="ko-KR" altLang="en-US" dirty="0"/>
              <a:t> 창을 보여줌</a:t>
            </a:r>
            <a:endParaRPr lang="en-US" altLang="ko-KR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BF67F86-1C28-413D-ACCA-9F99EA4F51DE}"/>
              </a:ext>
            </a:extLst>
          </p:cNvPr>
          <p:cNvCxnSpPr>
            <a:stCxn id="23" idx="1"/>
          </p:cNvCxnSpPr>
          <p:nvPr/>
        </p:nvCxnSpPr>
        <p:spPr>
          <a:xfrm flipH="1" flipV="1">
            <a:off x="1006680" y="773354"/>
            <a:ext cx="5574474" cy="370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98C2E04-27B6-43A7-BA97-134F676B49F4}"/>
              </a:ext>
            </a:extLst>
          </p:cNvPr>
          <p:cNvCxnSpPr/>
          <p:nvPr/>
        </p:nvCxnSpPr>
        <p:spPr>
          <a:xfrm flipH="1">
            <a:off x="5721292" y="1283516"/>
            <a:ext cx="981512" cy="394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1716119-F717-44B7-B238-B0D196A985AD}"/>
              </a:ext>
            </a:extLst>
          </p:cNvPr>
          <p:cNvSpPr txBox="1"/>
          <p:nvPr/>
        </p:nvSpPr>
        <p:spPr>
          <a:xfrm>
            <a:off x="5308319" y="2871867"/>
            <a:ext cx="532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URL</a:t>
            </a:r>
            <a:r>
              <a:rPr lang="ko-KR" altLang="en-US" dirty="0"/>
              <a:t>를 </a:t>
            </a:r>
            <a:r>
              <a:rPr lang="en-US" altLang="ko-KR" dirty="0"/>
              <a:t>/</a:t>
            </a:r>
            <a:r>
              <a:rPr lang="ko-KR" altLang="en-US" dirty="0"/>
              <a:t>를 기준으로 </a:t>
            </a:r>
            <a:r>
              <a:rPr lang="ko-KR" altLang="en-US" dirty="0" err="1"/>
              <a:t>슬라이스한</a:t>
            </a:r>
            <a:r>
              <a:rPr lang="ko-KR" altLang="en-US" dirty="0"/>
              <a:t> </a:t>
            </a:r>
            <a:r>
              <a:rPr lang="en-US" altLang="ko-KR" dirty="0"/>
              <a:t>second()</a:t>
            </a:r>
            <a:r>
              <a:rPr lang="ko-KR" altLang="en-US" dirty="0"/>
              <a:t>의 값이 </a:t>
            </a:r>
            <a:r>
              <a:rPr lang="en-US" altLang="ko-KR" dirty="0"/>
              <a:t>new </a:t>
            </a:r>
            <a:r>
              <a:rPr lang="ko-KR" altLang="en-US" dirty="0"/>
              <a:t>일 경우</a:t>
            </a:r>
            <a:endParaRPr lang="en-US" altLang="ko-KR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5D79D9B-D982-43F8-9F1A-E922BABA7A02}"/>
              </a:ext>
            </a:extLst>
          </p:cNvPr>
          <p:cNvCxnSpPr/>
          <p:nvPr/>
        </p:nvCxnSpPr>
        <p:spPr>
          <a:xfrm flipH="1">
            <a:off x="3590488" y="3038574"/>
            <a:ext cx="1895912" cy="753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그림 37">
            <a:extLst>
              <a:ext uri="{FF2B5EF4-FFF2-40B4-BE49-F238E27FC236}">
                <a16:creationId xmlns:a16="http://schemas.microsoft.com/office/drawing/2014/main" id="{C07358D0-9D16-407E-B626-73CE1F7BE0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731" y="3240549"/>
            <a:ext cx="5002006" cy="3248119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166EF733-2725-4C76-AD5C-D85813152602}"/>
              </a:ext>
            </a:extLst>
          </p:cNvPr>
          <p:cNvSpPr txBox="1"/>
          <p:nvPr/>
        </p:nvSpPr>
        <p:spPr>
          <a:xfrm>
            <a:off x="10533892" y="5842337"/>
            <a:ext cx="1548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</a:rPr>
              <a:t>결과는 </a:t>
            </a:r>
            <a:endParaRPr lang="en-US" altLang="ko-KR" dirty="0">
              <a:solidFill>
                <a:schemeClr val="bg1"/>
              </a:solidFill>
            </a:endParaRPr>
          </a:p>
          <a:p>
            <a:pPr algn="r"/>
            <a:r>
              <a:rPr lang="ko-KR" altLang="en-US" dirty="0">
                <a:solidFill>
                  <a:schemeClr val="bg1"/>
                </a:solidFill>
              </a:rPr>
              <a:t>다음페이지에</a:t>
            </a:r>
            <a:r>
              <a:rPr lang="en-US" altLang="ko-KR" dirty="0">
                <a:solidFill>
                  <a:schemeClr val="bg1"/>
                </a:solidFill>
              </a:rPr>
              <a:t>…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868BBCD-F4D5-41F6-8DB5-0E12862FF8DD}"/>
              </a:ext>
            </a:extLst>
          </p:cNvPr>
          <p:cNvSpPr txBox="1"/>
          <p:nvPr/>
        </p:nvSpPr>
        <p:spPr>
          <a:xfrm>
            <a:off x="1006680" y="5438315"/>
            <a:ext cx="4055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조건이 </a:t>
            </a:r>
            <a:r>
              <a:rPr lang="ko-KR" altLang="en-US" dirty="0" err="1">
                <a:solidFill>
                  <a:schemeClr val="bg1"/>
                </a:solidFill>
              </a:rPr>
              <a:t>틀릴경우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list()</a:t>
            </a:r>
            <a:r>
              <a:rPr lang="ko-KR" altLang="en-US" dirty="0">
                <a:solidFill>
                  <a:schemeClr val="bg1"/>
                </a:solidFill>
              </a:rPr>
              <a:t>의 내용을 출력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*list()</a:t>
            </a:r>
            <a:r>
              <a:rPr lang="ko-KR" altLang="en-US" dirty="0">
                <a:solidFill>
                  <a:schemeClr val="bg1"/>
                </a:solidFill>
              </a:rPr>
              <a:t>의 정보는 데이터 베이스의 정보를 출력함</a:t>
            </a:r>
          </a:p>
        </p:txBody>
      </p:sp>
    </p:spTree>
    <p:extLst>
      <p:ext uri="{BB962C8B-B14F-4D97-AF65-F5344CB8AC3E}">
        <p14:creationId xmlns:p14="http://schemas.microsoft.com/office/powerpoint/2010/main" val="3239683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7EC576B-6247-402C-B62B-E964F08F26CB}"/>
              </a:ext>
            </a:extLst>
          </p:cNvPr>
          <p:cNvSpPr txBox="1"/>
          <p:nvPr/>
        </p:nvSpPr>
        <p:spPr>
          <a:xfrm>
            <a:off x="11880696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C95E94-DCEF-40D2-A5D3-F5282900E3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42" y="240337"/>
            <a:ext cx="3667637" cy="8573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8AD1F59-B60C-4371-A075-C26B6B702D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42" y="2009577"/>
            <a:ext cx="4305901" cy="141942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6C09C7A-CBE9-409E-B564-4C00CC06B5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16" y="4731363"/>
            <a:ext cx="3210373" cy="101931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7F4A5D0-FFDA-424B-B548-A56FFF3BC4E1}"/>
              </a:ext>
            </a:extLst>
          </p:cNvPr>
          <p:cNvSpPr txBox="1"/>
          <p:nvPr/>
        </p:nvSpPr>
        <p:spPr>
          <a:xfrm>
            <a:off x="4412609" y="484356"/>
            <a:ext cx="5381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데이터베이스 추가를 위한 페이지로의 이동을 위한 버튼의 생성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872D5F-ACEB-4D07-B452-2B87F799CC52}"/>
              </a:ext>
            </a:extLst>
          </p:cNvPr>
          <p:cNvSpPr txBox="1"/>
          <p:nvPr/>
        </p:nvSpPr>
        <p:spPr>
          <a:xfrm>
            <a:off x="4482643" y="2441196"/>
            <a:ext cx="6928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버튼을 누르자 마자 작은 화면으로 새로운 </a:t>
            </a:r>
            <a:r>
              <a:rPr lang="en-US" altLang="ko-KR" dirty="0"/>
              <a:t>“</a:t>
            </a:r>
            <a:r>
              <a:rPr lang="ko-KR" altLang="en-US" dirty="0"/>
              <a:t>데이터베이스를  추가합니다</a:t>
            </a:r>
            <a:r>
              <a:rPr lang="en-US" altLang="ko-KR" dirty="0"/>
              <a:t>.”</a:t>
            </a:r>
            <a:r>
              <a:rPr lang="ko-KR" altLang="en-US" dirty="0"/>
              <a:t>를 보여줌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798503-2E94-4F83-88B0-F41848F90E15}"/>
              </a:ext>
            </a:extLst>
          </p:cNvPr>
          <p:cNvSpPr txBox="1"/>
          <p:nvPr/>
        </p:nvSpPr>
        <p:spPr>
          <a:xfrm>
            <a:off x="5176008" y="5056355"/>
            <a:ext cx="2096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detabases</a:t>
            </a:r>
            <a:r>
              <a:rPr lang="en-US" altLang="ko-KR" dirty="0"/>
              <a:t>/new</a:t>
            </a:r>
            <a:r>
              <a:rPr lang="ko-KR" altLang="en-US" dirty="0"/>
              <a:t>로 이동</a:t>
            </a:r>
          </a:p>
        </p:txBody>
      </p:sp>
    </p:spTree>
    <p:extLst>
      <p:ext uri="{BB962C8B-B14F-4D97-AF65-F5344CB8AC3E}">
        <p14:creationId xmlns:p14="http://schemas.microsoft.com/office/powerpoint/2010/main" val="2176704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7EC576B-6247-402C-B62B-E964F08F26CB}"/>
              </a:ext>
            </a:extLst>
          </p:cNvPr>
          <p:cNvSpPr txBox="1"/>
          <p:nvPr/>
        </p:nvSpPr>
        <p:spPr>
          <a:xfrm>
            <a:off x="11880696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80B9D6A-8E7E-459B-9F5F-835E63CC9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7523427" cy="46139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5B83C0B-E85C-44DD-9DCC-7F6BF1B2C6E5}"/>
              </a:ext>
            </a:extLst>
          </p:cNvPr>
          <p:cNvSpPr txBox="1"/>
          <p:nvPr/>
        </p:nvSpPr>
        <p:spPr>
          <a:xfrm>
            <a:off x="7630579" y="1675741"/>
            <a:ext cx="398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데이터베이스를 생성하기 위한 쿼리문을 작성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141D423-97AD-4C7A-B984-7BD8DEE03380}"/>
              </a:ext>
            </a:extLst>
          </p:cNvPr>
          <p:cNvCxnSpPr>
            <a:stCxn id="10" idx="1"/>
          </p:cNvCxnSpPr>
          <p:nvPr/>
        </p:nvCxnSpPr>
        <p:spPr>
          <a:xfrm flipH="1">
            <a:off x="5874589" y="1860407"/>
            <a:ext cx="17559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F9BBF319-08C2-4E2D-AA3C-A1EE327B3D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613945"/>
            <a:ext cx="2534004" cy="160042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B528A30-EA95-44FA-901D-D16BD132F8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173" y="4613945"/>
            <a:ext cx="3572374" cy="122889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0AE22099-8B94-4535-A97E-D406476E8B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717" y="4613945"/>
            <a:ext cx="3972479" cy="55252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A336919-71C9-4D48-A9C2-7EB8D7120C85}"/>
              </a:ext>
            </a:extLst>
          </p:cNvPr>
          <p:cNvSpPr txBox="1"/>
          <p:nvPr/>
        </p:nvSpPr>
        <p:spPr>
          <a:xfrm>
            <a:off x="9187132" y="5779698"/>
            <a:ext cx="218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데이터베이스가 생성됨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FA901C-FFBD-44E8-861F-FBF82652D60E}"/>
              </a:ext>
            </a:extLst>
          </p:cNvPr>
          <p:cNvSpPr txBox="1"/>
          <p:nvPr/>
        </p:nvSpPr>
        <p:spPr>
          <a:xfrm>
            <a:off x="3650048" y="5842841"/>
            <a:ext cx="2957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데이터베이스의 이름을 입력 받음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57D1930-BAA9-4428-8578-186C9B9736EE}"/>
              </a:ext>
            </a:extLst>
          </p:cNvPr>
          <p:cNvSpPr txBox="1"/>
          <p:nvPr/>
        </p:nvSpPr>
        <p:spPr>
          <a:xfrm>
            <a:off x="172791" y="6304002"/>
            <a:ext cx="212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데이터베이스 추가 버튼</a:t>
            </a:r>
          </a:p>
        </p:txBody>
      </p:sp>
    </p:spTree>
    <p:extLst>
      <p:ext uri="{BB962C8B-B14F-4D97-AF65-F5344CB8AC3E}">
        <p14:creationId xmlns:p14="http://schemas.microsoft.com/office/powerpoint/2010/main" val="2290530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7EC576B-6247-402C-B62B-E964F08F26CB}"/>
              </a:ext>
            </a:extLst>
          </p:cNvPr>
          <p:cNvSpPr txBox="1"/>
          <p:nvPr/>
        </p:nvSpPr>
        <p:spPr>
          <a:xfrm>
            <a:off x="11880696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3BA607-C20C-43E2-978A-F75A00A92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5045340" cy="25166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4F805B1-23D6-4DBA-B6C3-3BB2C2891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6697"/>
            <a:ext cx="5166804" cy="43413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05B534-4EED-4E5B-B4E0-32817377B05B}"/>
              </a:ext>
            </a:extLst>
          </p:cNvPr>
          <p:cNvSpPr txBox="1"/>
          <p:nvPr/>
        </p:nvSpPr>
        <p:spPr>
          <a:xfrm>
            <a:off x="5729681" y="293615"/>
            <a:ext cx="56656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테이블 추가를 위한 버튼의 생성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버튼 </a:t>
            </a:r>
            <a:r>
              <a:rPr lang="ko-KR" altLang="en-US" dirty="0" err="1"/>
              <a:t>클릭시</a:t>
            </a:r>
            <a:r>
              <a:rPr lang="ko-KR" altLang="en-US" dirty="0"/>
              <a:t> </a:t>
            </a:r>
            <a:r>
              <a:rPr lang="en-US" altLang="ko-KR" dirty="0"/>
              <a:t>“</a:t>
            </a:r>
            <a:r>
              <a:rPr lang="ko-KR" altLang="en-US" dirty="0"/>
              <a:t>새로운 테이블을 생성합니다</a:t>
            </a:r>
            <a:r>
              <a:rPr lang="en-US" altLang="ko-KR" dirty="0"/>
              <a:t>.” </a:t>
            </a:r>
            <a:r>
              <a:rPr lang="ko-KR" altLang="en-US" dirty="0"/>
              <a:t> 보여주는 페이지로 이동</a:t>
            </a:r>
            <a:endParaRPr lang="en-US" altLang="ko-KR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8214FE2-C552-46A3-8653-BAFC2A712BE3}"/>
              </a:ext>
            </a:extLst>
          </p:cNvPr>
          <p:cNvCxnSpPr/>
          <p:nvPr/>
        </p:nvCxnSpPr>
        <p:spPr>
          <a:xfrm flipV="1">
            <a:off x="4496499" y="511728"/>
            <a:ext cx="1325461" cy="343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9AFDBAD-93B2-4AF4-AF0A-0DEF8EE52042}"/>
              </a:ext>
            </a:extLst>
          </p:cNvPr>
          <p:cNvCxnSpPr/>
          <p:nvPr/>
        </p:nvCxnSpPr>
        <p:spPr>
          <a:xfrm flipV="1">
            <a:off x="2768367" y="1350628"/>
            <a:ext cx="3053593" cy="847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8E88F30-A4F3-47D4-AD99-80A1E9F81FCD}"/>
              </a:ext>
            </a:extLst>
          </p:cNvPr>
          <p:cNvSpPr txBox="1"/>
          <p:nvPr/>
        </p:nvSpPr>
        <p:spPr>
          <a:xfrm>
            <a:off x="2293903" y="2575799"/>
            <a:ext cx="2872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테이블 생성을 위한 </a:t>
            </a:r>
            <a:r>
              <a:rPr lang="ko-KR" altLang="en-US" dirty="0" err="1">
                <a:solidFill>
                  <a:schemeClr val="bg1"/>
                </a:solidFill>
              </a:rPr>
              <a:t>쿼리문</a:t>
            </a:r>
            <a:r>
              <a:rPr lang="ko-KR" altLang="en-US" dirty="0">
                <a:solidFill>
                  <a:schemeClr val="bg1"/>
                </a:solidFill>
              </a:rPr>
              <a:t> 생성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0CE1D5B-FCD0-45EE-9AC6-503638E4CA70}"/>
              </a:ext>
            </a:extLst>
          </p:cNvPr>
          <p:cNvCxnSpPr>
            <a:cxnSpLocks/>
          </p:cNvCxnSpPr>
          <p:nvPr/>
        </p:nvCxnSpPr>
        <p:spPr>
          <a:xfrm flipV="1">
            <a:off x="2522671" y="3011648"/>
            <a:ext cx="639979" cy="536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40DBA703-10AE-401D-A670-D9394F050C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171" y="1891809"/>
            <a:ext cx="2648320" cy="122889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793C094A-B9CB-4D64-9DA7-1E2CD52A0F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346" y="1897891"/>
            <a:ext cx="2983965" cy="1269494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DF7EAE4E-EE2A-4A01-B3DB-0DEFA7DAEC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171" y="3737296"/>
            <a:ext cx="2753109" cy="168616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914836AB-2B5B-4825-91C7-DA25D2BEFC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171" y="5542156"/>
            <a:ext cx="6687483" cy="55252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C82719F-1964-4062-8FA0-E7D75BD8EA13}"/>
              </a:ext>
            </a:extLst>
          </p:cNvPr>
          <p:cNvSpPr txBox="1"/>
          <p:nvPr/>
        </p:nvSpPr>
        <p:spPr>
          <a:xfrm>
            <a:off x="5613163" y="3205736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테이블 추가 </a:t>
            </a:r>
            <a:r>
              <a:rPr lang="ko-KR" altLang="en-US"/>
              <a:t>버튼 </a:t>
            </a:r>
            <a:r>
              <a:rPr lang="ko-KR" altLang="en-US" dirty="0" err="1"/>
              <a:t>클릭시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03D53C-7902-4978-AB95-A4C37F1FC589}"/>
              </a:ext>
            </a:extLst>
          </p:cNvPr>
          <p:cNvSpPr txBox="1"/>
          <p:nvPr/>
        </p:nvSpPr>
        <p:spPr>
          <a:xfrm>
            <a:off x="7137119" y="6235964"/>
            <a:ext cx="322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입력한 값으로 테이블이 </a:t>
            </a:r>
            <a:r>
              <a:rPr lang="ko-KR" altLang="en-US" dirty="0" err="1"/>
              <a:t>생성되</a:t>
            </a:r>
            <a:r>
              <a:rPr lang="ko-KR" altLang="en-US" dirty="0"/>
              <a:t> 있음</a:t>
            </a:r>
          </a:p>
        </p:txBody>
      </p:sp>
    </p:spTree>
    <p:extLst>
      <p:ext uri="{BB962C8B-B14F-4D97-AF65-F5344CB8AC3E}">
        <p14:creationId xmlns:p14="http://schemas.microsoft.com/office/powerpoint/2010/main" val="3606313028"/>
      </p:ext>
    </p:extLst>
  </p:cSld>
  <p:clrMapOvr>
    <a:masterClrMapping/>
  </p:clrMapOvr>
</p:sld>
</file>

<file path=ppt/theme/theme1.xml><?xml version="1.0" encoding="utf-8"?>
<a:theme xmlns:a="http://schemas.openxmlformats.org/drawingml/2006/main" name="소포">
  <a:themeElements>
    <a:clrScheme name="소포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소포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소포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FAD78BA0EC9347BB54CF3BCA29B228" ma:contentTypeVersion="9" ma:contentTypeDescription="Create a new document." ma:contentTypeScope="" ma:versionID="39e0d5acccb94c038727446f4375c67b">
  <xsd:schema xmlns:xsd="http://www.w3.org/2001/XMLSchema" xmlns:xs="http://www.w3.org/2001/XMLSchema" xmlns:p="http://schemas.microsoft.com/office/2006/metadata/properties" xmlns:ns3="3fb90a22-7183-40de-ab54-659b6302e7b1" targetNamespace="http://schemas.microsoft.com/office/2006/metadata/properties" ma:root="true" ma:fieldsID="d4f2ac14a74ba3d22c02989a68f116d3" ns3:_="">
    <xsd:import namespace="3fb90a22-7183-40de-ab54-659b6302e7b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b90a22-7183-40de-ab54-659b6302e7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70ADBCC-D815-4EF9-BA6E-D785572261A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b90a22-7183-40de-ab54-659b6302e7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0E2AFB8-4196-45AC-9152-935E3D6708B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E2BA004-2F99-4C18-8C0E-7B13D15803F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소포</Template>
  <TotalTime>112</TotalTime>
  <Words>393</Words>
  <Application>Microsoft Office PowerPoint</Application>
  <PresentationFormat>와이드스크린</PresentationFormat>
  <Paragraphs>94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Arial</vt:lpstr>
      <vt:lpstr>Gill Sans MT</vt:lpstr>
      <vt:lpstr>소포</vt:lpstr>
      <vt:lpstr>웹콘텐츠프로그래밍 2019.11.20(13주차)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웹콘텐츠프로그래밍 2019.11.20(13주차)</dc:title>
  <dc:creator>kj119</dc:creator>
  <cp:lastModifiedBy>kj119</cp:lastModifiedBy>
  <cp:revision>1</cp:revision>
  <dcterms:created xsi:type="dcterms:W3CDTF">2019-11-23T06:58:50Z</dcterms:created>
  <dcterms:modified xsi:type="dcterms:W3CDTF">2019-11-23T08:51:38Z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0x01010076FAD78BA0EC9347BB54CF3BCA29B228</vt:lpwstr>
  </property>
</Properties>
</file>