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C5726-6BF3-4BD6-A73D-E46ED8569A5A}" v="451" dt="2019-11-02T16:38:15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4660"/>
  </p:normalViewPr>
  <p:slideViewPr>
    <p:cSldViewPr snapToGrid="0">
      <p:cViewPr>
        <p:scale>
          <a:sx n="66" d="100"/>
          <a:sy n="66" d="100"/>
        </p:scale>
        <p:origin x="21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A78C5726-6BF3-4BD6-A73D-E46ED8569A5A}"/>
    <pc:docChg chg="undo custSel addSld modSld sldOrd">
      <pc:chgData name="kj119" userId="efccf29a-f3b5-4b37-b444-e9bda86a644e" providerId="ADAL" clId="{A78C5726-6BF3-4BD6-A73D-E46ED8569A5A}" dt="2019-11-02T16:38:17.274" v="5151" actId="1076"/>
      <pc:docMkLst>
        <pc:docMk/>
      </pc:docMkLst>
      <pc:sldChg chg="modSp">
        <pc:chgData name="kj119" userId="efccf29a-f3b5-4b37-b444-e9bda86a644e" providerId="ADAL" clId="{A78C5726-6BF3-4BD6-A73D-E46ED8569A5A}" dt="2019-11-02T15:15:42.572" v="4" actId="20577"/>
        <pc:sldMkLst>
          <pc:docMk/>
          <pc:sldMk cId="709434287" sldId="256"/>
        </pc:sldMkLst>
        <pc:spChg chg="mod">
          <ac:chgData name="kj119" userId="efccf29a-f3b5-4b37-b444-e9bda86a644e" providerId="ADAL" clId="{A78C5726-6BF3-4BD6-A73D-E46ED8569A5A}" dt="2019-11-02T15:15:42.572" v="4" actId="20577"/>
          <ac:spMkLst>
            <pc:docMk/>
            <pc:sldMk cId="709434287" sldId="256"/>
            <ac:spMk id="2" creationId="{C66A8823-E74A-428C-BEF2-3F3FC0F6B8FC}"/>
          </ac:spMkLst>
        </pc:spChg>
      </pc:sldChg>
      <pc:sldChg chg="addSp delSp modSp add">
        <pc:chgData name="kj119" userId="efccf29a-f3b5-4b37-b444-e9bda86a644e" providerId="ADAL" clId="{A78C5726-6BF3-4BD6-A73D-E46ED8569A5A}" dt="2019-11-02T15:29:50.397" v="574" actId="20577"/>
        <pc:sldMkLst>
          <pc:docMk/>
          <pc:sldMk cId="14435198" sldId="257"/>
        </pc:sldMkLst>
        <pc:spChg chg="del">
          <ac:chgData name="kj119" userId="efccf29a-f3b5-4b37-b444-e9bda86a644e" providerId="ADAL" clId="{A78C5726-6BF3-4BD6-A73D-E46ED8569A5A}" dt="2019-11-02T15:16:22.013" v="9"/>
          <ac:spMkLst>
            <pc:docMk/>
            <pc:sldMk cId="14435198" sldId="257"/>
            <ac:spMk id="2" creationId="{99171801-9A47-4AA8-91C3-E9CB5ACB03DC}"/>
          </ac:spMkLst>
        </pc:spChg>
        <pc:spChg chg="del">
          <ac:chgData name="kj119" userId="efccf29a-f3b5-4b37-b444-e9bda86a644e" providerId="ADAL" clId="{A78C5726-6BF3-4BD6-A73D-E46ED8569A5A}" dt="2019-11-02T15:16:22.013" v="9"/>
          <ac:spMkLst>
            <pc:docMk/>
            <pc:sldMk cId="14435198" sldId="257"/>
            <ac:spMk id="3" creationId="{D0580186-DD26-4509-B543-E56B668712F2}"/>
          </ac:spMkLst>
        </pc:spChg>
        <pc:spChg chg="add mod">
          <ac:chgData name="kj119" userId="efccf29a-f3b5-4b37-b444-e9bda86a644e" providerId="ADAL" clId="{A78C5726-6BF3-4BD6-A73D-E46ED8569A5A}" dt="2019-11-02T15:16:17.679" v="8" actId="1076"/>
          <ac:spMkLst>
            <pc:docMk/>
            <pc:sldMk cId="14435198" sldId="257"/>
            <ac:spMk id="4" creationId="{B8C362F5-7F0B-4B6D-9705-6CFCCB87DA13}"/>
          </ac:spMkLst>
        </pc:spChg>
        <pc:spChg chg="add mod">
          <ac:chgData name="kj119" userId="efccf29a-f3b5-4b37-b444-e9bda86a644e" providerId="ADAL" clId="{A78C5726-6BF3-4BD6-A73D-E46ED8569A5A}" dt="2019-11-02T15:28:50.825" v="290" actId="1076"/>
          <ac:spMkLst>
            <pc:docMk/>
            <pc:sldMk cId="14435198" sldId="257"/>
            <ac:spMk id="9" creationId="{5285FE46-F629-4EA3-B196-F3D57EDC030D}"/>
          </ac:spMkLst>
        </pc:spChg>
        <pc:spChg chg="add mod">
          <ac:chgData name="kj119" userId="efccf29a-f3b5-4b37-b444-e9bda86a644e" providerId="ADAL" clId="{A78C5726-6BF3-4BD6-A73D-E46ED8569A5A}" dt="2019-11-02T15:29:50.397" v="574" actId="20577"/>
          <ac:spMkLst>
            <pc:docMk/>
            <pc:sldMk cId="14435198" sldId="257"/>
            <ac:spMk id="12" creationId="{A3918C0F-EFC7-4E6C-B0A7-E3A3E17C022C}"/>
          </ac:spMkLst>
        </pc:spChg>
        <pc:picChg chg="add mod">
          <ac:chgData name="kj119" userId="efccf29a-f3b5-4b37-b444-e9bda86a644e" providerId="ADAL" clId="{A78C5726-6BF3-4BD6-A73D-E46ED8569A5A}" dt="2019-11-02T15:16:55.472" v="13" actId="1076"/>
          <ac:picMkLst>
            <pc:docMk/>
            <pc:sldMk cId="14435198" sldId="257"/>
            <ac:picMk id="6" creationId="{8D4571E0-A3D2-461B-92FB-8ED544FD16B7}"/>
          </ac:picMkLst>
        </pc:picChg>
        <pc:picChg chg="add mod">
          <ac:chgData name="kj119" userId="efccf29a-f3b5-4b37-b444-e9bda86a644e" providerId="ADAL" clId="{A78C5726-6BF3-4BD6-A73D-E46ED8569A5A}" dt="2019-11-02T15:17:02.535" v="20" actId="1037"/>
          <ac:picMkLst>
            <pc:docMk/>
            <pc:sldMk cId="14435198" sldId="257"/>
            <ac:picMk id="8" creationId="{1C822017-3CBA-4B86-B987-7C1EDE29DECD}"/>
          </ac:picMkLst>
        </pc:picChg>
        <pc:picChg chg="add mod">
          <ac:chgData name="kj119" userId="efccf29a-f3b5-4b37-b444-e9bda86a644e" providerId="ADAL" clId="{A78C5726-6BF3-4BD6-A73D-E46ED8569A5A}" dt="2019-11-02T15:28:54.189" v="293" actId="1076"/>
          <ac:picMkLst>
            <pc:docMk/>
            <pc:sldMk cId="14435198" sldId="257"/>
            <ac:picMk id="10" creationId="{44300DBC-EFE5-4294-85AB-3DF4063643E8}"/>
          </ac:picMkLst>
        </pc:picChg>
        <pc:picChg chg="add mod">
          <ac:chgData name="kj119" userId="efccf29a-f3b5-4b37-b444-e9bda86a644e" providerId="ADAL" clId="{A78C5726-6BF3-4BD6-A73D-E46ED8569A5A}" dt="2019-11-02T15:28:55.889" v="294" actId="1076"/>
          <ac:picMkLst>
            <pc:docMk/>
            <pc:sldMk cId="14435198" sldId="257"/>
            <ac:picMk id="11" creationId="{847721AD-BFDC-494C-B27E-9EFDFC068724}"/>
          </ac:picMkLst>
        </pc:picChg>
      </pc:sldChg>
      <pc:sldChg chg="addSp delSp modSp add">
        <pc:chgData name="kj119" userId="efccf29a-f3b5-4b37-b444-e9bda86a644e" providerId="ADAL" clId="{A78C5726-6BF3-4BD6-A73D-E46ED8569A5A}" dt="2019-11-02T16:00:06.771" v="1090" actId="1076"/>
        <pc:sldMkLst>
          <pc:docMk/>
          <pc:sldMk cId="2099654223" sldId="258"/>
        </pc:sldMkLst>
        <pc:spChg chg="mod">
          <ac:chgData name="kj119" userId="efccf29a-f3b5-4b37-b444-e9bda86a644e" providerId="ADAL" clId="{A78C5726-6BF3-4BD6-A73D-E46ED8569A5A}" dt="2019-11-02T15:28:15.242" v="279" actId="20577"/>
          <ac:spMkLst>
            <pc:docMk/>
            <pc:sldMk cId="2099654223" sldId="258"/>
            <ac:spMk id="4" creationId="{B8C362F5-7F0B-4B6D-9705-6CFCCB87DA13}"/>
          </ac:spMkLst>
        </pc:spChg>
        <pc:spChg chg="del">
          <ac:chgData name="kj119" userId="efccf29a-f3b5-4b37-b444-e9bda86a644e" providerId="ADAL" clId="{A78C5726-6BF3-4BD6-A73D-E46ED8569A5A}" dt="2019-11-02T15:28:17.895" v="280" actId="478"/>
          <ac:spMkLst>
            <pc:docMk/>
            <pc:sldMk cId="2099654223" sldId="258"/>
            <ac:spMk id="9" creationId="{5285FE46-F629-4EA3-B196-F3D57EDC030D}"/>
          </ac:spMkLst>
        </pc:spChg>
        <pc:spChg chg="add mod">
          <ac:chgData name="kj119" userId="efccf29a-f3b5-4b37-b444-e9bda86a644e" providerId="ADAL" clId="{A78C5726-6BF3-4BD6-A73D-E46ED8569A5A}" dt="2019-11-02T15:56:28.928" v="652"/>
          <ac:spMkLst>
            <pc:docMk/>
            <pc:sldMk cId="2099654223" sldId="258"/>
            <ac:spMk id="20" creationId="{93F43F7F-97E4-421C-89F6-06AF300FE407}"/>
          </ac:spMkLst>
        </pc:spChg>
        <pc:spChg chg="add mod">
          <ac:chgData name="kj119" userId="efccf29a-f3b5-4b37-b444-e9bda86a644e" providerId="ADAL" clId="{A78C5726-6BF3-4BD6-A73D-E46ED8569A5A}" dt="2019-11-02T16:00:06.771" v="1090" actId="1076"/>
          <ac:spMkLst>
            <pc:docMk/>
            <pc:sldMk cId="2099654223" sldId="258"/>
            <ac:spMk id="27" creationId="{0626D3A0-C5E6-4F44-BCC7-00EF03646A3C}"/>
          </ac:spMkLst>
        </pc:spChg>
        <pc:picChg chg="add del mod">
          <ac:chgData name="kj119" userId="efccf29a-f3b5-4b37-b444-e9bda86a644e" providerId="ADAL" clId="{A78C5726-6BF3-4BD6-A73D-E46ED8569A5A}" dt="2019-11-02T15:28:47.213" v="289"/>
          <ac:picMkLst>
            <pc:docMk/>
            <pc:sldMk cId="2099654223" sldId="258"/>
            <ac:picMk id="3" creationId="{4D3A85EB-6FB7-4B98-88CB-874244A12A1B}"/>
          </ac:picMkLst>
        </pc:picChg>
        <pc:picChg chg="del">
          <ac:chgData name="kj119" userId="efccf29a-f3b5-4b37-b444-e9bda86a644e" providerId="ADAL" clId="{A78C5726-6BF3-4BD6-A73D-E46ED8569A5A}" dt="2019-11-02T15:28:21.084" v="281" actId="478"/>
          <ac:picMkLst>
            <pc:docMk/>
            <pc:sldMk cId="2099654223" sldId="258"/>
            <ac:picMk id="6" creationId="{8D4571E0-A3D2-461B-92FB-8ED544FD16B7}"/>
          </ac:picMkLst>
        </pc:picChg>
        <pc:picChg chg="add del mod">
          <ac:chgData name="kj119" userId="efccf29a-f3b5-4b37-b444-e9bda86a644e" providerId="ADAL" clId="{A78C5726-6BF3-4BD6-A73D-E46ED8569A5A}" dt="2019-11-02T15:28:47.213" v="289"/>
          <ac:picMkLst>
            <pc:docMk/>
            <pc:sldMk cId="2099654223" sldId="258"/>
            <ac:picMk id="7" creationId="{F0731621-0F62-4C0F-BA2E-B57571505254}"/>
          </ac:picMkLst>
        </pc:picChg>
        <pc:picChg chg="del">
          <ac:chgData name="kj119" userId="efccf29a-f3b5-4b37-b444-e9bda86a644e" providerId="ADAL" clId="{A78C5726-6BF3-4BD6-A73D-E46ED8569A5A}" dt="2019-11-02T15:28:17.895" v="280" actId="478"/>
          <ac:picMkLst>
            <pc:docMk/>
            <pc:sldMk cId="2099654223" sldId="258"/>
            <ac:picMk id="8" creationId="{1C822017-3CBA-4B86-B987-7C1EDE29DECD}"/>
          </ac:picMkLst>
        </pc:picChg>
        <pc:picChg chg="add del mod">
          <ac:chgData name="kj119" userId="efccf29a-f3b5-4b37-b444-e9bda86a644e" providerId="ADAL" clId="{A78C5726-6BF3-4BD6-A73D-E46ED8569A5A}" dt="2019-11-02T15:56:43.091" v="656"/>
          <ac:picMkLst>
            <pc:docMk/>
            <pc:sldMk cId="2099654223" sldId="258"/>
            <ac:picMk id="11" creationId="{37E7C5ED-5249-43A3-BB8E-1C1A1F65E8A9}"/>
          </ac:picMkLst>
        </pc:picChg>
        <pc:picChg chg="add mod">
          <ac:chgData name="kj119" userId="efccf29a-f3b5-4b37-b444-e9bda86a644e" providerId="ADAL" clId="{A78C5726-6BF3-4BD6-A73D-E46ED8569A5A}" dt="2019-11-02T15:56:02.411" v="589" actId="1076"/>
          <ac:picMkLst>
            <pc:docMk/>
            <pc:sldMk cId="2099654223" sldId="258"/>
            <ac:picMk id="13" creationId="{29BAE591-F300-4080-9E7D-D764CDDE311E}"/>
          </ac:picMkLst>
        </pc:picChg>
        <pc:picChg chg="add del mod">
          <ac:chgData name="kj119" userId="efccf29a-f3b5-4b37-b444-e9bda86a644e" providerId="ADAL" clId="{A78C5726-6BF3-4BD6-A73D-E46ED8569A5A}" dt="2019-11-02T15:56:43.091" v="656"/>
          <ac:picMkLst>
            <pc:docMk/>
            <pc:sldMk cId="2099654223" sldId="258"/>
            <ac:picMk id="15" creationId="{B39F9296-C356-4653-9DCB-883D8DCD993C}"/>
          </ac:picMkLst>
        </pc:picChg>
        <pc:picChg chg="add del mod">
          <ac:chgData name="kj119" userId="efccf29a-f3b5-4b37-b444-e9bda86a644e" providerId="ADAL" clId="{A78C5726-6BF3-4BD6-A73D-E46ED8569A5A}" dt="2019-11-02T15:56:43.091" v="656"/>
          <ac:picMkLst>
            <pc:docMk/>
            <pc:sldMk cId="2099654223" sldId="258"/>
            <ac:picMk id="17" creationId="{3A9D7E27-BC18-489F-99F1-11EDC4DFFA57}"/>
          </ac:picMkLst>
        </pc:picChg>
        <pc:picChg chg="add mod">
          <ac:chgData name="kj119" userId="efccf29a-f3b5-4b37-b444-e9bda86a644e" providerId="ADAL" clId="{A78C5726-6BF3-4BD6-A73D-E46ED8569A5A}" dt="2019-11-02T15:56:10.752" v="592" actId="1076"/>
          <ac:picMkLst>
            <pc:docMk/>
            <pc:sldMk cId="2099654223" sldId="258"/>
            <ac:picMk id="19" creationId="{AD053140-1BA4-40F3-B189-4583A92A398A}"/>
          </ac:picMkLst>
        </pc:picChg>
        <pc:cxnChg chg="add del mod">
          <ac:chgData name="kj119" userId="efccf29a-f3b5-4b37-b444-e9bda86a644e" providerId="ADAL" clId="{A78C5726-6BF3-4BD6-A73D-E46ED8569A5A}" dt="2019-11-02T15:56:32.485" v="654" actId="478"/>
          <ac:cxnSpMkLst>
            <pc:docMk/>
            <pc:sldMk cId="2099654223" sldId="258"/>
            <ac:cxnSpMk id="22" creationId="{CBCA34D7-BEDF-486B-8DA4-24F576E19988}"/>
          </ac:cxnSpMkLst>
        </pc:cxnChg>
        <pc:cxnChg chg="add mod">
          <ac:chgData name="kj119" userId="efccf29a-f3b5-4b37-b444-e9bda86a644e" providerId="ADAL" clId="{A78C5726-6BF3-4BD6-A73D-E46ED8569A5A}" dt="2019-11-02T15:56:36.390" v="655" actId="11529"/>
          <ac:cxnSpMkLst>
            <pc:docMk/>
            <pc:sldMk cId="2099654223" sldId="258"/>
            <ac:cxnSpMk id="24" creationId="{8C38EC87-4350-4925-B0FF-E208C7D97241}"/>
          </ac:cxnSpMkLst>
        </pc:cxnChg>
        <pc:cxnChg chg="add mod">
          <ac:chgData name="kj119" userId="efccf29a-f3b5-4b37-b444-e9bda86a644e" providerId="ADAL" clId="{A78C5726-6BF3-4BD6-A73D-E46ED8569A5A}" dt="2019-11-02T15:59:18.069" v="977" actId="11529"/>
          <ac:cxnSpMkLst>
            <pc:docMk/>
            <pc:sldMk cId="2099654223" sldId="258"/>
            <ac:cxnSpMk id="26" creationId="{C9E42200-EB2E-4E38-974C-5B249CDF7888}"/>
          </ac:cxnSpMkLst>
        </pc:cxnChg>
      </pc:sldChg>
      <pc:sldChg chg="addSp delSp modSp add">
        <pc:chgData name="kj119" userId="efccf29a-f3b5-4b37-b444-e9bda86a644e" providerId="ADAL" clId="{A78C5726-6BF3-4BD6-A73D-E46ED8569A5A}" dt="2019-11-02T16:01:33.802" v="1418" actId="1076"/>
        <pc:sldMkLst>
          <pc:docMk/>
          <pc:sldMk cId="3626100950" sldId="259"/>
        </pc:sldMkLst>
        <pc:spChg chg="add mod">
          <ac:chgData name="kj119" userId="efccf29a-f3b5-4b37-b444-e9bda86a644e" providerId="ADAL" clId="{A78C5726-6BF3-4BD6-A73D-E46ED8569A5A}" dt="2019-11-02T15:59:06.016" v="975" actId="1076"/>
          <ac:spMkLst>
            <pc:docMk/>
            <pc:sldMk cId="3626100950" sldId="259"/>
            <ac:spMk id="2" creationId="{36152838-BD45-4C1A-A6BA-EA646B9A5311}"/>
          </ac:spMkLst>
        </pc:spChg>
        <pc:spChg chg="mod">
          <ac:chgData name="kj119" userId="efccf29a-f3b5-4b37-b444-e9bda86a644e" providerId="ADAL" clId="{A78C5726-6BF3-4BD6-A73D-E46ED8569A5A}" dt="2019-11-02T15:57:23.379" v="664" actId="20577"/>
          <ac:spMkLst>
            <pc:docMk/>
            <pc:sldMk cId="3626100950" sldId="259"/>
            <ac:spMk id="4" creationId="{B8C362F5-7F0B-4B6D-9705-6CFCCB87DA13}"/>
          </ac:spMkLst>
        </pc:spChg>
        <pc:spChg chg="add mod">
          <ac:chgData name="kj119" userId="efccf29a-f3b5-4b37-b444-e9bda86a644e" providerId="ADAL" clId="{A78C5726-6BF3-4BD6-A73D-E46ED8569A5A}" dt="2019-11-02T16:01:33.802" v="1418" actId="1076"/>
          <ac:spMkLst>
            <pc:docMk/>
            <pc:sldMk cId="3626100950" sldId="259"/>
            <ac:spMk id="6" creationId="{97AB131E-68C4-4E83-A45B-A1B2657D67F3}"/>
          </ac:spMkLst>
        </pc:spChg>
        <pc:spChg chg="del">
          <ac:chgData name="kj119" userId="efccf29a-f3b5-4b37-b444-e9bda86a644e" providerId="ADAL" clId="{A78C5726-6BF3-4BD6-A73D-E46ED8569A5A}" dt="2019-11-02T15:56:49.898" v="658" actId="478"/>
          <ac:spMkLst>
            <pc:docMk/>
            <pc:sldMk cId="3626100950" sldId="259"/>
            <ac:spMk id="20" creationId="{93F43F7F-97E4-421C-89F6-06AF300FE407}"/>
          </ac:spMkLst>
        </pc:spChg>
        <pc:picChg chg="add mod ord">
          <ac:chgData name="kj119" userId="efccf29a-f3b5-4b37-b444-e9bda86a644e" providerId="ADAL" clId="{A78C5726-6BF3-4BD6-A73D-E46ED8569A5A}" dt="2019-11-02T16:00:17.013" v="1093" actId="1076"/>
          <ac:picMkLst>
            <pc:docMk/>
            <pc:sldMk cId="3626100950" sldId="259"/>
            <ac:picMk id="7" creationId="{646B54AA-45C6-4DB6-B97B-266281A3710C}"/>
          </ac:picMkLst>
        </pc:picChg>
        <pc:picChg chg="add mod">
          <ac:chgData name="kj119" userId="efccf29a-f3b5-4b37-b444-e9bda86a644e" providerId="ADAL" clId="{A78C5726-6BF3-4BD6-A73D-E46ED8569A5A}" dt="2019-11-02T15:57:40.491" v="672" actId="1076"/>
          <ac:picMkLst>
            <pc:docMk/>
            <pc:sldMk cId="3626100950" sldId="259"/>
            <ac:picMk id="8" creationId="{2F6B8686-81FA-4A8B-90F3-2EBEEA416DAF}"/>
          </ac:picMkLst>
        </pc:picChg>
        <pc:picChg chg="add mod">
          <ac:chgData name="kj119" userId="efccf29a-f3b5-4b37-b444-e9bda86a644e" providerId="ADAL" clId="{A78C5726-6BF3-4BD6-A73D-E46ED8569A5A}" dt="2019-11-02T15:58:14.420" v="725" actId="1035"/>
          <ac:picMkLst>
            <pc:docMk/>
            <pc:sldMk cId="3626100950" sldId="259"/>
            <ac:picMk id="9" creationId="{BED90D4B-ED30-4991-AF9D-94A0638D95F1}"/>
          </ac:picMkLst>
        </pc:picChg>
        <pc:picChg chg="del">
          <ac:chgData name="kj119" userId="efccf29a-f3b5-4b37-b444-e9bda86a644e" providerId="ADAL" clId="{A78C5726-6BF3-4BD6-A73D-E46ED8569A5A}" dt="2019-11-02T15:56:49.898" v="658" actId="478"/>
          <ac:picMkLst>
            <pc:docMk/>
            <pc:sldMk cId="3626100950" sldId="259"/>
            <ac:picMk id="13" creationId="{29BAE591-F300-4080-9E7D-D764CDDE311E}"/>
          </ac:picMkLst>
        </pc:picChg>
        <pc:picChg chg="del">
          <ac:chgData name="kj119" userId="efccf29a-f3b5-4b37-b444-e9bda86a644e" providerId="ADAL" clId="{A78C5726-6BF3-4BD6-A73D-E46ED8569A5A}" dt="2019-11-02T15:56:51.034" v="659" actId="478"/>
          <ac:picMkLst>
            <pc:docMk/>
            <pc:sldMk cId="3626100950" sldId="259"/>
            <ac:picMk id="19" creationId="{AD053140-1BA4-40F3-B189-4583A92A398A}"/>
          </ac:picMkLst>
        </pc:picChg>
        <pc:cxnChg chg="add mod">
          <ac:chgData name="kj119" userId="efccf29a-f3b5-4b37-b444-e9bda86a644e" providerId="ADAL" clId="{A78C5726-6BF3-4BD6-A73D-E46ED8569A5A}" dt="2019-11-02T15:59:09.736" v="976" actId="11529"/>
          <ac:cxnSpMkLst>
            <pc:docMk/>
            <pc:sldMk cId="3626100950" sldId="259"/>
            <ac:cxnSpMk id="5" creationId="{593CDD8E-4192-497D-AF7F-6E0C12DC5440}"/>
          </ac:cxnSpMkLst>
        </pc:cxnChg>
        <pc:cxnChg chg="del mod">
          <ac:chgData name="kj119" userId="efccf29a-f3b5-4b37-b444-e9bda86a644e" providerId="ADAL" clId="{A78C5726-6BF3-4BD6-A73D-E46ED8569A5A}" dt="2019-11-02T15:56:49.898" v="658" actId="478"/>
          <ac:cxnSpMkLst>
            <pc:docMk/>
            <pc:sldMk cId="3626100950" sldId="259"/>
            <ac:cxnSpMk id="24" creationId="{8C38EC87-4350-4925-B0FF-E208C7D97241}"/>
          </ac:cxnSpMkLst>
        </pc:cxnChg>
      </pc:sldChg>
      <pc:sldChg chg="addSp delSp modSp add">
        <pc:chgData name="kj119" userId="efccf29a-f3b5-4b37-b444-e9bda86a644e" providerId="ADAL" clId="{A78C5726-6BF3-4BD6-A73D-E46ED8569A5A}" dt="2019-11-02T16:04:23.886" v="1821" actId="1076"/>
        <pc:sldMkLst>
          <pc:docMk/>
          <pc:sldMk cId="3181036216" sldId="260"/>
        </pc:sldMkLst>
        <pc:spChg chg="del">
          <ac:chgData name="kj119" userId="efccf29a-f3b5-4b37-b444-e9bda86a644e" providerId="ADAL" clId="{A78C5726-6BF3-4BD6-A73D-E46ED8569A5A}" dt="2019-11-02T16:01:49.194" v="1424" actId="478"/>
          <ac:spMkLst>
            <pc:docMk/>
            <pc:sldMk cId="3181036216" sldId="260"/>
            <ac:spMk id="2" creationId="{36152838-BD45-4C1A-A6BA-EA646B9A5311}"/>
          </ac:spMkLst>
        </pc:spChg>
        <pc:spChg chg="mod">
          <ac:chgData name="kj119" userId="efccf29a-f3b5-4b37-b444-e9bda86a644e" providerId="ADAL" clId="{A78C5726-6BF3-4BD6-A73D-E46ED8569A5A}" dt="2019-11-02T16:01:45.991" v="1423" actId="20577"/>
          <ac:spMkLst>
            <pc:docMk/>
            <pc:sldMk cId="3181036216" sldId="260"/>
            <ac:spMk id="4" creationId="{B8C362F5-7F0B-4B6D-9705-6CFCCB87DA13}"/>
          </ac:spMkLst>
        </pc:spChg>
        <pc:spChg chg="del">
          <ac:chgData name="kj119" userId="efccf29a-f3b5-4b37-b444-e9bda86a644e" providerId="ADAL" clId="{A78C5726-6BF3-4BD6-A73D-E46ED8569A5A}" dt="2019-11-02T16:01:49.194" v="1424" actId="478"/>
          <ac:spMkLst>
            <pc:docMk/>
            <pc:sldMk cId="3181036216" sldId="260"/>
            <ac:spMk id="6" creationId="{97AB131E-68C4-4E83-A45B-A1B2657D67F3}"/>
          </ac:spMkLst>
        </pc:spChg>
        <pc:spChg chg="add mod">
          <ac:chgData name="kj119" userId="efccf29a-f3b5-4b37-b444-e9bda86a644e" providerId="ADAL" clId="{A78C5726-6BF3-4BD6-A73D-E46ED8569A5A}" dt="2019-11-02T16:03:31.260" v="1612" actId="1076"/>
          <ac:spMkLst>
            <pc:docMk/>
            <pc:sldMk cId="3181036216" sldId="260"/>
            <ac:spMk id="15" creationId="{1ADE5CD0-C4FA-43DA-8DC8-AE782BC1A7C7}"/>
          </ac:spMkLst>
        </pc:spChg>
        <pc:spChg chg="add mod">
          <ac:chgData name="kj119" userId="efccf29a-f3b5-4b37-b444-e9bda86a644e" providerId="ADAL" clId="{A78C5726-6BF3-4BD6-A73D-E46ED8569A5A}" dt="2019-11-02T16:03:48.476" v="1667" actId="1076"/>
          <ac:spMkLst>
            <pc:docMk/>
            <pc:sldMk cId="3181036216" sldId="260"/>
            <ac:spMk id="18" creationId="{9D94EA1D-16FC-4081-9A0B-4A7694C3B216}"/>
          </ac:spMkLst>
        </pc:spChg>
        <pc:spChg chg="add mod">
          <ac:chgData name="kj119" userId="efccf29a-f3b5-4b37-b444-e9bda86a644e" providerId="ADAL" clId="{A78C5726-6BF3-4BD6-A73D-E46ED8569A5A}" dt="2019-11-02T16:04:23.886" v="1821" actId="1076"/>
          <ac:spMkLst>
            <pc:docMk/>
            <pc:sldMk cId="3181036216" sldId="260"/>
            <ac:spMk id="19" creationId="{27F0E609-D00B-49A9-B011-FA3F1CFE158A}"/>
          </ac:spMkLst>
        </pc:spChg>
        <pc:picChg chg="del">
          <ac:chgData name="kj119" userId="efccf29a-f3b5-4b37-b444-e9bda86a644e" providerId="ADAL" clId="{A78C5726-6BF3-4BD6-A73D-E46ED8569A5A}" dt="2019-11-02T16:01:50.578" v="1425" actId="478"/>
          <ac:picMkLst>
            <pc:docMk/>
            <pc:sldMk cId="3181036216" sldId="260"/>
            <ac:picMk id="7" creationId="{646B54AA-45C6-4DB6-B97B-266281A3710C}"/>
          </ac:picMkLst>
        </pc:picChg>
        <pc:picChg chg="del">
          <ac:chgData name="kj119" userId="efccf29a-f3b5-4b37-b444-e9bda86a644e" providerId="ADAL" clId="{A78C5726-6BF3-4BD6-A73D-E46ED8569A5A}" dt="2019-11-02T16:01:49.194" v="1424" actId="478"/>
          <ac:picMkLst>
            <pc:docMk/>
            <pc:sldMk cId="3181036216" sldId="260"/>
            <ac:picMk id="8" creationId="{2F6B8686-81FA-4A8B-90F3-2EBEEA416DAF}"/>
          </ac:picMkLst>
        </pc:picChg>
        <pc:picChg chg="del">
          <ac:chgData name="kj119" userId="efccf29a-f3b5-4b37-b444-e9bda86a644e" providerId="ADAL" clId="{A78C5726-6BF3-4BD6-A73D-E46ED8569A5A}" dt="2019-11-02T16:01:49.194" v="1424" actId="478"/>
          <ac:picMkLst>
            <pc:docMk/>
            <pc:sldMk cId="3181036216" sldId="260"/>
            <ac:picMk id="9" creationId="{BED90D4B-ED30-4991-AF9D-94A0638D95F1}"/>
          </ac:picMkLst>
        </pc:picChg>
        <pc:picChg chg="add mod">
          <ac:chgData name="kj119" userId="efccf29a-f3b5-4b37-b444-e9bda86a644e" providerId="ADAL" clId="{A78C5726-6BF3-4BD6-A73D-E46ED8569A5A}" dt="2019-11-02T16:03:33.754" v="1613" actId="1076"/>
          <ac:picMkLst>
            <pc:docMk/>
            <pc:sldMk cId="3181036216" sldId="260"/>
            <ac:picMk id="10" creationId="{FE1105BA-DB2C-4E01-88C9-B64C2515DD8D}"/>
          </ac:picMkLst>
        </pc:picChg>
        <pc:picChg chg="add mod">
          <ac:chgData name="kj119" userId="efccf29a-f3b5-4b37-b444-e9bda86a644e" providerId="ADAL" clId="{A78C5726-6BF3-4BD6-A73D-E46ED8569A5A}" dt="2019-11-02T16:02:05.189" v="1428" actId="1076"/>
          <ac:picMkLst>
            <pc:docMk/>
            <pc:sldMk cId="3181036216" sldId="260"/>
            <ac:picMk id="12" creationId="{1E678C23-0CC6-448D-A99A-7189DBAEF152}"/>
          </ac:picMkLst>
        </pc:picChg>
        <pc:picChg chg="add mod">
          <ac:chgData name="kj119" userId="efccf29a-f3b5-4b37-b444-e9bda86a644e" providerId="ADAL" clId="{A78C5726-6BF3-4BD6-A73D-E46ED8569A5A}" dt="2019-11-02T16:02:24.880" v="1434" actId="1076"/>
          <ac:picMkLst>
            <pc:docMk/>
            <pc:sldMk cId="3181036216" sldId="260"/>
            <ac:picMk id="14" creationId="{AE251D5C-7BF7-410F-98FB-808A93A86C01}"/>
          </ac:picMkLst>
        </pc:picChg>
        <pc:cxnChg chg="del mod">
          <ac:chgData name="kj119" userId="efccf29a-f3b5-4b37-b444-e9bda86a644e" providerId="ADAL" clId="{A78C5726-6BF3-4BD6-A73D-E46ED8569A5A}" dt="2019-11-02T16:01:49.194" v="1424" actId="478"/>
          <ac:cxnSpMkLst>
            <pc:docMk/>
            <pc:sldMk cId="3181036216" sldId="260"/>
            <ac:cxnSpMk id="5" creationId="{593CDD8E-4192-497D-AF7F-6E0C12DC5440}"/>
          </ac:cxnSpMkLst>
        </pc:cxnChg>
        <pc:cxnChg chg="add mod">
          <ac:chgData name="kj119" userId="efccf29a-f3b5-4b37-b444-e9bda86a644e" providerId="ADAL" clId="{A78C5726-6BF3-4BD6-A73D-E46ED8569A5A}" dt="2019-11-02T16:03:17.060" v="1611" actId="11529"/>
          <ac:cxnSpMkLst>
            <pc:docMk/>
            <pc:sldMk cId="3181036216" sldId="260"/>
            <ac:cxnSpMk id="17" creationId="{63664E1A-C008-4CF8-8BDA-AEE70C4322A4}"/>
          </ac:cxnSpMkLst>
        </pc:cxnChg>
      </pc:sldChg>
      <pc:sldChg chg="addSp delSp modSp add">
        <pc:chgData name="kj119" userId="efccf29a-f3b5-4b37-b444-e9bda86a644e" providerId="ADAL" clId="{A78C5726-6BF3-4BD6-A73D-E46ED8569A5A}" dt="2019-11-02T16:09:32.750" v="2435" actId="1076"/>
        <pc:sldMkLst>
          <pc:docMk/>
          <pc:sldMk cId="4291603615" sldId="261"/>
        </pc:sldMkLst>
        <pc:spChg chg="mod">
          <ac:chgData name="kj119" userId="efccf29a-f3b5-4b37-b444-e9bda86a644e" providerId="ADAL" clId="{A78C5726-6BF3-4BD6-A73D-E46ED8569A5A}" dt="2019-11-02T16:04:45.258" v="1826" actId="20577"/>
          <ac:spMkLst>
            <pc:docMk/>
            <pc:sldMk cId="4291603615" sldId="261"/>
            <ac:spMk id="4" creationId="{B8C362F5-7F0B-4B6D-9705-6CFCCB87DA13}"/>
          </ac:spMkLst>
        </pc:spChg>
        <pc:spChg chg="add mod">
          <ac:chgData name="kj119" userId="efccf29a-f3b5-4b37-b444-e9bda86a644e" providerId="ADAL" clId="{A78C5726-6BF3-4BD6-A73D-E46ED8569A5A}" dt="2019-11-02T16:07:01.702" v="1982" actId="1076"/>
          <ac:spMkLst>
            <pc:docMk/>
            <pc:sldMk cId="4291603615" sldId="261"/>
            <ac:spMk id="9" creationId="{AAF8C0AC-F4BC-4E83-AFE4-45510ABD52FD}"/>
          </ac:spMkLst>
        </pc:spChg>
        <pc:spChg chg="add mod">
          <ac:chgData name="kj119" userId="efccf29a-f3b5-4b37-b444-e9bda86a644e" providerId="ADAL" clId="{A78C5726-6BF3-4BD6-A73D-E46ED8569A5A}" dt="2019-11-02T16:06:59.273" v="1981" actId="1076"/>
          <ac:spMkLst>
            <pc:docMk/>
            <pc:sldMk cId="4291603615" sldId="261"/>
            <ac:spMk id="11" creationId="{0F976712-2FB8-4713-B47F-B05C2361B560}"/>
          </ac:spMkLst>
        </pc:spChg>
        <pc:spChg chg="del">
          <ac:chgData name="kj119" userId="efccf29a-f3b5-4b37-b444-e9bda86a644e" providerId="ADAL" clId="{A78C5726-6BF3-4BD6-A73D-E46ED8569A5A}" dt="2019-11-02T16:04:37.281" v="1823" actId="478"/>
          <ac:spMkLst>
            <pc:docMk/>
            <pc:sldMk cId="4291603615" sldId="261"/>
            <ac:spMk id="15" creationId="{1ADE5CD0-C4FA-43DA-8DC8-AE782BC1A7C7}"/>
          </ac:spMkLst>
        </pc:spChg>
        <pc:spChg chg="del">
          <ac:chgData name="kj119" userId="efccf29a-f3b5-4b37-b444-e9bda86a644e" providerId="ADAL" clId="{A78C5726-6BF3-4BD6-A73D-E46ED8569A5A}" dt="2019-11-02T16:04:37.281" v="1823" actId="478"/>
          <ac:spMkLst>
            <pc:docMk/>
            <pc:sldMk cId="4291603615" sldId="261"/>
            <ac:spMk id="18" creationId="{9D94EA1D-16FC-4081-9A0B-4A7694C3B216}"/>
          </ac:spMkLst>
        </pc:spChg>
        <pc:spChg chg="del">
          <ac:chgData name="kj119" userId="efccf29a-f3b5-4b37-b444-e9bda86a644e" providerId="ADAL" clId="{A78C5726-6BF3-4BD6-A73D-E46ED8569A5A}" dt="2019-11-02T16:04:40.850" v="1824" actId="478"/>
          <ac:spMkLst>
            <pc:docMk/>
            <pc:sldMk cId="4291603615" sldId="261"/>
            <ac:spMk id="19" creationId="{27F0E609-D00B-49A9-B011-FA3F1CFE158A}"/>
          </ac:spMkLst>
        </pc:spChg>
        <pc:spChg chg="add mod">
          <ac:chgData name="kj119" userId="efccf29a-f3b5-4b37-b444-e9bda86a644e" providerId="ADAL" clId="{A78C5726-6BF3-4BD6-A73D-E46ED8569A5A}" dt="2019-11-02T16:08:17.359" v="2146" actId="1076"/>
          <ac:spMkLst>
            <pc:docMk/>
            <pc:sldMk cId="4291603615" sldId="261"/>
            <ac:spMk id="24" creationId="{4057A375-9F4F-4617-BE81-2C679A9588C5}"/>
          </ac:spMkLst>
        </pc:spChg>
        <pc:spChg chg="add mod">
          <ac:chgData name="kj119" userId="efccf29a-f3b5-4b37-b444-e9bda86a644e" providerId="ADAL" clId="{A78C5726-6BF3-4BD6-A73D-E46ED8569A5A}" dt="2019-11-02T16:09:32.750" v="2435" actId="1076"/>
          <ac:spMkLst>
            <pc:docMk/>
            <pc:sldMk cId="4291603615" sldId="261"/>
            <ac:spMk id="25" creationId="{F4F21AFB-3254-4B47-828A-8692222322D4}"/>
          </ac:spMkLst>
        </pc:spChg>
        <pc:picChg chg="add mod">
          <ac:chgData name="kj119" userId="efccf29a-f3b5-4b37-b444-e9bda86a644e" providerId="ADAL" clId="{A78C5726-6BF3-4BD6-A73D-E46ED8569A5A}" dt="2019-11-02T16:05:41.514" v="1828" actId="1076"/>
          <ac:picMkLst>
            <pc:docMk/>
            <pc:sldMk cId="4291603615" sldId="261"/>
            <ac:picMk id="3" creationId="{A8368A34-D2D8-4EE9-AF0D-3421DBF6CE70}"/>
          </ac:picMkLst>
        </pc:picChg>
        <pc:picChg chg="add mod ord">
          <ac:chgData name="kj119" userId="efccf29a-f3b5-4b37-b444-e9bda86a644e" providerId="ADAL" clId="{A78C5726-6BF3-4BD6-A73D-E46ED8569A5A}" dt="2019-11-02T16:06:50.276" v="1979" actId="1076"/>
          <ac:picMkLst>
            <pc:docMk/>
            <pc:sldMk cId="4291603615" sldId="261"/>
            <ac:picMk id="6" creationId="{874D95B9-45BE-4D0F-9E21-81306B35E920}"/>
          </ac:picMkLst>
        </pc:picChg>
        <pc:picChg chg="add mod">
          <ac:chgData name="kj119" userId="efccf29a-f3b5-4b37-b444-e9bda86a644e" providerId="ADAL" clId="{A78C5726-6BF3-4BD6-A73D-E46ED8569A5A}" dt="2019-11-02T16:06:53.890" v="1980" actId="1076"/>
          <ac:picMkLst>
            <pc:docMk/>
            <pc:sldMk cId="4291603615" sldId="261"/>
            <ac:picMk id="8" creationId="{18D33102-65D1-4901-A43A-80730377ACAD}"/>
          </ac:picMkLst>
        </pc:picChg>
        <pc:picChg chg="del">
          <ac:chgData name="kj119" userId="efccf29a-f3b5-4b37-b444-e9bda86a644e" providerId="ADAL" clId="{A78C5726-6BF3-4BD6-A73D-E46ED8569A5A}" dt="2019-11-02T16:04:40.850" v="1824" actId="478"/>
          <ac:picMkLst>
            <pc:docMk/>
            <pc:sldMk cId="4291603615" sldId="261"/>
            <ac:picMk id="10" creationId="{FE1105BA-DB2C-4E01-88C9-B64C2515DD8D}"/>
          </ac:picMkLst>
        </pc:picChg>
        <pc:picChg chg="del">
          <ac:chgData name="kj119" userId="efccf29a-f3b5-4b37-b444-e9bda86a644e" providerId="ADAL" clId="{A78C5726-6BF3-4BD6-A73D-E46ED8569A5A}" dt="2019-11-02T16:04:40.850" v="1824" actId="478"/>
          <ac:picMkLst>
            <pc:docMk/>
            <pc:sldMk cId="4291603615" sldId="261"/>
            <ac:picMk id="12" creationId="{1E678C23-0CC6-448D-A99A-7189DBAEF152}"/>
          </ac:picMkLst>
        </pc:picChg>
        <pc:picChg chg="del">
          <ac:chgData name="kj119" userId="efccf29a-f3b5-4b37-b444-e9bda86a644e" providerId="ADAL" clId="{A78C5726-6BF3-4BD6-A73D-E46ED8569A5A}" dt="2019-11-02T16:04:40.850" v="1824" actId="478"/>
          <ac:picMkLst>
            <pc:docMk/>
            <pc:sldMk cId="4291603615" sldId="261"/>
            <ac:picMk id="14" creationId="{AE251D5C-7BF7-410F-98FB-808A93A86C01}"/>
          </ac:picMkLst>
        </pc:picChg>
        <pc:picChg chg="add mod">
          <ac:chgData name="kj119" userId="efccf29a-f3b5-4b37-b444-e9bda86a644e" providerId="ADAL" clId="{A78C5726-6BF3-4BD6-A73D-E46ED8569A5A}" dt="2019-11-02T16:07:10.859" v="1984" actId="1076"/>
          <ac:picMkLst>
            <pc:docMk/>
            <pc:sldMk cId="4291603615" sldId="261"/>
            <ac:picMk id="16" creationId="{09161630-282E-41D9-8AB2-4FFD1C154B17}"/>
          </ac:picMkLst>
        </pc:picChg>
        <pc:picChg chg="add mod">
          <ac:chgData name="kj119" userId="efccf29a-f3b5-4b37-b444-e9bda86a644e" providerId="ADAL" clId="{A78C5726-6BF3-4BD6-A73D-E46ED8569A5A}" dt="2019-11-02T16:07:33.933" v="1989" actId="1076"/>
          <ac:picMkLst>
            <pc:docMk/>
            <pc:sldMk cId="4291603615" sldId="261"/>
            <ac:picMk id="21" creationId="{FD369F07-5751-4AD4-BDD4-6FAC954B345E}"/>
          </ac:picMkLst>
        </pc:picChg>
        <pc:picChg chg="add mod">
          <ac:chgData name="kj119" userId="efccf29a-f3b5-4b37-b444-e9bda86a644e" providerId="ADAL" clId="{A78C5726-6BF3-4BD6-A73D-E46ED8569A5A}" dt="2019-11-02T16:07:35.684" v="1990" actId="1076"/>
          <ac:picMkLst>
            <pc:docMk/>
            <pc:sldMk cId="4291603615" sldId="261"/>
            <ac:picMk id="23" creationId="{7B92E04C-88A2-4F1D-9E59-60028830198F}"/>
          </ac:picMkLst>
        </pc:picChg>
        <pc:cxnChg chg="del">
          <ac:chgData name="kj119" userId="efccf29a-f3b5-4b37-b444-e9bda86a644e" providerId="ADAL" clId="{A78C5726-6BF3-4BD6-A73D-E46ED8569A5A}" dt="2019-11-02T16:04:37.281" v="1823" actId="478"/>
          <ac:cxnSpMkLst>
            <pc:docMk/>
            <pc:sldMk cId="4291603615" sldId="261"/>
            <ac:cxnSpMk id="17" creationId="{63664E1A-C008-4CF8-8BDA-AEE70C4322A4}"/>
          </ac:cxnSpMkLst>
        </pc:cxnChg>
      </pc:sldChg>
      <pc:sldChg chg="addSp delSp modSp add">
        <pc:chgData name="kj119" userId="efccf29a-f3b5-4b37-b444-e9bda86a644e" providerId="ADAL" clId="{A78C5726-6BF3-4BD6-A73D-E46ED8569A5A}" dt="2019-11-02T16:14:56.379" v="3133"/>
        <pc:sldMkLst>
          <pc:docMk/>
          <pc:sldMk cId="329175462" sldId="262"/>
        </pc:sldMkLst>
        <pc:spChg chg="mod">
          <ac:chgData name="kj119" userId="efccf29a-f3b5-4b37-b444-e9bda86a644e" providerId="ADAL" clId="{A78C5726-6BF3-4BD6-A73D-E46ED8569A5A}" dt="2019-11-02T16:14:56.379" v="3133"/>
          <ac:spMkLst>
            <pc:docMk/>
            <pc:sldMk cId="329175462" sldId="262"/>
            <ac:spMk id="4" creationId="{B8C362F5-7F0B-4B6D-9705-6CFCCB87DA13}"/>
          </ac:spMkLst>
        </pc:spChg>
        <pc:spChg chg="del">
          <ac:chgData name="kj119" userId="efccf29a-f3b5-4b37-b444-e9bda86a644e" providerId="ADAL" clId="{A78C5726-6BF3-4BD6-A73D-E46ED8569A5A}" dt="2019-11-02T16:10:05.436" v="2437" actId="478"/>
          <ac:spMkLst>
            <pc:docMk/>
            <pc:sldMk cId="329175462" sldId="262"/>
            <ac:spMk id="9" creationId="{AAF8C0AC-F4BC-4E83-AFE4-45510ABD52FD}"/>
          </ac:spMkLst>
        </pc:spChg>
        <pc:spChg chg="del">
          <ac:chgData name="kj119" userId="efccf29a-f3b5-4b37-b444-e9bda86a644e" providerId="ADAL" clId="{A78C5726-6BF3-4BD6-A73D-E46ED8569A5A}" dt="2019-11-02T16:10:05.436" v="2437" actId="478"/>
          <ac:spMkLst>
            <pc:docMk/>
            <pc:sldMk cId="329175462" sldId="262"/>
            <ac:spMk id="11" creationId="{0F976712-2FB8-4713-B47F-B05C2361B560}"/>
          </ac:spMkLst>
        </pc:spChg>
        <pc:spChg chg="add mod">
          <ac:chgData name="kj119" userId="efccf29a-f3b5-4b37-b444-e9bda86a644e" providerId="ADAL" clId="{A78C5726-6BF3-4BD6-A73D-E46ED8569A5A}" dt="2019-11-02T16:14:51.812" v="3129"/>
          <ac:spMkLst>
            <pc:docMk/>
            <pc:sldMk cId="329175462" sldId="262"/>
            <ac:spMk id="14" creationId="{80416F3E-332D-451F-9F97-78F6C535F3D3}"/>
          </ac:spMkLst>
        </pc:spChg>
        <pc:spChg chg="add mod">
          <ac:chgData name="kj119" userId="efccf29a-f3b5-4b37-b444-e9bda86a644e" providerId="ADAL" clId="{A78C5726-6BF3-4BD6-A73D-E46ED8569A5A}" dt="2019-11-02T16:13:42.499" v="2948"/>
          <ac:spMkLst>
            <pc:docMk/>
            <pc:sldMk cId="329175462" sldId="262"/>
            <ac:spMk id="15" creationId="{9CF999DD-775A-4C63-B0DE-D4EC447D388E}"/>
          </ac:spMkLst>
        </pc:spChg>
        <pc:spChg chg="add mod">
          <ac:chgData name="kj119" userId="efccf29a-f3b5-4b37-b444-e9bda86a644e" providerId="ADAL" clId="{A78C5726-6BF3-4BD6-A73D-E46ED8569A5A}" dt="2019-11-02T16:14:37.148" v="3080" actId="1076"/>
          <ac:spMkLst>
            <pc:docMk/>
            <pc:sldMk cId="329175462" sldId="262"/>
            <ac:spMk id="17" creationId="{03EB8D99-E5D9-4337-933C-246570DD7F72}"/>
          </ac:spMkLst>
        </pc:spChg>
        <pc:spChg chg="del">
          <ac:chgData name="kj119" userId="efccf29a-f3b5-4b37-b444-e9bda86a644e" providerId="ADAL" clId="{A78C5726-6BF3-4BD6-A73D-E46ED8569A5A}" dt="2019-11-02T16:10:05.436" v="2437" actId="478"/>
          <ac:spMkLst>
            <pc:docMk/>
            <pc:sldMk cId="329175462" sldId="262"/>
            <ac:spMk id="24" creationId="{4057A375-9F4F-4617-BE81-2C679A9588C5}"/>
          </ac:spMkLst>
        </pc:spChg>
        <pc:spChg chg="del">
          <ac:chgData name="kj119" userId="efccf29a-f3b5-4b37-b444-e9bda86a644e" providerId="ADAL" clId="{A78C5726-6BF3-4BD6-A73D-E46ED8569A5A}" dt="2019-11-02T16:10:05.436" v="2437" actId="478"/>
          <ac:spMkLst>
            <pc:docMk/>
            <pc:sldMk cId="329175462" sldId="262"/>
            <ac:spMk id="25" creationId="{F4F21AFB-3254-4B47-828A-8692222322D4}"/>
          </ac:spMkLst>
        </pc:sp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3" creationId="{A8368A34-D2D8-4EE9-AF0D-3421DBF6CE70}"/>
          </ac:picMkLst>
        </pc:picChg>
        <pc:picChg chg="add mod">
          <ac:chgData name="kj119" userId="efccf29a-f3b5-4b37-b444-e9bda86a644e" providerId="ADAL" clId="{A78C5726-6BF3-4BD6-A73D-E46ED8569A5A}" dt="2019-11-02T16:10:12.092" v="2439" actId="1076"/>
          <ac:picMkLst>
            <pc:docMk/>
            <pc:sldMk cId="329175462" sldId="262"/>
            <ac:picMk id="5" creationId="{E7042C05-BE4B-44FF-A878-75A53F9FB748}"/>
          </ac:picMkLst>
        </pc:pic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6" creationId="{874D95B9-45BE-4D0F-9E21-81306B35E920}"/>
          </ac:picMkLst>
        </pc:pic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8" creationId="{18D33102-65D1-4901-A43A-80730377ACAD}"/>
          </ac:picMkLst>
        </pc:picChg>
        <pc:picChg chg="add mod">
          <ac:chgData name="kj119" userId="efccf29a-f3b5-4b37-b444-e9bda86a644e" providerId="ADAL" clId="{A78C5726-6BF3-4BD6-A73D-E46ED8569A5A}" dt="2019-11-02T16:14:09.907" v="2998" actId="1076"/>
          <ac:picMkLst>
            <pc:docMk/>
            <pc:sldMk cId="329175462" sldId="262"/>
            <ac:picMk id="10" creationId="{B3251F22-E9C8-419F-88E7-171B76ACFFE5}"/>
          </ac:picMkLst>
        </pc:picChg>
        <pc:picChg chg="add mod">
          <ac:chgData name="kj119" userId="efccf29a-f3b5-4b37-b444-e9bda86a644e" providerId="ADAL" clId="{A78C5726-6BF3-4BD6-A73D-E46ED8569A5A}" dt="2019-11-02T16:14:11.738" v="2999" actId="1076"/>
          <ac:picMkLst>
            <pc:docMk/>
            <pc:sldMk cId="329175462" sldId="262"/>
            <ac:picMk id="13" creationId="{BC43F797-EFB5-484D-B5E1-52CE6E17FC36}"/>
          </ac:picMkLst>
        </pc:pic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16" creationId="{09161630-282E-41D9-8AB2-4FFD1C154B17}"/>
          </ac:picMkLst>
        </pc:pic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21" creationId="{FD369F07-5751-4AD4-BDD4-6FAC954B345E}"/>
          </ac:picMkLst>
        </pc:picChg>
        <pc:picChg chg="del">
          <ac:chgData name="kj119" userId="efccf29a-f3b5-4b37-b444-e9bda86a644e" providerId="ADAL" clId="{A78C5726-6BF3-4BD6-A73D-E46ED8569A5A}" dt="2019-11-02T16:10:05.436" v="2437" actId="478"/>
          <ac:picMkLst>
            <pc:docMk/>
            <pc:sldMk cId="329175462" sldId="262"/>
            <ac:picMk id="23" creationId="{7B92E04C-88A2-4F1D-9E59-60028830198F}"/>
          </ac:picMkLst>
        </pc:picChg>
      </pc:sldChg>
      <pc:sldChg chg="addSp delSp modSp add">
        <pc:chgData name="kj119" userId="efccf29a-f3b5-4b37-b444-e9bda86a644e" providerId="ADAL" clId="{A78C5726-6BF3-4BD6-A73D-E46ED8569A5A}" dt="2019-11-02T16:27:27.387" v="3355"/>
        <pc:sldMkLst>
          <pc:docMk/>
          <pc:sldMk cId="1810636823" sldId="263"/>
        </pc:sldMkLst>
        <pc:spChg chg="del">
          <ac:chgData name="kj119" userId="efccf29a-f3b5-4b37-b444-e9bda86a644e" providerId="ADAL" clId="{A78C5726-6BF3-4BD6-A73D-E46ED8569A5A}" dt="2019-11-02T16:16:40.130" v="3146" actId="478"/>
          <ac:spMkLst>
            <pc:docMk/>
            <pc:sldMk cId="1810636823" sldId="263"/>
            <ac:spMk id="4" creationId="{B8C362F5-7F0B-4B6D-9705-6CFCCB87DA13}"/>
          </ac:spMkLst>
        </pc:spChg>
        <pc:spChg chg="del">
          <ac:chgData name="kj119" userId="efccf29a-f3b5-4b37-b444-e9bda86a644e" providerId="ADAL" clId="{A78C5726-6BF3-4BD6-A73D-E46ED8569A5A}" dt="2019-11-02T16:15:00.154" v="3135" actId="478"/>
          <ac:spMkLst>
            <pc:docMk/>
            <pc:sldMk cId="1810636823" sldId="263"/>
            <ac:spMk id="14" creationId="{80416F3E-332D-451F-9F97-78F6C535F3D3}"/>
          </ac:spMkLst>
        </pc:spChg>
        <pc:spChg chg="del">
          <ac:chgData name="kj119" userId="efccf29a-f3b5-4b37-b444-e9bda86a644e" providerId="ADAL" clId="{A78C5726-6BF3-4BD6-A73D-E46ED8569A5A}" dt="2019-11-02T16:15:00.154" v="3135" actId="478"/>
          <ac:spMkLst>
            <pc:docMk/>
            <pc:sldMk cId="1810636823" sldId="263"/>
            <ac:spMk id="15" creationId="{9CF999DD-775A-4C63-B0DE-D4EC447D388E}"/>
          </ac:spMkLst>
        </pc:spChg>
        <pc:spChg chg="del">
          <ac:chgData name="kj119" userId="efccf29a-f3b5-4b37-b444-e9bda86a644e" providerId="ADAL" clId="{A78C5726-6BF3-4BD6-A73D-E46ED8569A5A}" dt="2019-11-02T16:15:00.154" v="3135" actId="478"/>
          <ac:spMkLst>
            <pc:docMk/>
            <pc:sldMk cId="1810636823" sldId="263"/>
            <ac:spMk id="17" creationId="{03EB8D99-E5D9-4337-933C-246570DD7F72}"/>
          </ac:spMkLst>
        </pc:spChg>
        <pc:spChg chg="add mod">
          <ac:chgData name="kj119" userId="efccf29a-f3b5-4b37-b444-e9bda86a644e" providerId="ADAL" clId="{A78C5726-6BF3-4BD6-A73D-E46ED8569A5A}" dt="2019-11-02T16:27:27.387" v="3355"/>
          <ac:spMkLst>
            <pc:docMk/>
            <pc:sldMk cId="1810636823" sldId="263"/>
            <ac:spMk id="29" creationId="{3F2E48E3-BB7F-4711-8F7B-4CBCD6B3F722}"/>
          </ac:spMkLst>
        </pc:spChg>
        <pc:picChg chg="add del mod">
          <ac:chgData name="kj119" userId="efccf29a-f3b5-4b37-b444-e9bda86a644e" providerId="ADAL" clId="{A78C5726-6BF3-4BD6-A73D-E46ED8569A5A}" dt="2019-11-02T16:16:43.461" v="3149" actId="478"/>
          <ac:picMkLst>
            <pc:docMk/>
            <pc:sldMk cId="1810636823" sldId="263"/>
            <ac:picMk id="3" creationId="{B8693264-521D-4827-946E-9433EDCC9363}"/>
          </ac:picMkLst>
        </pc:picChg>
        <pc:picChg chg="del">
          <ac:chgData name="kj119" userId="efccf29a-f3b5-4b37-b444-e9bda86a644e" providerId="ADAL" clId="{A78C5726-6BF3-4BD6-A73D-E46ED8569A5A}" dt="2019-11-02T16:15:00.154" v="3135" actId="478"/>
          <ac:picMkLst>
            <pc:docMk/>
            <pc:sldMk cId="1810636823" sldId="263"/>
            <ac:picMk id="5" creationId="{E7042C05-BE4B-44FF-A878-75A53F9FB748}"/>
          </ac:picMkLst>
        </pc:picChg>
        <pc:picChg chg="add del mod">
          <ac:chgData name="kj119" userId="efccf29a-f3b5-4b37-b444-e9bda86a644e" providerId="ADAL" clId="{A78C5726-6BF3-4BD6-A73D-E46ED8569A5A}" dt="2019-11-02T16:16:43.461" v="3149" actId="478"/>
          <ac:picMkLst>
            <pc:docMk/>
            <pc:sldMk cId="1810636823" sldId="263"/>
            <ac:picMk id="7" creationId="{BCFFD4E3-EBF1-4B6E-AB03-0B488A017AC4}"/>
          </ac:picMkLst>
        </pc:picChg>
        <pc:picChg chg="add del mod">
          <ac:chgData name="kj119" userId="efccf29a-f3b5-4b37-b444-e9bda86a644e" providerId="ADAL" clId="{A78C5726-6BF3-4BD6-A73D-E46ED8569A5A}" dt="2019-11-02T16:16:40.130" v="3146" actId="478"/>
          <ac:picMkLst>
            <pc:docMk/>
            <pc:sldMk cId="1810636823" sldId="263"/>
            <ac:picMk id="9" creationId="{87ABD3C8-3606-4EBC-9B59-FF05223D3349}"/>
          </ac:picMkLst>
        </pc:picChg>
        <pc:picChg chg="del">
          <ac:chgData name="kj119" userId="efccf29a-f3b5-4b37-b444-e9bda86a644e" providerId="ADAL" clId="{A78C5726-6BF3-4BD6-A73D-E46ED8569A5A}" dt="2019-11-02T16:15:00.154" v="3135" actId="478"/>
          <ac:picMkLst>
            <pc:docMk/>
            <pc:sldMk cId="1810636823" sldId="263"/>
            <ac:picMk id="10" creationId="{B3251F22-E9C8-419F-88E7-171B76ACFFE5}"/>
          </ac:picMkLst>
        </pc:picChg>
        <pc:picChg chg="add del mod">
          <ac:chgData name="kj119" userId="efccf29a-f3b5-4b37-b444-e9bda86a644e" providerId="ADAL" clId="{A78C5726-6BF3-4BD6-A73D-E46ED8569A5A}" dt="2019-11-02T16:16:40.130" v="3146" actId="478"/>
          <ac:picMkLst>
            <pc:docMk/>
            <pc:sldMk cId="1810636823" sldId="263"/>
            <ac:picMk id="12" creationId="{BD73AC30-4D29-4126-98A7-295DB3F33797}"/>
          </ac:picMkLst>
        </pc:picChg>
        <pc:picChg chg="del">
          <ac:chgData name="kj119" userId="efccf29a-f3b5-4b37-b444-e9bda86a644e" providerId="ADAL" clId="{A78C5726-6BF3-4BD6-A73D-E46ED8569A5A}" dt="2019-11-02T16:15:00.154" v="3135" actId="478"/>
          <ac:picMkLst>
            <pc:docMk/>
            <pc:sldMk cId="1810636823" sldId="263"/>
            <ac:picMk id="13" creationId="{BC43F797-EFB5-484D-B5E1-52CE6E17FC36}"/>
          </ac:picMkLst>
        </pc:picChg>
        <pc:picChg chg="add del mod">
          <ac:chgData name="kj119" userId="efccf29a-f3b5-4b37-b444-e9bda86a644e" providerId="ADAL" clId="{A78C5726-6BF3-4BD6-A73D-E46ED8569A5A}" dt="2019-11-02T16:16:40.130" v="3146" actId="478"/>
          <ac:picMkLst>
            <pc:docMk/>
            <pc:sldMk cId="1810636823" sldId="263"/>
            <ac:picMk id="18" creationId="{2BB4304E-BE98-4A98-B3F7-89CB5A96E304}"/>
          </ac:picMkLst>
        </pc:picChg>
        <pc:picChg chg="add del mod">
          <ac:chgData name="kj119" userId="efccf29a-f3b5-4b37-b444-e9bda86a644e" providerId="ADAL" clId="{A78C5726-6BF3-4BD6-A73D-E46ED8569A5A}" dt="2019-11-02T16:24:33.394" v="3317" actId="478"/>
          <ac:picMkLst>
            <pc:docMk/>
            <pc:sldMk cId="1810636823" sldId="263"/>
            <ac:picMk id="20" creationId="{FE603123-1E30-4CCF-AE69-CC462252B617}"/>
          </ac:picMkLst>
        </pc:picChg>
        <pc:picChg chg="add del mod">
          <ac:chgData name="kj119" userId="efccf29a-f3b5-4b37-b444-e9bda86a644e" providerId="ADAL" clId="{A78C5726-6BF3-4BD6-A73D-E46ED8569A5A}" dt="2019-11-02T16:25:30.643" v="3329" actId="478"/>
          <ac:picMkLst>
            <pc:docMk/>
            <pc:sldMk cId="1810636823" sldId="263"/>
            <ac:picMk id="22" creationId="{A187986E-C2B2-4DFF-B6AE-B47745ED1740}"/>
          </ac:picMkLst>
        </pc:picChg>
        <pc:picChg chg="add del mod">
          <ac:chgData name="kj119" userId="efccf29a-f3b5-4b37-b444-e9bda86a644e" providerId="ADAL" clId="{A78C5726-6BF3-4BD6-A73D-E46ED8569A5A}" dt="2019-11-02T16:24:33.394" v="3317" actId="478"/>
          <ac:picMkLst>
            <pc:docMk/>
            <pc:sldMk cId="1810636823" sldId="263"/>
            <ac:picMk id="24" creationId="{7CCACF88-18A0-408F-89E0-746F931BB3C2}"/>
          </ac:picMkLst>
        </pc:picChg>
        <pc:picChg chg="add del mod">
          <ac:chgData name="kj119" userId="efccf29a-f3b5-4b37-b444-e9bda86a644e" providerId="ADAL" clId="{A78C5726-6BF3-4BD6-A73D-E46ED8569A5A}" dt="2019-11-02T16:25:30.643" v="3329" actId="478"/>
          <ac:picMkLst>
            <pc:docMk/>
            <pc:sldMk cId="1810636823" sldId="263"/>
            <ac:picMk id="26" creationId="{C47D1B9C-F714-40EA-8383-31C819CC5412}"/>
          </ac:picMkLst>
        </pc:picChg>
        <pc:picChg chg="add del mod">
          <ac:chgData name="kj119" userId="efccf29a-f3b5-4b37-b444-e9bda86a644e" providerId="ADAL" clId="{A78C5726-6BF3-4BD6-A73D-E46ED8569A5A}" dt="2019-11-02T16:25:30.643" v="3329" actId="478"/>
          <ac:picMkLst>
            <pc:docMk/>
            <pc:sldMk cId="1810636823" sldId="263"/>
            <ac:picMk id="28" creationId="{C49D1D7B-3712-40AC-B62E-289137382DE6}"/>
          </ac:picMkLst>
        </pc:picChg>
        <pc:picChg chg="add mod">
          <ac:chgData name="kj119" userId="efccf29a-f3b5-4b37-b444-e9bda86a644e" providerId="ADAL" clId="{A78C5726-6BF3-4BD6-A73D-E46ED8569A5A}" dt="2019-11-02T16:27:06.906" v="3346" actId="14100"/>
          <ac:picMkLst>
            <pc:docMk/>
            <pc:sldMk cId="1810636823" sldId="263"/>
            <ac:picMk id="31" creationId="{FFE0DD83-92D2-4361-9A40-D9CF7B5AD677}"/>
          </ac:picMkLst>
        </pc:picChg>
        <pc:picChg chg="add mod">
          <ac:chgData name="kj119" userId="efccf29a-f3b5-4b37-b444-e9bda86a644e" providerId="ADAL" clId="{A78C5726-6BF3-4BD6-A73D-E46ED8569A5A}" dt="2019-11-02T16:27:18.050" v="3350" actId="14100"/>
          <ac:picMkLst>
            <pc:docMk/>
            <pc:sldMk cId="1810636823" sldId="263"/>
            <ac:picMk id="33" creationId="{46C8242F-233F-493B-A915-BA24CB0ADE6E}"/>
          </ac:picMkLst>
        </pc:picChg>
        <pc:picChg chg="add mod">
          <ac:chgData name="kj119" userId="efccf29a-f3b5-4b37-b444-e9bda86a644e" providerId="ADAL" clId="{A78C5726-6BF3-4BD6-A73D-E46ED8569A5A}" dt="2019-11-02T16:27:10.602" v="3348" actId="14100"/>
          <ac:picMkLst>
            <pc:docMk/>
            <pc:sldMk cId="1810636823" sldId="263"/>
            <ac:picMk id="35" creationId="{9625970C-B420-4BBF-A94B-33A4FD2E94BF}"/>
          </ac:picMkLst>
        </pc:picChg>
      </pc:sldChg>
      <pc:sldChg chg="addSp delSp modSp add ord">
        <pc:chgData name="kj119" userId="efccf29a-f3b5-4b37-b444-e9bda86a644e" providerId="ADAL" clId="{A78C5726-6BF3-4BD6-A73D-E46ED8569A5A}" dt="2019-11-02T16:24:20.154" v="3316"/>
        <pc:sldMkLst>
          <pc:docMk/>
          <pc:sldMk cId="3478916747" sldId="264"/>
        </pc:sldMkLst>
        <pc:spChg chg="add mod">
          <ac:chgData name="kj119" userId="efccf29a-f3b5-4b37-b444-e9bda86a644e" providerId="ADAL" clId="{A78C5726-6BF3-4BD6-A73D-E46ED8569A5A}" dt="2019-11-02T16:24:05.106" v="3310" actId="1076"/>
          <ac:spMkLst>
            <pc:docMk/>
            <pc:sldMk cId="3478916747" sldId="264"/>
            <ac:spMk id="2" creationId="{395E53D3-0304-41C4-9075-205581E0E437}"/>
          </ac:spMkLst>
        </pc:spChg>
        <pc:spChg chg="add mod">
          <ac:chgData name="kj119" userId="efccf29a-f3b5-4b37-b444-e9bda86a644e" providerId="ADAL" clId="{A78C5726-6BF3-4BD6-A73D-E46ED8569A5A}" dt="2019-11-02T16:24:19.076" v="3315"/>
          <ac:spMkLst>
            <pc:docMk/>
            <pc:sldMk cId="3478916747" sldId="264"/>
            <ac:spMk id="8" creationId="{9EE3C049-AB67-470C-A9F0-3AC341CAE6C4}"/>
          </ac:spMkLst>
        </pc:spChg>
        <pc:picChg chg="mod">
          <ac:chgData name="kj119" userId="efccf29a-f3b5-4b37-b444-e9bda86a644e" providerId="ADAL" clId="{A78C5726-6BF3-4BD6-A73D-E46ED8569A5A}" dt="2019-11-02T16:23:20.595" v="3191" actId="1076"/>
          <ac:picMkLst>
            <pc:docMk/>
            <pc:sldMk cId="3478916747" sldId="264"/>
            <ac:picMk id="20" creationId="{FE603123-1E30-4CCF-AE69-CC462252B617}"/>
          </ac:picMkLst>
        </pc:picChg>
        <pc:picChg chg="add del mod">
          <ac:chgData name="kj119" userId="efccf29a-f3b5-4b37-b444-e9bda86a644e" providerId="ADAL" clId="{A78C5726-6BF3-4BD6-A73D-E46ED8569A5A}" dt="2019-11-02T16:23:03.121" v="3185" actId="478"/>
          <ac:picMkLst>
            <pc:docMk/>
            <pc:sldMk cId="3478916747" sldId="264"/>
            <ac:picMk id="22" creationId="{A187986E-C2B2-4DFF-B6AE-B47745ED1740}"/>
          </ac:picMkLst>
        </pc:picChg>
        <pc:picChg chg="add del mod">
          <ac:chgData name="kj119" userId="efccf29a-f3b5-4b37-b444-e9bda86a644e" providerId="ADAL" clId="{A78C5726-6BF3-4BD6-A73D-E46ED8569A5A}" dt="2019-11-02T16:23:28.522" v="3192" actId="1076"/>
          <ac:picMkLst>
            <pc:docMk/>
            <pc:sldMk cId="3478916747" sldId="264"/>
            <ac:picMk id="24" creationId="{7CCACF88-18A0-408F-89E0-746F931BB3C2}"/>
          </ac:picMkLst>
        </pc:picChg>
        <pc:picChg chg="add del mod">
          <ac:chgData name="kj119" userId="efccf29a-f3b5-4b37-b444-e9bda86a644e" providerId="ADAL" clId="{A78C5726-6BF3-4BD6-A73D-E46ED8569A5A}" dt="2019-11-02T16:23:03.121" v="3185" actId="478"/>
          <ac:picMkLst>
            <pc:docMk/>
            <pc:sldMk cId="3478916747" sldId="264"/>
            <ac:picMk id="26" creationId="{C47D1B9C-F714-40EA-8383-31C819CC5412}"/>
          </ac:picMkLst>
        </pc:picChg>
        <pc:picChg chg="add del mod">
          <ac:chgData name="kj119" userId="efccf29a-f3b5-4b37-b444-e9bda86a644e" providerId="ADAL" clId="{A78C5726-6BF3-4BD6-A73D-E46ED8569A5A}" dt="2019-11-02T16:23:03.121" v="3185" actId="478"/>
          <ac:picMkLst>
            <pc:docMk/>
            <pc:sldMk cId="3478916747" sldId="264"/>
            <ac:picMk id="28" creationId="{C49D1D7B-3712-40AC-B62E-289137382DE6}"/>
          </ac:picMkLst>
        </pc:picChg>
      </pc:sldChg>
      <pc:sldChg chg="addSp delSp modSp add ord">
        <pc:chgData name="kj119" userId="efccf29a-f3b5-4b37-b444-e9bda86a644e" providerId="ADAL" clId="{A78C5726-6BF3-4BD6-A73D-E46ED8569A5A}" dt="2019-11-02T16:30:53.450" v="3625" actId="1076"/>
        <pc:sldMkLst>
          <pc:docMk/>
          <pc:sldMk cId="192111751" sldId="265"/>
        </pc:sldMkLst>
        <pc:spChg chg="add mod">
          <ac:chgData name="kj119" userId="efccf29a-f3b5-4b37-b444-e9bda86a644e" providerId="ADAL" clId="{A78C5726-6BF3-4BD6-A73D-E46ED8569A5A}" dt="2019-11-02T16:30:53.450" v="3625" actId="1076"/>
          <ac:spMkLst>
            <pc:docMk/>
            <pc:sldMk cId="192111751" sldId="265"/>
            <ac:spMk id="14" creationId="{B1D8A7BE-5C52-46C1-91B5-F35C24BDB278}"/>
          </ac:spMkLst>
        </pc:spChg>
        <pc:spChg chg="mod">
          <ac:chgData name="kj119" userId="efccf29a-f3b5-4b37-b444-e9bda86a644e" providerId="ADAL" clId="{A78C5726-6BF3-4BD6-A73D-E46ED8569A5A}" dt="2019-11-02T16:30:31.595" v="3620"/>
          <ac:spMkLst>
            <pc:docMk/>
            <pc:sldMk cId="192111751" sldId="265"/>
            <ac:spMk id="29" creationId="{3F2E48E3-BB7F-4711-8F7B-4CBCD6B3F722}"/>
          </ac:spMkLst>
        </pc:spChg>
        <pc:picChg chg="add mod">
          <ac:chgData name="kj119" userId="efccf29a-f3b5-4b37-b444-e9bda86a644e" providerId="ADAL" clId="{A78C5726-6BF3-4BD6-A73D-E46ED8569A5A}" dt="2019-11-02T16:29:29.698" v="3498" actId="1076"/>
          <ac:picMkLst>
            <pc:docMk/>
            <pc:sldMk cId="192111751" sldId="265"/>
            <ac:picMk id="3" creationId="{4F3419E5-087C-4541-BAF6-F15D405501E1}"/>
          </ac:picMkLst>
        </pc:picChg>
        <pc:picChg chg="add del mod">
          <ac:chgData name="kj119" userId="efccf29a-f3b5-4b37-b444-e9bda86a644e" providerId="ADAL" clId="{A78C5726-6BF3-4BD6-A73D-E46ED8569A5A}" dt="2019-11-02T16:29:17.346" v="3494" actId="478"/>
          <ac:picMkLst>
            <pc:docMk/>
            <pc:sldMk cId="192111751" sldId="265"/>
            <ac:picMk id="5" creationId="{01F3A977-0F1A-4264-ACDA-82709083A9DB}"/>
          </ac:picMkLst>
        </pc:picChg>
        <pc:picChg chg="add del mod">
          <ac:chgData name="kj119" userId="efccf29a-f3b5-4b37-b444-e9bda86a644e" providerId="ADAL" clId="{A78C5726-6BF3-4BD6-A73D-E46ED8569A5A}" dt="2019-11-02T16:30:15.139" v="3612"/>
          <ac:picMkLst>
            <pc:docMk/>
            <pc:sldMk cId="192111751" sldId="265"/>
            <ac:picMk id="7" creationId="{E810D9F2-3A7C-48E7-A990-4E2C29E4B7CC}"/>
          </ac:picMkLst>
        </pc:picChg>
        <pc:picChg chg="add del mod">
          <ac:chgData name="kj119" userId="efccf29a-f3b5-4b37-b444-e9bda86a644e" providerId="ADAL" clId="{A78C5726-6BF3-4BD6-A73D-E46ED8569A5A}" dt="2019-11-02T16:30:15.139" v="3612"/>
          <ac:picMkLst>
            <pc:docMk/>
            <pc:sldMk cId="192111751" sldId="265"/>
            <ac:picMk id="9" creationId="{F042DB72-CF95-41FD-AA80-95DE806BDBB5}"/>
          </ac:picMkLst>
        </pc:picChg>
        <pc:picChg chg="add mod">
          <ac:chgData name="kj119" userId="efccf29a-f3b5-4b37-b444-e9bda86a644e" providerId="ADAL" clId="{A78C5726-6BF3-4BD6-A73D-E46ED8569A5A}" dt="2019-11-02T16:29:38.778" v="3504" actId="1076"/>
          <ac:picMkLst>
            <pc:docMk/>
            <pc:sldMk cId="192111751" sldId="265"/>
            <ac:picMk id="11" creationId="{0D8783A8-35B2-4B5B-B744-36300E78E9DD}"/>
          </ac:picMkLst>
        </pc:picChg>
        <pc:picChg chg="add del mod">
          <ac:chgData name="kj119" userId="efccf29a-f3b5-4b37-b444-e9bda86a644e" providerId="ADAL" clId="{A78C5726-6BF3-4BD6-A73D-E46ED8569A5A}" dt="2019-11-02T16:29:17.346" v="3494" actId="478"/>
          <ac:picMkLst>
            <pc:docMk/>
            <pc:sldMk cId="192111751" sldId="265"/>
            <ac:picMk id="13" creationId="{65EA5B74-4E6E-4133-8211-CD89341F9859}"/>
          </ac:picMkLst>
        </pc:picChg>
        <pc:picChg chg="del">
          <ac:chgData name="kj119" userId="efccf29a-f3b5-4b37-b444-e9bda86a644e" providerId="ADAL" clId="{A78C5726-6BF3-4BD6-A73D-E46ED8569A5A}" dt="2019-11-02T16:27:31.826" v="3356" actId="478"/>
          <ac:picMkLst>
            <pc:docMk/>
            <pc:sldMk cId="192111751" sldId="265"/>
            <ac:picMk id="31" creationId="{FFE0DD83-92D2-4361-9A40-D9CF7B5AD677}"/>
          </ac:picMkLst>
        </pc:picChg>
        <pc:picChg chg="del">
          <ac:chgData name="kj119" userId="efccf29a-f3b5-4b37-b444-e9bda86a644e" providerId="ADAL" clId="{A78C5726-6BF3-4BD6-A73D-E46ED8569A5A}" dt="2019-11-02T16:27:31.826" v="3356" actId="478"/>
          <ac:picMkLst>
            <pc:docMk/>
            <pc:sldMk cId="192111751" sldId="265"/>
            <ac:picMk id="33" creationId="{46C8242F-233F-493B-A915-BA24CB0ADE6E}"/>
          </ac:picMkLst>
        </pc:picChg>
        <pc:picChg chg="del">
          <ac:chgData name="kj119" userId="efccf29a-f3b5-4b37-b444-e9bda86a644e" providerId="ADAL" clId="{A78C5726-6BF3-4BD6-A73D-E46ED8569A5A}" dt="2019-11-02T16:27:31.826" v="3356" actId="478"/>
          <ac:picMkLst>
            <pc:docMk/>
            <pc:sldMk cId="192111751" sldId="265"/>
            <ac:picMk id="35" creationId="{9625970C-B420-4BBF-A94B-33A4FD2E94BF}"/>
          </ac:picMkLst>
        </pc:picChg>
      </pc:sldChg>
      <pc:sldChg chg="addSp delSp modSp add ord">
        <pc:chgData name="kj119" userId="efccf29a-f3b5-4b37-b444-e9bda86a644e" providerId="ADAL" clId="{A78C5726-6BF3-4BD6-A73D-E46ED8569A5A}" dt="2019-11-02T16:32:09.274" v="3958" actId="1076"/>
        <pc:sldMkLst>
          <pc:docMk/>
          <pc:sldMk cId="2910287108" sldId="266"/>
        </pc:sldMkLst>
        <pc:spChg chg="add mod">
          <ac:chgData name="kj119" userId="efccf29a-f3b5-4b37-b444-e9bda86a644e" providerId="ADAL" clId="{A78C5726-6BF3-4BD6-A73D-E46ED8569A5A}" dt="2019-11-02T16:29:11.371" v="3492" actId="1076"/>
          <ac:spMkLst>
            <pc:docMk/>
            <pc:sldMk cId="2910287108" sldId="266"/>
            <ac:spMk id="2" creationId="{1F3448DE-BDFB-4773-83F9-BA1A805B8E24}"/>
          </ac:spMkLst>
        </pc:spChg>
        <pc:spChg chg="add mod">
          <ac:chgData name="kj119" userId="efccf29a-f3b5-4b37-b444-e9bda86a644e" providerId="ADAL" clId="{A78C5726-6BF3-4BD6-A73D-E46ED8569A5A}" dt="2019-11-02T16:31:47.018" v="3940" actId="1076"/>
          <ac:spMkLst>
            <pc:docMk/>
            <pc:sldMk cId="2910287108" sldId="266"/>
            <ac:spMk id="4" creationId="{C09ED70E-7408-4EB0-8DBE-5401B22B17C4}"/>
          </ac:spMkLst>
        </pc:spChg>
        <pc:spChg chg="mod">
          <ac:chgData name="kj119" userId="efccf29a-f3b5-4b37-b444-e9bda86a644e" providerId="ADAL" clId="{A78C5726-6BF3-4BD6-A73D-E46ED8569A5A}" dt="2019-11-02T16:32:09.274" v="3958" actId="1076"/>
          <ac:spMkLst>
            <pc:docMk/>
            <pc:sldMk cId="2910287108" sldId="266"/>
            <ac:spMk id="29" creationId="{3F2E48E3-BB7F-4711-8F7B-4CBCD6B3F722}"/>
          </ac:spMkLst>
        </pc:spChg>
        <pc:picChg chg="del mod">
          <ac:chgData name="kj119" userId="efccf29a-f3b5-4b37-b444-e9bda86a644e" providerId="ADAL" clId="{A78C5726-6BF3-4BD6-A73D-E46ED8569A5A}" dt="2019-11-02T16:28:28.460" v="3370"/>
          <ac:picMkLst>
            <pc:docMk/>
            <pc:sldMk cId="2910287108" sldId="266"/>
            <ac:picMk id="3" creationId="{4F3419E5-087C-4541-BAF6-F15D405501E1}"/>
          </ac:picMkLst>
        </pc:picChg>
        <pc:picChg chg="mod">
          <ac:chgData name="kj119" userId="efccf29a-f3b5-4b37-b444-e9bda86a644e" providerId="ADAL" clId="{A78C5726-6BF3-4BD6-A73D-E46ED8569A5A}" dt="2019-11-02T16:30:19.074" v="3614" actId="1076"/>
          <ac:picMkLst>
            <pc:docMk/>
            <pc:sldMk cId="2910287108" sldId="266"/>
            <ac:picMk id="5" creationId="{01F3A977-0F1A-4264-ACDA-82709083A9DB}"/>
          </ac:picMkLst>
        </pc:picChg>
        <pc:picChg chg="del">
          <ac:chgData name="kj119" userId="efccf29a-f3b5-4b37-b444-e9bda86a644e" providerId="ADAL" clId="{A78C5726-6BF3-4BD6-A73D-E46ED8569A5A}" dt="2019-11-02T16:28:28.460" v="3370"/>
          <ac:picMkLst>
            <pc:docMk/>
            <pc:sldMk cId="2910287108" sldId="266"/>
            <ac:picMk id="7" creationId="{E810D9F2-3A7C-48E7-A990-4E2C29E4B7CC}"/>
          </ac:picMkLst>
        </pc:picChg>
        <pc:picChg chg="del mod">
          <ac:chgData name="kj119" userId="efccf29a-f3b5-4b37-b444-e9bda86a644e" providerId="ADAL" clId="{A78C5726-6BF3-4BD6-A73D-E46ED8569A5A}" dt="2019-11-02T16:28:28.460" v="3370"/>
          <ac:picMkLst>
            <pc:docMk/>
            <pc:sldMk cId="2910287108" sldId="266"/>
            <ac:picMk id="9" creationId="{F042DB72-CF95-41FD-AA80-95DE806BDBB5}"/>
          </ac:picMkLst>
        </pc:picChg>
        <pc:picChg chg="add mod">
          <ac:chgData name="kj119" userId="efccf29a-f3b5-4b37-b444-e9bda86a644e" providerId="ADAL" clId="{A78C5726-6BF3-4BD6-A73D-E46ED8569A5A}" dt="2019-11-02T16:30:42.714" v="3623" actId="1076"/>
          <ac:picMkLst>
            <pc:docMk/>
            <pc:sldMk cId="2910287108" sldId="266"/>
            <ac:picMk id="10" creationId="{90956429-DD41-4FF7-8ED0-67061E6DA37A}"/>
          </ac:picMkLst>
        </pc:picChg>
        <pc:picChg chg="del mod">
          <ac:chgData name="kj119" userId="efccf29a-f3b5-4b37-b444-e9bda86a644e" providerId="ADAL" clId="{A78C5726-6BF3-4BD6-A73D-E46ED8569A5A}" dt="2019-11-02T16:28:28.460" v="3370"/>
          <ac:picMkLst>
            <pc:docMk/>
            <pc:sldMk cId="2910287108" sldId="266"/>
            <ac:picMk id="11" creationId="{0D8783A8-35B2-4B5B-B744-36300E78E9DD}"/>
          </ac:picMkLst>
        </pc:picChg>
        <pc:picChg chg="add mod">
          <ac:chgData name="kj119" userId="efccf29a-f3b5-4b37-b444-e9bda86a644e" providerId="ADAL" clId="{A78C5726-6BF3-4BD6-A73D-E46ED8569A5A}" dt="2019-11-02T16:31:43.365" v="3939" actId="1076"/>
          <ac:picMkLst>
            <pc:docMk/>
            <pc:sldMk cId="2910287108" sldId="266"/>
            <ac:picMk id="12" creationId="{40AB14EA-2603-4CA4-B22D-CB450F6DC694}"/>
          </ac:picMkLst>
        </pc:picChg>
        <pc:picChg chg="mod">
          <ac:chgData name="kj119" userId="efccf29a-f3b5-4b37-b444-e9bda86a644e" providerId="ADAL" clId="{A78C5726-6BF3-4BD6-A73D-E46ED8569A5A}" dt="2019-11-02T16:28:49.146" v="3376" actId="1076"/>
          <ac:picMkLst>
            <pc:docMk/>
            <pc:sldMk cId="2910287108" sldId="266"/>
            <ac:picMk id="13" creationId="{65EA5B74-4E6E-4133-8211-CD89341F9859}"/>
          </ac:picMkLst>
        </pc:picChg>
      </pc:sldChg>
      <pc:sldChg chg="addSp delSp modSp add">
        <pc:chgData name="kj119" userId="efccf29a-f3b5-4b37-b444-e9bda86a644e" providerId="ADAL" clId="{A78C5726-6BF3-4BD6-A73D-E46ED8569A5A}" dt="2019-11-02T16:33:36.626" v="4100" actId="1076"/>
        <pc:sldMkLst>
          <pc:docMk/>
          <pc:sldMk cId="1822727184" sldId="267"/>
        </pc:sldMkLst>
        <pc:spChg chg="del">
          <ac:chgData name="kj119" userId="efccf29a-f3b5-4b37-b444-e9bda86a644e" providerId="ADAL" clId="{A78C5726-6BF3-4BD6-A73D-E46ED8569A5A}" dt="2019-11-02T16:32:15.948" v="3964" actId="478"/>
          <ac:spMkLst>
            <pc:docMk/>
            <pc:sldMk cId="1822727184" sldId="267"/>
            <ac:spMk id="2" creationId="{1F3448DE-BDFB-4773-83F9-BA1A805B8E24}"/>
          </ac:spMkLst>
        </pc:spChg>
        <pc:spChg chg="del">
          <ac:chgData name="kj119" userId="efccf29a-f3b5-4b37-b444-e9bda86a644e" providerId="ADAL" clId="{A78C5726-6BF3-4BD6-A73D-E46ED8569A5A}" dt="2019-11-02T16:32:15.948" v="3964" actId="478"/>
          <ac:spMkLst>
            <pc:docMk/>
            <pc:sldMk cId="1822727184" sldId="267"/>
            <ac:spMk id="4" creationId="{C09ED70E-7408-4EB0-8DBE-5401B22B17C4}"/>
          </ac:spMkLst>
        </pc:spChg>
        <pc:spChg chg="add del mod">
          <ac:chgData name="kj119" userId="efccf29a-f3b5-4b37-b444-e9bda86a644e" providerId="ADAL" clId="{A78C5726-6BF3-4BD6-A73D-E46ED8569A5A}" dt="2019-11-02T16:33:14.827" v="3991"/>
          <ac:spMkLst>
            <pc:docMk/>
            <pc:sldMk cId="1822727184" sldId="267"/>
            <ac:spMk id="16" creationId="{C5FBFB08-DA90-4D5F-A245-F5979F088B1C}"/>
          </ac:spMkLst>
        </pc:spChg>
        <pc:spChg chg="add del mod">
          <ac:chgData name="kj119" userId="efccf29a-f3b5-4b37-b444-e9bda86a644e" providerId="ADAL" clId="{A78C5726-6BF3-4BD6-A73D-E46ED8569A5A}" dt="2019-11-02T16:33:14.827" v="3993"/>
          <ac:spMkLst>
            <pc:docMk/>
            <pc:sldMk cId="1822727184" sldId="267"/>
            <ac:spMk id="17" creationId="{88AC65EB-0C00-4FCA-8139-AF0E125146C0}"/>
          </ac:spMkLst>
        </pc:spChg>
        <pc:spChg chg="add mod">
          <ac:chgData name="kj119" userId="efccf29a-f3b5-4b37-b444-e9bda86a644e" providerId="ADAL" clId="{A78C5726-6BF3-4BD6-A73D-E46ED8569A5A}" dt="2019-11-02T16:33:34.842" v="4099" actId="1076"/>
          <ac:spMkLst>
            <pc:docMk/>
            <pc:sldMk cId="1822727184" sldId="267"/>
            <ac:spMk id="18" creationId="{C8864E20-4D6C-4499-8DCE-BE681649C764}"/>
          </ac:spMkLst>
        </pc:spChg>
        <pc:spChg chg="mod">
          <ac:chgData name="kj119" userId="efccf29a-f3b5-4b37-b444-e9bda86a644e" providerId="ADAL" clId="{A78C5726-6BF3-4BD6-A73D-E46ED8569A5A}" dt="2019-11-02T16:32:14.332" v="3963"/>
          <ac:spMkLst>
            <pc:docMk/>
            <pc:sldMk cId="1822727184" sldId="267"/>
            <ac:spMk id="29" creationId="{3F2E48E3-BB7F-4711-8F7B-4CBCD6B3F722}"/>
          </ac:spMkLst>
        </pc:spChg>
        <pc:picChg chg="del">
          <ac:chgData name="kj119" userId="efccf29a-f3b5-4b37-b444-e9bda86a644e" providerId="ADAL" clId="{A78C5726-6BF3-4BD6-A73D-E46ED8569A5A}" dt="2019-11-02T16:32:15.948" v="3964" actId="478"/>
          <ac:picMkLst>
            <pc:docMk/>
            <pc:sldMk cId="1822727184" sldId="267"/>
            <ac:picMk id="5" creationId="{01F3A977-0F1A-4264-ACDA-82709083A9DB}"/>
          </ac:picMkLst>
        </pc:picChg>
        <pc:picChg chg="add mod">
          <ac:chgData name="kj119" userId="efccf29a-f3b5-4b37-b444-e9bda86a644e" providerId="ADAL" clId="{A78C5726-6BF3-4BD6-A73D-E46ED8569A5A}" dt="2019-11-02T16:32:48.977" v="3971" actId="1076"/>
          <ac:picMkLst>
            <pc:docMk/>
            <pc:sldMk cId="1822727184" sldId="267"/>
            <ac:picMk id="6" creationId="{6235B594-FC2A-4164-BBA8-72B2E69C1920}"/>
          </ac:picMkLst>
        </pc:picChg>
        <pc:picChg chg="add mod">
          <ac:chgData name="kj119" userId="efccf29a-f3b5-4b37-b444-e9bda86a644e" providerId="ADAL" clId="{A78C5726-6BF3-4BD6-A73D-E46ED8569A5A}" dt="2019-11-02T16:33:36.626" v="4100" actId="1076"/>
          <ac:picMkLst>
            <pc:docMk/>
            <pc:sldMk cId="1822727184" sldId="267"/>
            <ac:picMk id="8" creationId="{10ADCCCB-D67E-47AB-83AA-E08B6081C2E3}"/>
          </ac:picMkLst>
        </pc:picChg>
        <pc:picChg chg="del">
          <ac:chgData name="kj119" userId="efccf29a-f3b5-4b37-b444-e9bda86a644e" providerId="ADAL" clId="{A78C5726-6BF3-4BD6-A73D-E46ED8569A5A}" dt="2019-11-02T16:32:15.948" v="3964" actId="478"/>
          <ac:picMkLst>
            <pc:docMk/>
            <pc:sldMk cId="1822727184" sldId="267"/>
            <ac:picMk id="10" creationId="{90956429-DD41-4FF7-8ED0-67061E6DA37A}"/>
          </ac:picMkLst>
        </pc:picChg>
        <pc:picChg chg="add mod">
          <ac:chgData name="kj119" userId="efccf29a-f3b5-4b37-b444-e9bda86a644e" providerId="ADAL" clId="{A78C5726-6BF3-4BD6-A73D-E46ED8569A5A}" dt="2019-11-02T16:32:58.234" v="3977" actId="14100"/>
          <ac:picMkLst>
            <pc:docMk/>
            <pc:sldMk cId="1822727184" sldId="267"/>
            <ac:picMk id="11" creationId="{A0120C13-037D-4F4B-B7BE-37ECFED44D33}"/>
          </ac:picMkLst>
        </pc:picChg>
        <pc:picChg chg="del">
          <ac:chgData name="kj119" userId="efccf29a-f3b5-4b37-b444-e9bda86a644e" providerId="ADAL" clId="{A78C5726-6BF3-4BD6-A73D-E46ED8569A5A}" dt="2019-11-02T16:32:15.948" v="3964" actId="478"/>
          <ac:picMkLst>
            <pc:docMk/>
            <pc:sldMk cId="1822727184" sldId="267"/>
            <ac:picMk id="12" creationId="{40AB14EA-2603-4CA4-B22D-CB450F6DC694}"/>
          </ac:picMkLst>
        </pc:picChg>
        <pc:picChg chg="del">
          <ac:chgData name="kj119" userId="efccf29a-f3b5-4b37-b444-e9bda86a644e" providerId="ADAL" clId="{A78C5726-6BF3-4BD6-A73D-E46ED8569A5A}" dt="2019-11-02T16:32:15.948" v="3964" actId="478"/>
          <ac:picMkLst>
            <pc:docMk/>
            <pc:sldMk cId="1822727184" sldId="267"/>
            <ac:picMk id="13" creationId="{65EA5B74-4E6E-4133-8211-CD89341F9859}"/>
          </ac:picMkLst>
        </pc:picChg>
        <pc:picChg chg="add mod">
          <ac:chgData name="kj119" userId="efccf29a-f3b5-4b37-b444-e9bda86a644e" providerId="ADAL" clId="{A78C5726-6BF3-4BD6-A73D-E46ED8569A5A}" dt="2019-11-02T16:32:51.586" v="3973" actId="1076"/>
          <ac:picMkLst>
            <pc:docMk/>
            <pc:sldMk cId="1822727184" sldId="267"/>
            <ac:picMk id="15" creationId="{3A61FC5F-1A1C-4B0C-83FE-6749F4CCB667}"/>
          </ac:picMkLst>
        </pc:picChg>
      </pc:sldChg>
      <pc:sldChg chg="addSp delSp modSp add">
        <pc:chgData name="kj119" userId="efccf29a-f3b5-4b37-b444-e9bda86a644e" providerId="ADAL" clId="{A78C5726-6BF3-4BD6-A73D-E46ED8569A5A}" dt="2019-11-02T16:36:31.778" v="4747" actId="1076"/>
        <pc:sldMkLst>
          <pc:docMk/>
          <pc:sldMk cId="176112717" sldId="268"/>
        </pc:sldMkLst>
        <pc:spChg chg="add del mod">
          <ac:chgData name="kj119" userId="efccf29a-f3b5-4b37-b444-e9bda86a644e" providerId="ADAL" clId="{A78C5726-6BF3-4BD6-A73D-E46ED8569A5A}" dt="2019-11-02T16:36:30.424" v="4746"/>
          <ac:spMkLst>
            <pc:docMk/>
            <pc:sldMk cId="176112717" sldId="268"/>
            <ac:spMk id="7" creationId="{641AC3E1-DBF8-4F9D-896C-819DE1741E3A}"/>
          </ac:spMkLst>
        </pc:spChg>
        <pc:spChg chg="add mod">
          <ac:chgData name="kj119" userId="efccf29a-f3b5-4b37-b444-e9bda86a644e" providerId="ADAL" clId="{A78C5726-6BF3-4BD6-A73D-E46ED8569A5A}" dt="2019-11-02T16:36:31.778" v="4747" actId="1076"/>
          <ac:spMkLst>
            <pc:docMk/>
            <pc:sldMk cId="176112717" sldId="268"/>
            <ac:spMk id="9" creationId="{BCDD2863-55C2-4D01-8C60-6223390DA40F}"/>
          </ac:spMkLst>
        </pc:spChg>
        <pc:spChg chg="del">
          <ac:chgData name="kj119" userId="efccf29a-f3b5-4b37-b444-e9bda86a644e" providerId="ADAL" clId="{A78C5726-6BF3-4BD6-A73D-E46ED8569A5A}" dt="2019-11-02T16:33:51.539" v="4106" actId="478"/>
          <ac:spMkLst>
            <pc:docMk/>
            <pc:sldMk cId="176112717" sldId="268"/>
            <ac:spMk id="18" creationId="{C8864E20-4D6C-4499-8DCE-BE681649C764}"/>
          </ac:spMkLst>
        </pc:spChg>
        <pc:spChg chg="mod">
          <ac:chgData name="kj119" userId="efccf29a-f3b5-4b37-b444-e9bda86a644e" providerId="ADAL" clId="{A78C5726-6BF3-4BD6-A73D-E46ED8569A5A}" dt="2019-11-02T16:33:49.827" v="4105"/>
          <ac:spMkLst>
            <pc:docMk/>
            <pc:sldMk cId="176112717" sldId="268"/>
            <ac:spMk id="29" creationId="{3F2E48E3-BB7F-4711-8F7B-4CBCD6B3F722}"/>
          </ac:spMkLst>
        </pc:spChg>
        <pc:picChg chg="add mod">
          <ac:chgData name="kj119" userId="efccf29a-f3b5-4b37-b444-e9bda86a644e" providerId="ADAL" clId="{A78C5726-6BF3-4BD6-A73D-E46ED8569A5A}" dt="2019-11-02T16:34:20.109" v="4111" actId="1076"/>
          <ac:picMkLst>
            <pc:docMk/>
            <pc:sldMk cId="176112717" sldId="268"/>
            <ac:picMk id="3" creationId="{9D133897-2693-44F1-98AD-19ED7074A59A}"/>
          </ac:picMkLst>
        </pc:picChg>
        <pc:picChg chg="add mod">
          <ac:chgData name="kj119" userId="efccf29a-f3b5-4b37-b444-e9bda86a644e" providerId="ADAL" clId="{A78C5726-6BF3-4BD6-A73D-E46ED8569A5A}" dt="2019-11-02T16:34:23.674" v="4112" actId="1076"/>
          <ac:picMkLst>
            <pc:docMk/>
            <pc:sldMk cId="176112717" sldId="268"/>
            <ac:picMk id="5" creationId="{C526310E-762B-4BC6-A661-635BAC5293B7}"/>
          </ac:picMkLst>
        </pc:picChg>
        <pc:picChg chg="del">
          <ac:chgData name="kj119" userId="efccf29a-f3b5-4b37-b444-e9bda86a644e" providerId="ADAL" clId="{A78C5726-6BF3-4BD6-A73D-E46ED8569A5A}" dt="2019-11-02T16:33:51.539" v="4106" actId="478"/>
          <ac:picMkLst>
            <pc:docMk/>
            <pc:sldMk cId="176112717" sldId="268"/>
            <ac:picMk id="6" creationId="{6235B594-FC2A-4164-BBA8-72B2E69C1920}"/>
          </ac:picMkLst>
        </pc:picChg>
        <pc:picChg chg="del">
          <ac:chgData name="kj119" userId="efccf29a-f3b5-4b37-b444-e9bda86a644e" providerId="ADAL" clId="{A78C5726-6BF3-4BD6-A73D-E46ED8569A5A}" dt="2019-11-02T16:33:51.539" v="4106" actId="478"/>
          <ac:picMkLst>
            <pc:docMk/>
            <pc:sldMk cId="176112717" sldId="268"/>
            <ac:picMk id="8" creationId="{10ADCCCB-D67E-47AB-83AA-E08B6081C2E3}"/>
          </ac:picMkLst>
        </pc:picChg>
        <pc:picChg chg="del mod">
          <ac:chgData name="kj119" userId="efccf29a-f3b5-4b37-b444-e9bda86a644e" providerId="ADAL" clId="{A78C5726-6BF3-4BD6-A73D-E46ED8569A5A}" dt="2019-11-02T16:33:54.882" v="4108" actId="478"/>
          <ac:picMkLst>
            <pc:docMk/>
            <pc:sldMk cId="176112717" sldId="268"/>
            <ac:picMk id="11" creationId="{A0120C13-037D-4F4B-B7BE-37ECFED44D33}"/>
          </ac:picMkLst>
        </pc:picChg>
        <pc:picChg chg="del">
          <ac:chgData name="kj119" userId="efccf29a-f3b5-4b37-b444-e9bda86a644e" providerId="ADAL" clId="{A78C5726-6BF3-4BD6-A73D-E46ED8569A5A}" dt="2019-11-02T16:33:54.882" v="4108" actId="478"/>
          <ac:picMkLst>
            <pc:docMk/>
            <pc:sldMk cId="176112717" sldId="268"/>
            <ac:picMk id="15" creationId="{3A61FC5F-1A1C-4B0C-83FE-6749F4CCB667}"/>
          </ac:picMkLst>
        </pc:picChg>
      </pc:sldChg>
      <pc:sldChg chg="addSp delSp modSp add">
        <pc:chgData name="kj119" userId="efccf29a-f3b5-4b37-b444-e9bda86a644e" providerId="ADAL" clId="{A78C5726-6BF3-4BD6-A73D-E46ED8569A5A}" dt="2019-11-02T16:38:17.274" v="5151" actId="1076"/>
        <pc:sldMkLst>
          <pc:docMk/>
          <pc:sldMk cId="3605534015" sldId="269"/>
        </pc:sldMkLst>
        <pc:spChg chg="del">
          <ac:chgData name="kj119" userId="efccf29a-f3b5-4b37-b444-e9bda86a644e" providerId="ADAL" clId="{A78C5726-6BF3-4BD6-A73D-E46ED8569A5A}" dt="2019-11-02T16:36:42.890" v="4754" actId="478"/>
          <ac:spMkLst>
            <pc:docMk/>
            <pc:sldMk cId="3605534015" sldId="269"/>
            <ac:spMk id="9" creationId="{BCDD2863-55C2-4D01-8C60-6223390DA40F}"/>
          </ac:spMkLst>
        </pc:spChg>
        <pc:spChg chg="add mod">
          <ac:chgData name="kj119" userId="efccf29a-f3b5-4b37-b444-e9bda86a644e" providerId="ADAL" clId="{A78C5726-6BF3-4BD6-A73D-E46ED8569A5A}" dt="2019-11-02T16:38:17.274" v="5151" actId="1076"/>
          <ac:spMkLst>
            <pc:docMk/>
            <pc:sldMk cId="3605534015" sldId="269"/>
            <ac:spMk id="11" creationId="{BAB69202-5B82-4F47-8814-4519E2F711EB}"/>
          </ac:spMkLst>
        </pc:spChg>
        <pc:spChg chg="mod">
          <ac:chgData name="kj119" userId="efccf29a-f3b5-4b37-b444-e9bda86a644e" providerId="ADAL" clId="{A78C5726-6BF3-4BD6-A73D-E46ED8569A5A}" dt="2019-11-02T16:36:39.307" v="4752"/>
          <ac:spMkLst>
            <pc:docMk/>
            <pc:sldMk cId="3605534015" sldId="269"/>
            <ac:spMk id="29" creationId="{3F2E48E3-BB7F-4711-8F7B-4CBCD6B3F722}"/>
          </ac:spMkLst>
        </pc:spChg>
        <pc:picChg chg="del">
          <ac:chgData name="kj119" userId="efccf29a-f3b5-4b37-b444-e9bda86a644e" providerId="ADAL" clId="{A78C5726-6BF3-4BD6-A73D-E46ED8569A5A}" dt="2019-11-02T16:36:41.046" v="4753" actId="478"/>
          <ac:picMkLst>
            <pc:docMk/>
            <pc:sldMk cId="3605534015" sldId="269"/>
            <ac:picMk id="3" creationId="{9D133897-2693-44F1-98AD-19ED7074A59A}"/>
          </ac:picMkLst>
        </pc:picChg>
        <pc:picChg chg="add mod">
          <ac:chgData name="kj119" userId="efccf29a-f3b5-4b37-b444-e9bda86a644e" providerId="ADAL" clId="{A78C5726-6BF3-4BD6-A73D-E46ED8569A5A}" dt="2019-11-02T16:37:09.956" v="4761" actId="14100"/>
          <ac:picMkLst>
            <pc:docMk/>
            <pc:sldMk cId="3605534015" sldId="269"/>
            <ac:picMk id="4" creationId="{7373A180-8E4C-4DDF-BC13-5940716AA022}"/>
          </ac:picMkLst>
        </pc:picChg>
        <pc:picChg chg="del">
          <ac:chgData name="kj119" userId="efccf29a-f3b5-4b37-b444-e9bda86a644e" providerId="ADAL" clId="{A78C5726-6BF3-4BD6-A73D-E46ED8569A5A}" dt="2019-11-02T16:36:41.046" v="4753" actId="478"/>
          <ac:picMkLst>
            <pc:docMk/>
            <pc:sldMk cId="3605534015" sldId="269"/>
            <ac:picMk id="5" creationId="{C526310E-762B-4BC6-A661-635BAC5293B7}"/>
          </ac:picMkLst>
        </pc:picChg>
        <pc:picChg chg="add mod">
          <ac:chgData name="kj119" userId="efccf29a-f3b5-4b37-b444-e9bda86a644e" providerId="ADAL" clId="{A78C5726-6BF3-4BD6-A73D-E46ED8569A5A}" dt="2019-11-02T16:37:11.482" v="4762" actId="1076"/>
          <ac:picMkLst>
            <pc:docMk/>
            <pc:sldMk cId="3605534015" sldId="269"/>
            <ac:picMk id="7" creationId="{13F95BB2-0BEB-4511-AD7B-466370DAE0E7}"/>
          </ac:picMkLst>
        </pc:picChg>
        <pc:picChg chg="add mod">
          <ac:chgData name="kj119" userId="efccf29a-f3b5-4b37-b444-e9bda86a644e" providerId="ADAL" clId="{A78C5726-6BF3-4BD6-A73D-E46ED8569A5A}" dt="2019-11-02T16:37:21.794" v="4768" actId="1076"/>
          <ac:picMkLst>
            <pc:docMk/>
            <pc:sldMk cId="3605534015" sldId="269"/>
            <ac:picMk id="10" creationId="{7FF3E1ED-75DE-4397-B069-1DEFA772F8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C645-2389-47D7-9E12-9923950E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6E694-0A88-4C9E-BE82-52FF7BBB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2E424-F9FE-4D94-AA74-5B629D36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FDEAE-1291-44D1-8837-D5E3138B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91FC7-09F2-4994-AEBF-ECFBD5B9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5A4B-652D-47D2-83DC-3E384AD9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5C759-5F01-403A-9CAA-62981AFE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3DD5D-DF54-410E-924F-2D693A8B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6CD1E-48EB-4B81-B944-E67894F4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4DC71-7D8D-453E-BFA0-FA3AD460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9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5BCD9-208D-41D1-B7F2-43C49F0C2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35FE9-4435-4E33-A654-EB8FA8AA4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36221-38E5-478D-9426-FAD56E5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7A4F-BE68-42E3-B70A-45FA0E72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3904C-FAA4-4293-A832-674FCF3A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7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A8966-B7A7-4EE0-BF6C-5B0FA0A8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D1C05-E943-4926-A776-15E83E1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7B543-A2A6-47C1-B1A8-D9AB007D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2EC5-B13E-49ED-A969-F585FD31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23F6-DA96-4EE2-9B16-C09C96C6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4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A02-4F25-4301-B3EB-D5C1F68E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0F842-873F-4379-89CB-A51271F0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88EEB-4BB3-4C4B-BBD4-2EDBEB33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37BE8-6450-49F9-9A91-4BC509C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60A12-3389-471A-A2F5-8AEC06FD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7997-DD09-4357-AC66-8F1979AB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CE39-DDDA-4E0B-8699-E603DC8FE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5BAD-7384-48DA-98DF-AD102D175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56A5A-2908-4DA3-BA47-CAE29A32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2FD95-F04F-45C7-9DBC-1C858A3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EBE0F-8375-4796-A542-9D3F0D79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7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38B3-F31E-4857-B834-527F0E98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E2F24-3630-49B3-A004-B364F669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21DA2-EE96-4398-899B-90452517A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F41DB-9246-40F8-9272-BC814754C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23E679-BD71-4FE8-90E9-08EF5931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EB534-E747-4B4D-8147-95175472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0F05D-D843-4783-B20D-1FA3ED9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F8F6C-0BD5-45D8-B36E-C96BE06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A5A58-A917-496F-94AA-8587FD12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1E6B1-8AF8-4D7E-9587-132C918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8F3C6-C7AD-4D3F-83A2-1556DA53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EAFC3-7C9F-4521-9E7D-BA1CEAD2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83E38-C10F-4F67-9E4E-5464F4A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2F3BC-0242-431F-BE08-3DC35DF4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FA2E-D68D-4C4C-995B-1D114CA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7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E679-E493-46E4-9446-7277FC45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C41AE-B02F-4331-B903-9DDA9962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A3FD8-7092-4046-AE4F-CF313096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F2389-7871-412A-B4AE-4712C286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8F978-7786-4044-AE1B-F79A9A2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F2D7D-39DA-4B31-9C48-A211E499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DA9B-2F92-43C3-8E07-AB5F88C9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1F6D84-E107-44CF-ACCB-FD9E67322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68990-00B5-4829-8F49-4FED2F456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F43EF-458C-46E9-8BFA-A5849325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BB22A-0690-4D70-9198-69567EA1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F3AFB-8E79-4A6F-95A1-7B8D2625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B95595-42C3-462D-80C5-B3C8BFB1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4FF04-AC72-4C39-8337-79892A88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D160B-8DBF-426F-9F85-08E54B5E6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B49B-A263-4EA9-9E08-C75B18E069BC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58E45-39BD-4319-9B44-C510674A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7506B-BAEE-48B7-B6E8-11BAA1F3E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27A8-37A1-42B5-8098-2DEA207A4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6A8823-E74A-428C-BEF2-3F3FC0F6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2019.10.30(10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CC82C-8C7B-4C23-9B31-3DDA399E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pPr algn="l"/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419E5-087C-4541-BAF6-F15D4055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217156"/>
            <a:ext cx="6382641" cy="4172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8783A8-35B2-4B5B-B744-36300E78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4575039"/>
            <a:ext cx="9512454" cy="1321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D8A7BE-5C52-46C1-91B5-F35C24BDB278}"/>
              </a:ext>
            </a:extLst>
          </p:cNvPr>
          <p:cNvSpPr txBox="1"/>
          <p:nvPr/>
        </p:nvSpPr>
        <p:spPr>
          <a:xfrm>
            <a:off x="6966857" y="9616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내용을 읽어와서 출력해줌</a:t>
            </a:r>
          </a:p>
        </p:txBody>
      </p:sp>
    </p:spTree>
    <p:extLst>
      <p:ext uri="{BB962C8B-B14F-4D97-AF65-F5344CB8AC3E}">
        <p14:creationId xmlns:p14="http://schemas.microsoft.com/office/powerpoint/2010/main" val="1921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3A977-0F1A-4264-ACDA-82709083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" y="1827607"/>
            <a:ext cx="6826000" cy="216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EA5B74-4E6E-4133-8211-CD89341F9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" y="353050"/>
            <a:ext cx="6020640" cy="552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3448DE-BDFB-4773-83F9-BA1A805B8E24}"/>
              </a:ext>
            </a:extLst>
          </p:cNvPr>
          <p:cNvSpPr txBox="1"/>
          <p:nvPr/>
        </p:nvSpPr>
        <p:spPr>
          <a:xfrm>
            <a:off x="895350" y="1181926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페이지를 이동하기</a:t>
            </a:r>
            <a:r>
              <a:rPr lang="en-US" altLang="ko-KR" dirty="0"/>
              <a:t> </a:t>
            </a:r>
            <a:r>
              <a:rPr lang="ko-KR" altLang="en-US" dirty="0"/>
              <a:t>위해서 경로를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956429-DD41-4FF7-8ED0-67061E6DA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81" y="599741"/>
            <a:ext cx="4953882" cy="23218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AB14EA-2603-4CA4-B22D-CB450F6DC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" y="4271593"/>
            <a:ext cx="8688012" cy="914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ED70E-7408-4EB0-8DBE-5401B22B17C4}"/>
              </a:ext>
            </a:extLst>
          </p:cNvPr>
          <p:cNvSpPr txBox="1"/>
          <p:nvPr/>
        </p:nvSpPr>
        <p:spPr>
          <a:xfrm>
            <a:off x="161856" y="5462470"/>
            <a:ext cx="830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목록 버튼을 누르면 테이블의 수와 이름을 출력하는 페이지로 이동하고</a:t>
            </a:r>
            <a:endParaRPr lang="en-US" altLang="ko-KR" dirty="0"/>
          </a:p>
          <a:p>
            <a:r>
              <a:rPr lang="ko-KR" altLang="en-US" dirty="0"/>
              <a:t>테이블 이름을 누르면 테이블의 내용을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02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5B594-FC2A-4164-BBA8-72B2E69C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" y="132444"/>
            <a:ext cx="5222266" cy="3296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ADCCCB-D67E-47AB-83AA-E08B6081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" y="3687915"/>
            <a:ext cx="9526329" cy="1971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120C13-037D-4F4B-B7BE-37ECFED44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46" y="1280039"/>
            <a:ext cx="6408278" cy="1405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61FC5F-1A1C-4B0C-83FE-6749F4CCB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46" y="152400"/>
            <a:ext cx="5849166" cy="971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864E20-4D6C-4499-8DCE-BE681649C764}"/>
              </a:ext>
            </a:extLst>
          </p:cNvPr>
          <p:cNvSpPr txBox="1"/>
          <p:nvPr/>
        </p:nvSpPr>
        <p:spPr>
          <a:xfrm>
            <a:off x="5537246" y="2944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상세 내용을 출력</a:t>
            </a:r>
          </a:p>
        </p:txBody>
      </p:sp>
    </p:spTree>
    <p:extLst>
      <p:ext uri="{BB962C8B-B14F-4D97-AF65-F5344CB8AC3E}">
        <p14:creationId xmlns:p14="http://schemas.microsoft.com/office/powerpoint/2010/main" val="182272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133897-2693-44F1-98AD-19ED7074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8" y="348472"/>
            <a:ext cx="5363323" cy="1400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26310E-762B-4BC6-A661-635BAC529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4" y="2015342"/>
            <a:ext cx="9821646" cy="1914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D2863-55C2-4D01-8C60-6223390DA40F}"/>
              </a:ext>
            </a:extLst>
          </p:cNvPr>
          <p:cNvSpPr txBox="1"/>
          <p:nvPr/>
        </p:nvSpPr>
        <p:spPr>
          <a:xfrm>
            <a:off x="420915" y="4789714"/>
            <a:ext cx="1008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상세내용을 </a:t>
            </a:r>
            <a:r>
              <a:rPr lang="ko-KR" altLang="en-US" dirty="0" err="1"/>
              <a:t>조회할때</a:t>
            </a:r>
            <a:r>
              <a:rPr lang="ko-KR" altLang="en-US" dirty="0"/>
              <a:t> 파일명 타입 </a:t>
            </a:r>
            <a:r>
              <a:rPr lang="ko-KR" altLang="en-US" dirty="0" err="1"/>
              <a:t>키등의</a:t>
            </a:r>
            <a:r>
              <a:rPr lang="ko-KR" altLang="en-US" dirty="0"/>
              <a:t> 내용이 테이블의 내용에 따라 변하도록 수정</a:t>
            </a:r>
          </a:p>
        </p:txBody>
      </p:sp>
    </p:spTree>
    <p:extLst>
      <p:ext uri="{BB962C8B-B14F-4D97-AF65-F5344CB8AC3E}">
        <p14:creationId xmlns:p14="http://schemas.microsoft.com/office/powerpoint/2010/main" val="1761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754060" y="6488668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3A180-8E4C-4DDF-BC13-5940716AA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1" y="283823"/>
            <a:ext cx="4762864" cy="358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F95BB2-0BEB-4511-AD7B-466370DA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3" y="283823"/>
            <a:ext cx="6203244" cy="1278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3E1ED-75DE-4397-B069-1DEFA772F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95" y="1781125"/>
            <a:ext cx="6577535" cy="164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B69202-5B82-4F47-8814-4519E2F711EB}"/>
              </a:ext>
            </a:extLst>
          </p:cNvPr>
          <p:cNvSpPr txBox="1"/>
          <p:nvPr/>
        </p:nvSpPr>
        <p:spPr>
          <a:xfrm>
            <a:off x="1045028" y="5218701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내용이 달라도 같은 내용이 출력되는 문제를 해결</a:t>
            </a:r>
          </a:p>
        </p:txBody>
      </p:sp>
    </p:spTree>
    <p:extLst>
      <p:ext uri="{BB962C8B-B14F-4D97-AF65-F5344CB8AC3E}">
        <p14:creationId xmlns:p14="http://schemas.microsoft.com/office/powerpoint/2010/main" val="360553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4571E0-A3D2-461B-92FB-8ED544FD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1" y="372359"/>
            <a:ext cx="4590643" cy="6113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822017-3CBA-4B86-B987-7C1EDE29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30" y="2565573"/>
            <a:ext cx="1457528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5FE46-F629-4EA3-B196-F3D57EDC030D}"/>
              </a:ext>
            </a:extLst>
          </p:cNvPr>
          <p:cNvSpPr txBox="1"/>
          <p:nvPr/>
        </p:nvSpPr>
        <p:spPr>
          <a:xfrm>
            <a:off x="5150825" y="372359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데이터베이스에서</a:t>
            </a:r>
            <a:r>
              <a:rPr lang="en-US" altLang="ko-KR" dirty="0"/>
              <a:t> </a:t>
            </a:r>
            <a:r>
              <a:rPr lang="ko-KR" altLang="en-US" dirty="0"/>
              <a:t>접속을 하고</a:t>
            </a:r>
            <a:endParaRPr lang="en-US" altLang="ko-KR" dirty="0"/>
          </a:p>
          <a:p>
            <a:r>
              <a:rPr lang="ko-KR" altLang="en-US" dirty="0"/>
              <a:t>지금까지 생성되어 있는 테이블의 이름을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300DBC-EFE5-4294-85AB-3DF40636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61" y="1373201"/>
            <a:ext cx="5220429" cy="219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721AD-BFDC-494C-B27E-9EFDFC06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61" y="1853967"/>
            <a:ext cx="2600894" cy="4165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918C0F-EFC7-4E6C-B0A7-E3A3E17C022C}"/>
              </a:ext>
            </a:extLst>
          </p:cNvPr>
          <p:cNvSpPr txBox="1"/>
          <p:nvPr/>
        </p:nvSpPr>
        <p:spPr>
          <a:xfrm>
            <a:off x="8012277" y="1946818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후부터의 실습을 위해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드라이브에 새로 폴더를 만들고</a:t>
            </a:r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에 연동을 시킴</a:t>
            </a:r>
          </a:p>
        </p:txBody>
      </p:sp>
    </p:spTree>
    <p:extLst>
      <p:ext uri="{BB962C8B-B14F-4D97-AF65-F5344CB8AC3E}">
        <p14:creationId xmlns:p14="http://schemas.microsoft.com/office/powerpoint/2010/main" val="144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BAE591-F300-4080-9E7D-D764CDDE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4" y="232724"/>
            <a:ext cx="5058481" cy="23244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053140-1BA4-40F3-B189-4583A92A3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66" y="1869141"/>
            <a:ext cx="7955412" cy="44997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F43F7F-97E4-421C-89F6-06AF300FE407}"/>
              </a:ext>
            </a:extLst>
          </p:cNvPr>
          <p:cNvSpPr txBox="1"/>
          <p:nvPr/>
        </p:nvSpPr>
        <p:spPr>
          <a:xfrm>
            <a:off x="6683188" y="685800"/>
            <a:ext cx="335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</a:t>
            </a:r>
            <a:r>
              <a:rPr lang="en-US" altLang="ko-KR" dirty="0" err="1"/>
              <a:t>requir</a:t>
            </a:r>
            <a:r>
              <a:rPr lang="ko-KR" altLang="en-US" dirty="0"/>
              <a:t>를 해주는 파일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38EC87-4350-4925-B0FF-E208C7D97241}"/>
              </a:ext>
            </a:extLst>
          </p:cNvPr>
          <p:cNvCxnSpPr>
            <a:stCxn id="20" idx="1"/>
          </p:cNvCxnSpPr>
          <p:nvPr/>
        </p:nvCxnSpPr>
        <p:spPr>
          <a:xfrm flipH="1">
            <a:off x="5109882" y="870466"/>
            <a:ext cx="157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E42200-EB2E-4E38-974C-5B249CDF7888}"/>
              </a:ext>
            </a:extLst>
          </p:cNvPr>
          <p:cNvCxnSpPr/>
          <p:nvPr/>
        </p:nvCxnSpPr>
        <p:spPr>
          <a:xfrm>
            <a:off x="2105025" y="5486400"/>
            <a:ext cx="310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26D3A0-C5E6-4F44-BCC7-00EF03646A3C}"/>
              </a:ext>
            </a:extLst>
          </p:cNvPr>
          <p:cNvSpPr txBox="1"/>
          <p:nvPr/>
        </p:nvSpPr>
        <p:spPr>
          <a:xfrm>
            <a:off x="342900" y="5067300"/>
            <a:ext cx="226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{{content}}</a:t>
            </a:r>
            <a:r>
              <a:rPr lang="ko-KR" altLang="en-US" dirty="0"/>
              <a:t>의 내용을</a:t>
            </a:r>
            <a:endParaRPr lang="en-US" altLang="ko-KR" dirty="0"/>
          </a:p>
          <a:p>
            <a:r>
              <a:rPr lang="ko-KR" altLang="en-US" dirty="0"/>
              <a:t>변경하는 코드</a:t>
            </a:r>
          </a:p>
        </p:txBody>
      </p:sp>
    </p:spTree>
    <p:extLst>
      <p:ext uri="{BB962C8B-B14F-4D97-AF65-F5344CB8AC3E}">
        <p14:creationId xmlns:p14="http://schemas.microsoft.com/office/powerpoint/2010/main" val="209965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B8686-81FA-4A8B-90F3-2EBEEA41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5" y="166253"/>
            <a:ext cx="6519987" cy="2949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D90D4B-ED30-4991-AF9D-94A0638D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7" y="2162797"/>
            <a:ext cx="6519987" cy="1642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52838-BD45-4C1A-A6BA-EA646B9A5311}"/>
              </a:ext>
            </a:extLst>
          </p:cNvPr>
          <p:cNvSpPr txBox="1"/>
          <p:nvPr/>
        </p:nvSpPr>
        <p:spPr>
          <a:xfrm>
            <a:off x="6972300" y="34290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부트스트랩에서 디자인 코드를 받아서 적용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3CDD8E-4192-497D-AF7F-6E0C12DC5440}"/>
              </a:ext>
            </a:extLst>
          </p:cNvPr>
          <p:cNvCxnSpPr>
            <a:endCxn id="2" idx="1"/>
          </p:cNvCxnSpPr>
          <p:nvPr/>
        </p:nvCxnSpPr>
        <p:spPr>
          <a:xfrm flipV="1">
            <a:off x="5943600" y="527566"/>
            <a:ext cx="1028700" cy="7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46B54AA-45C6-4DB6-B97B-266281A3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59" y="3553447"/>
            <a:ext cx="8449854" cy="2591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B131E-68C4-4E83-A45B-A1B2657D67F3}"/>
              </a:ext>
            </a:extLst>
          </p:cNvPr>
          <p:cNvSpPr txBox="1"/>
          <p:nvPr/>
        </p:nvSpPr>
        <p:spPr>
          <a:xfrm>
            <a:off x="501948" y="4525862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테이블명이 적용시킨</a:t>
            </a:r>
            <a:endParaRPr lang="en-US" altLang="ko-KR" dirty="0"/>
          </a:p>
          <a:p>
            <a:r>
              <a:rPr lang="ko-KR" altLang="en-US" dirty="0"/>
              <a:t>디자인에 맞춰서 출력됨</a:t>
            </a:r>
          </a:p>
        </p:txBody>
      </p:sp>
    </p:spTree>
    <p:extLst>
      <p:ext uri="{BB962C8B-B14F-4D97-AF65-F5344CB8AC3E}">
        <p14:creationId xmlns:p14="http://schemas.microsoft.com/office/powerpoint/2010/main" val="362610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1105BA-DB2C-4E01-88C9-B64C2515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92" y="4474146"/>
            <a:ext cx="4267304" cy="1872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678C23-0CC6-448D-A99A-7189DBAE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33008"/>
            <a:ext cx="5449060" cy="50775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251D5C-7BF7-410F-98FB-808A93A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40" y="233008"/>
            <a:ext cx="2438740" cy="1038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DE5CD0-C4FA-43DA-8DC8-AE782BC1A7C7}"/>
              </a:ext>
            </a:extLst>
          </p:cNvPr>
          <p:cNvSpPr txBox="1"/>
          <p:nvPr/>
        </p:nvSpPr>
        <p:spPr>
          <a:xfrm>
            <a:off x="7445986" y="1447800"/>
            <a:ext cx="397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부분에 </a:t>
            </a:r>
            <a:r>
              <a:rPr lang="en-US" altLang="ko-KR" dirty="0"/>
              <a:t>content</a:t>
            </a:r>
            <a:r>
              <a:rPr lang="ko-KR" altLang="en-US" dirty="0"/>
              <a:t>하나만 남겨두고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664E1A-C008-4CF8-8BDA-AEE70C4322A4}"/>
              </a:ext>
            </a:extLst>
          </p:cNvPr>
          <p:cNvCxnSpPr/>
          <p:nvPr/>
        </p:nvCxnSpPr>
        <p:spPr>
          <a:xfrm flipV="1">
            <a:off x="8458200" y="847725"/>
            <a:ext cx="1952625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94EA1D-16FC-4081-9A0B-4A7694C3B216}"/>
              </a:ext>
            </a:extLst>
          </p:cNvPr>
          <p:cNvSpPr txBox="1"/>
          <p:nvPr/>
        </p:nvSpPr>
        <p:spPr>
          <a:xfrm>
            <a:off x="5372100" y="611933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출력내용은 같음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0E609-D00B-49A9-B011-FA3F1CFE158A}"/>
              </a:ext>
            </a:extLst>
          </p:cNvPr>
          <p:cNvSpPr txBox="1"/>
          <p:nvPr/>
        </p:nvSpPr>
        <p:spPr>
          <a:xfrm>
            <a:off x="5806547" y="2408298"/>
            <a:ext cx="57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 페이지에서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부분의 내용을 </a:t>
            </a:r>
            <a:r>
              <a:rPr lang="en-US" altLang="ko-KR" dirty="0"/>
              <a:t>php</a:t>
            </a:r>
            <a:r>
              <a:rPr lang="ko-KR" altLang="en-US" dirty="0"/>
              <a:t>로 옮김</a:t>
            </a:r>
          </a:p>
        </p:txBody>
      </p:sp>
    </p:spTree>
    <p:extLst>
      <p:ext uri="{BB962C8B-B14F-4D97-AF65-F5344CB8AC3E}">
        <p14:creationId xmlns:p14="http://schemas.microsoft.com/office/powerpoint/2010/main" val="31810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68A34-D2D8-4EE9-AF0D-3421DBF6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" y="466577"/>
            <a:ext cx="6106377" cy="2114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D33102-65D1-4901-A43A-80730377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07" y="1347762"/>
            <a:ext cx="1476581" cy="352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D95B9-45BE-4D0F-9E21-81306B35E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27" y="1964959"/>
            <a:ext cx="466790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8C0AC-F4BC-4E83-AFE4-45510ABD52FD}"/>
              </a:ext>
            </a:extLst>
          </p:cNvPr>
          <p:cNvSpPr txBox="1"/>
          <p:nvPr/>
        </p:nvSpPr>
        <p:spPr>
          <a:xfrm>
            <a:off x="185311" y="2758559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$_SERVER['REQUEST_URI']</a:t>
            </a:r>
            <a:r>
              <a:rPr lang="ko-KR" altLang="en-US" dirty="0"/>
              <a:t>를 사용하면 </a:t>
            </a:r>
            <a:r>
              <a:rPr lang="en-US" altLang="ko-KR" dirty="0"/>
              <a:t>URL</a:t>
            </a:r>
            <a:r>
              <a:rPr lang="ko-KR" altLang="en-US" dirty="0"/>
              <a:t>의 내용이 값이 출력됨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76712-2FB8-4713-B47F-B05C2361B560}"/>
              </a:ext>
            </a:extLst>
          </p:cNvPr>
          <p:cNvSpPr txBox="1"/>
          <p:nvPr/>
        </p:nvSpPr>
        <p:spPr>
          <a:xfrm>
            <a:off x="6824756" y="466577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 페이지의 </a:t>
            </a:r>
            <a:r>
              <a:rPr lang="en-US" altLang="ko-KR" dirty="0" err="1"/>
              <a:t>url</a:t>
            </a:r>
            <a:r>
              <a:rPr lang="ko-KR" altLang="en-US" dirty="0"/>
              <a:t>뒤에 </a:t>
            </a:r>
            <a:r>
              <a:rPr lang="en-US" altLang="ko-KR" dirty="0" err="1"/>
              <a:t>aaa</a:t>
            </a:r>
            <a:r>
              <a:rPr lang="ko-KR" altLang="en-US" dirty="0"/>
              <a:t>가 있기에 </a:t>
            </a:r>
            <a:endParaRPr lang="en-US" altLang="ko-KR" dirty="0"/>
          </a:p>
          <a:p>
            <a:r>
              <a:rPr lang="ko-KR" altLang="en-US" dirty="0"/>
              <a:t>페이지에 </a:t>
            </a:r>
            <a:r>
              <a:rPr lang="en-US" altLang="ko-KR" dirty="0"/>
              <a:t>/</a:t>
            </a:r>
            <a:r>
              <a:rPr lang="en-US" altLang="ko-KR" dirty="0" err="1"/>
              <a:t>aaa</a:t>
            </a:r>
            <a:r>
              <a:rPr lang="ko-KR" altLang="en-US" dirty="0"/>
              <a:t>가 출력됨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161630-282E-41D9-8AB2-4FFD1C154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1" y="3345887"/>
            <a:ext cx="6039693" cy="27340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369F07-5751-4AD4-BDD4-6FAC954B3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00" y="5651132"/>
            <a:ext cx="2743583" cy="5620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92E04C-88A2-4F1D-9E59-600288301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73" y="5951478"/>
            <a:ext cx="2029108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57A375-9F4F-4617-BE81-2C679A9588C5}"/>
              </a:ext>
            </a:extLst>
          </p:cNvPr>
          <p:cNvSpPr txBox="1"/>
          <p:nvPr/>
        </p:nvSpPr>
        <p:spPr>
          <a:xfrm>
            <a:off x="6537818" y="3345887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explode</a:t>
            </a:r>
            <a:r>
              <a:rPr lang="ko-KR" altLang="en-US" dirty="0"/>
              <a:t>를 사용하면 특정 문자를 기준으로</a:t>
            </a:r>
            <a:endParaRPr lang="en-US" altLang="ko-KR" dirty="0"/>
          </a:p>
          <a:p>
            <a:r>
              <a:rPr lang="ko-KR" altLang="en-US" dirty="0"/>
              <a:t>문자열을 슬라이스 할 수 있음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21AFB-3254-4B47-828A-8692222322D4}"/>
              </a:ext>
            </a:extLst>
          </p:cNvPr>
          <p:cNvSpPr txBox="1"/>
          <p:nvPr/>
        </p:nvSpPr>
        <p:spPr>
          <a:xfrm>
            <a:off x="6537818" y="4232807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내용대로 </a:t>
            </a:r>
            <a:r>
              <a:rPr lang="ko-KR" altLang="en-US" dirty="0" err="1"/>
              <a:t>출력했었으면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index.php</a:t>
            </a:r>
            <a:r>
              <a:rPr lang="ko-KR" altLang="en-US" dirty="0"/>
              <a:t>가 출력되어야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/</a:t>
            </a:r>
            <a:r>
              <a:rPr lang="ko-KR" altLang="en-US" dirty="0"/>
              <a:t>를 기준으로</a:t>
            </a:r>
            <a:endParaRPr lang="en-US" altLang="ko-KR" dirty="0"/>
          </a:p>
          <a:p>
            <a:r>
              <a:rPr lang="ko-KR" altLang="en-US" dirty="0"/>
              <a:t>문자열을 잘라내서 </a:t>
            </a:r>
            <a:r>
              <a:rPr lang="en-US" altLang="ko-KR" dirty="0"/>
              <a:t>/</a:t>
            </a:r>
            <a:r>
              <a:rPr lang="ko-KR" altLang="en-US" dirty="0"/>
              <a:t>가 출력되지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62F5-7F0B-4B6D-9705-6CFCCB87DA13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42C05-BE4B-44FF-A878-75A53F9FB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3" y="180572"/>
            <a:ext cx="6039693" cy="5772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51F22-E9C8-419F-88E7-171B76AC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43" y="1522510"/>
            <a:ext cx="4191585" cy="905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43F797-EFB5-484D-B5E1-52CE6E17F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43" y="3223597"/>
            <a:ext cx="2981741" cy="1028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16F3E-332D-451F-9F97-78F6C535F3D3}"/>
              </a:ext>
            </a:extLst>
          </p:cNvPr>
          <p:cNvSpPr txBox="1"/>
          <p:nvPr/>
        </p:nvSpPr>
        <p:spPr>
          <a:xfrm>
            <a:off x="6182146" y="876179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/ </a:t>
            </a:r>
            <a:r>
              <a:rPr lang="ko-KR" altLang="en-US" dirty="0"/>
              <a:t>뒤의 문자열과 같은 파일이 존재하면</a:t>
            </a:r>
            <a:endParaRPr lang="en-US" altLang="ko-KR" dirty="0"/>
          </a:p>
          <a:p>
            <a:r>
              <a:rPr lang="ko-KR" altLang="en-US" dirty="0"/>
              <a:t>파일의 이름을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999DD-775A-4C63-B0DE-D4EC447D388E}"/>
              </a:ext>
            </a:extLst>
          </p:cNvPr>
          <p:cNvSpPr txBox="1"/>
          <p:nvPr/>
        </p:nvSpPr>
        <p:spPr>
          <a:xfrm>
            <a:off x="6203657" y="18057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Isset</a:t>
            </a:r>
            <a:r>
              <a:rPr lang="ko-KR" altLang="en-US" dirty="0"/>
              <a:t>는 값이 있는 지 없는 지를 구분하는 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B8D99-E5D9-4337-933C-246570DD7F72}"/>
              </a:ext>
            </a:extLst>
          </p:cNvPr>
          <p:cNvSpPr txBox="1"/>
          <p:nvPr/>
        </p:nvSpPr>
        <p:spPr>
          <a:xfrm>
            <a:off x="6279143" y="4430490"/>
            <a:ext cx="363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없으면 </a:t>
            </a:r>
            <a:r>
              <a:rPr lang="en-US" altLang="ko-KR" dirty="0"/>
              <a:t>“</a:t>
            </a:r>
            <a:r>
              <a:rPr lang="ko-KR" altLang="en-US" dirty="0"/>
              <a:t>처음 </a:t>
            </a:r>
            <a:r>
              <a:rPr lang="ko-KR" altLang="en-US" dirty="0" err="1"/>
              <a:t>페이지에요</a:t>
            </a:r>
            <a:r>
              <a:rPr lang="en-US" altLang="ko-KR" dirty="0"/>
              <a:t>.”</a:t>
            </a:r>
            <a:r>
              <a:rPr lang="ko-KR" altLang="en-US" dirty="0"/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3291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E603123-1E30-4CCF-AE69-CC462252B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7600" cy="44143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CACF88-18A0-408F-89E0-746F931B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9" y="3429000"/>
            <a:ext cx="5058571" cy="3048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5E53D3-0304-41C4-9075-205581E0E437}"/>
              </a:ext>
            </a:extLst>
          </p:cNvPr>
          <p:cNvSpPr txBox="1"/>
          <p:nvPr/>
        </p:nvSpPr>
        <p:spPr>
          <a:xfrm>
            <a:off x="1597689" y="4953361"/>
            <a:ext cx="461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부트스트랩에서 </a:t>
            </a:r>
            <a:r>
              <a:rPr lang="en-US" altLang="ko-KR" dirty="0"/>
              <a:t>jumbotron </a:t>
            </a:r>
            <a:r>
              <a:rPr lang="ko-KR" altLang="en-US" dirty="0"/>
              <a:t>의 내용을 복사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3C049-AB67-470C-A9F0-3AC341CAE6C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7891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F2E48E3-BB7F-4711-8F7B-4CBCD6B3F722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FE0DD83-92D2-4361-9A40-D9CF7B5A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4" y="227958"/>
            <a:ext cx="6293730" cy="447104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6C8242F-233F-493B-A915-BA24CB0A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4" y="4905116"/>
            <a:ext cx="8877976" cy="17299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25970C-B420-4BBF-A94B-33A4FD2E9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81" y="227958"/>
            <a:ext cx="5252587" cy="44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3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A89B1-986D-4DB1-8196-A63808A6A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B1C04B-F1CF-4FDC-9118-12791C10E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A136A-1872-4D56-BD49-61974A82FC9A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3fb90a22-7183-40de-ab54-659b6302e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219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웹콘텐츠프로그래밍 2019.10.30(10주차)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2019.10.23(9주차)</dc:title>
  <dc:creator>kj119</dc:creator>
  <cp:lastModifiedBy>kj119</cp:lastModifiedBy>
  <cp:revision>1</cp:revision>
  <dcterms:created xsi:type="dcterms:W3CDTF">2019-11-02T15:14:41Z</dcterms:created>
  <dcterms:modified xsi:type="dcterms:W3CDTF">2019-11-02T16:38:26Z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