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8F42E-FC77-4C39-876E-D9F22A975BF3}" type="datetimeFigureOut">
              <a:rPr lang="ko-KR" altLang="en-US" smtClean="0"/>
              <a:t>2019-09-15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8E22EE8-52AE-4622-8B87-E96C7F256C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433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8F42E-FC77-4C39-876E-D9F22A975BF3}" type="datetimeFigureOut">
              <a:rPr lang="ko-KR" altLang="en-US" smtClean="0"/>
              <a:t>2019-09-15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8E22EE8-52AE-4622-8B87-E96C7F256C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2834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8F42E-FC77-4C39-876E-D9F22A975BF3}" type="datetimeFigureOut">
              <a:rPr lang="ko-KR" altLang="en-US" smtClean="0"/>
              <a:t>2019-09-15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8E22EE8-52AE-4622-8B87-E96C7F256C2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686731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8F42E-FC77-4C39-876E-D9F22A975BF3}" type="datetimeFigureOut">
              <a:rPr lang="ko-KR" altLang="en-US" smtClean="0"/>
              <a:t>2019-09-15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8E22EE8-52AE-4622-8B87-E96C7F256C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37463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8F42E-FC77-4C39-876E-D9F22A975BF3}" type="datetimeFigureOut">
              <a:rPr lang="ko-KR" altLang="en-US" smtClean="0"/>
              <a:t>2019-09-15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8E22EE8-52AE-4622-8B87-E96C7F256C2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452350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8F42E-FC77-4C39-876E-D9F22A975BF3}" type="datetimeFigureOut">
              <a:rPr lang="ko-KR" altLang="en-US" smtClean="0"/>
              <a:t>2019-09-15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8E22EE8-52AE-4622-8B87-E96C7F256C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37591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8F42E-FC77-4C39-876E-D9F22A975BF3}" type="datetimeFigureOut">
              <a:rPr lang="ko-KR" altLang="en-US" smtClean="0"/>
              <a:t>2019-09-15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22EE8-52AE-4622-8B87-E96C7F256C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72147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8F42E-FC77-4C39-876E-D9F22A975BF3}" type="datetimeFigureOut">
              <a:rPr lang="ko-KR" altLang="en-US" smtClean="0"/>
              <a:t>2019-09-15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22EE8-52AE-4622-8B87-E96C7F256C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1011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8F42E-FC77-4C39-876E-D9F22A975BF3}" type="datetimeFigureOut">
              <a:rPr lang="ko-KR" altLang="en-US" smtClean="0"/>
              <a:t>2019-09-15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22EE8-52AE-4622-8B87-E96C7F256C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0503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8F42E-FC77-4C39-876E-D9F22A975BF3}" type="datetimeFigureOut">
              <a:rPr lang="ko-KR" altLang="en-US" smtClean="0"/>
              <a:t>2019-09-15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8E22EE8-52AE-4622-8B87-E96C7F256C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0107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8F42E-FC77-4C39-876E-D9F22A975BF3}" type="datetimeFigureOut">
              <a:rPr lang="ko-KR" altLang="en-US" smtClean="0"/>
              <a:t>2019-09-15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8E22EE8-52AE-4622-8B87-E96C7F256C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5625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8F42E-FC77-4C39-876E-D9F22A975BF3}" type="datetimeFigureOut">
              <a:rPr lang="ko-KR" altLang="en-US" smtClean="0"/>
              <a:t>2019-09-15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8E22EE8-52AE-4622-8B87-E96C7F256C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5403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8F42E-FC77-4C39-876E-D9F22A975BF3}" type="datetimeFigureOut">
              <a:rPr lang="ko-KR" altLang="en-US" smtClean="0"/>
              <a:t>2019-09-15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22EE8-52AE-4622-8B87-E96C7F256C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619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8F42E-FC77-4C39-876E-D9F22A975BF3}" type="datetimeFigureOut">
              <a:rPr lang="ko-KR" altLang="en-US" smtClean="0"/>
              <a:t>2019-09-15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22EE8-52AE-4622-8B87-E96C7F256C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7499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8F42E-FC77-4C39-876E-D9F22A975BF3}" type="datetimeFigureOut">
              <a:rPr lang="ko-KR" altLang="en-US" smtClean="0"/>
              <a:t>2019-09-15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22EE8-52AE-4622-8B87-E96C7F256C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9893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8F42E-FC77-4C39-876E-D9F22A975BF3}" type="datetimeFigureOut">
              <a:rPr lang="ko-KR" altLang="en-US" smtClean="0"/>
              <a:t>2019-09-15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8E22EE8-52AE-4622-8B87-E96C7F256C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742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8F42E-FC77-4C39-876E-D9F22A975BF3}" type="datetimeFigureOut">
              <a:rPr lang="ko-KR" altLang="en-US" smtClean="0"/>
              <a:t>2019-09-15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8E22EE8-52AE-4622-8B87-E96C7F256C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3390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99A8B1-086D-4F74-B139-1BB1EAA6CF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웹콘텐츠프로그래밍</a:t>
            </a:r>
            <a:br>
              <a:rPr lang="en-US" altLang="ko-KR" dirty="0"/>
            </a:br>
            <a:r>
              <a:rPr lang="en-US" altLang="ko-KR" dirty="0"/>
              <a:t>2019.09.11(3</a:t>
            </a:r>
            <a:r>
              <a:rPr lang="ko-KR" altLang="en-US" dirty="0"/>
              <a:t>주차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D4E15DC-30C2-466D-AD15-3E49A25389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r"/>
            <a:r>
              <a:rPr lang="ko-KR" altLang="en-US" dirty="0"/>
              <a:t>모바일인터넷과</a:t>
            </a:r>
            <a:endParaRPr lang="en-US" altLang="ko-KR" dirty="0"/>
          </a:p>
          <a:p>
            <a:pPr algn="r"/>
            <a:r>
              <a:rPr lang="en-US" altLang="ko-KR" dirty="0"/>
              <a:t>201840222 </a:t>
            </a:r>
            <a:r>
              <a:rPr lang="ko-KR" altLang="en-US" dirty="0"/>
              <a:t>이광민</a:t>
            </a:r>
            <a:endParaRPr lang="en-US" altLang="ko-KR" dirty="0"/>
          </a:p>
          <a:p>
            <a:pPr algn="r"/>
            <a:r>
              <a:rPr lang="ko-KR" altLang="en-US" dirty="0"/>
              <a:t>이호진 교수님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10298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37429D-7A0A-4D28-A42C-970457C3F3DF}"/>
              </a:ext>
            </a:extLst>
          </p:cNvPr>
          <p:cNvSpPr txBox="1"/>
          <p:nvPr/>
        </p:nvSpPr>
        <p:spPr>
          <a:xfrm>
            <a:off x="11879094" y="6488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9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1E73A45-0264-4ECA-94A0-FEF967FF44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516" y="268447"/>
            <a:ext cx="1875373" cy="602749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E07BE5F-2378-4DC0-8C6D-3F2C20880D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650047"/>
            <a:ext cx="4039164" cy="80973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C71A7C2-D516-448F-9833-9CA437D39D55}"/>
              </a:ext>
            </a:extLst>
          </p:cNvPr>
          <p:cNvSpPr txBox="1"/>
          <p:nvPr/>
        </p:nvSpPr>
        <p:spPr>
          <a:xfrm>
            <a:off x="4522492" y="1988191"/>
            <a:ext cx="3147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증감소</a:t>
            </a:r>
            <a:r>
              <a:rPr lang="ko-KR" altLang="en-US" dirty="0"/>
              <a:t> 연산자를 사용한 모습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A2173D-9051-4842-BB26-D3825A98BBEC}"/>
              </a:ext>
            </a:extLst>
          </p:cNvPr>
          <p:cNvSpPr txBox="1"/>
          <p:nvPr/>
        </p:nvSpPr>
        <p:spPr>
          <a:xfrm>
            <a:off x="4569562" y="2885929"/>
            <a:ext cx="4493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++a : </a:t>
            </a:r>
            <a:r>
              <a:rPr lang="ko-KR" altLang="en-US" dirty="0"/>
              <a:t>값을 </a:t>
            </a:r>
            <a:r>
              <a:rPr lang="en-US" altLang="ko-KR" dirty="0"/>
              <a:t>1 </a:t>
            </a:r>
            <a:r>
              <a:rPr lang="ko-KR" altLang="en-US" dirty="0"/>
              <a:t>증가 </a:t>
            </a:r>
            <a:r>
              <a:rPr lang="ko-KR" altLang="en-US" dirty="0" err="1"/>
              <a:t>시킨뒤에</a:t>
            </a:r>
            <a:r>
              <a:rPr lang="ko-KR" altLang="en-US" dirty="0"/>
              <a:t> 연산을 실행함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0B2D7BA-8DF9-4658-A2A8-20FCB849B8B9}"/>
              </a:ext>
            </a:extLst>
          </p:cNvPr>
          <p:cNvSpPr txBox="1"/>
          <p:nvPr/>
        </p:nvSpPr>
        <p:spPr>
          <a:xfrm>
            <a:off x="4569562" y="3255261"/>
            <a:ext cx="4368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--a : </a:t>
            </a:r>
            <a:r>
              <a:rPr lang="ko-KR" altLang="en-US" dirty="0"/>
              <a:t>값을 </a:t>
            </a:r>
            <a:r>
              <a:rPr lang="en-US" altLang="ko-KR" dirty="0"/>
              <a:t>1 </a:t>
            </a:r>
            <a:r>
              <a:rPr lang="ko-KR" altLang="en-US" dirty="0"/>
              <a:t>감소 </a:t>
            </a:r>
            <a:r>
              <a:rPr lang="ko-KR" altLang="en-US" dirty="0" err="1"/>
              <a:t>시킨뒤에</a:t>
            </a:r>
            <a:r>
              <a:rPr lang="ko-KR" altLang="en-US" dirty="0"/>
              <a:t> 연산을 실행함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A191FE1-13C4-422A-AAE3-51D03FEEC9AE}"/>
              </a:ext>
            </a:extLst>
          </p:cNvPr>
          <p:cNvSpPr txBox="1"/>
          <p:nvPr/>
        </p:nvSpPr>
        <p:spPr>
          <a:xfrm>
            <a:off x="4569562" y="3672936"/>
            <a:ext cx="4262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a++ : </a:t>
            </a:r>
            <a:r>
              <a:rPr lang="ko-KR" altLang="en-US" dirty="0"/>
              <a:t>연산을 </a:t>
            </a:r>
            <a:r>
              <a:rPr lang="ko-KR" altLang="en-US" dirty="0" err="1"/>
              <a:t>수행한뒤</a:t>
            </a:r>
            <a:r>
              <a:rPr lang="ko-KR" altLang="en-US" dirty="0"/>
              <a:t> 값을 </a:t>
            </a:r>
            <a:r>
              <a:rPr lang="en-US" altLang="ko-KR" dirty="0"/>
              <a:t>1 </a:t>
            </a:r>
            <a:r>
              <a:rPr lang="ko-KR" altLang="en-US" dirty="0"/>
              <a:t>증가 시킴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07395AA-8322-460D-9DBA-F1B5541AAA5F}"/>
              </a:ext>
            </a:extLst>
          </p:cNvPr>
          <p:cNvSpPr txBox="1"/>
          <p:nvPr/>
        </p:nvSpPr>
        <p:spPr>
          <a:xfrm>
            <a:off x="4569562" y="4075015"/>
            <a:ext cx="4073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a-- : </a:t>
            </a:r>
            <a:r>
              <a:rPr lang="ko-KR" altLang="en-US" dirty="0"/>
              <a:t>연산을 </a:t>
            </a:r>
            <a:r>
              <a:rPr lang="ko-KR" altLang="en-US" dirty="0" err="1"/>
              <a:t>수행한뒤</a:t>
            </a:r>
            <a:r>
              <a:rPr lang="ko-KR" altLang="en-US" dirty="0"/>
              <a:t> 값을 </a:t>
            </a:r>
            <a:r>
              <a:rPr lang="en-US" altLang="ko-KR" dirty="0"/>
              <a:t>1</a:t>
            </a:r>
            <a:r>
              <a:rPr lang="ko-KR" altLang="en-US" dirty="0"/>
              <a:t>감소 시킴</a:t>
            </a:r>
          </a:p>
        </p:txBody>
      </p:sp>
    </p:spTree>
    <p:extLst>
      <p:ext uri="{BB962C8B-B14F-4D97-AF65-F5344CB8AC3E}">
        <p14:creationId xmlns:p14="http://schemas.microsoft.com/office/powerpoint/2010/main" val="22050195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37429D-7A0A-4D28-A42C-970457C3F3DF}"/>
              </a:ext>
            </a:extLst>
          </p:cNvPr>
          <p:cNvSpPr txBox="1"/>
          <p:nvPr/>
        </p:nvSpPr>
        <p:spPr>
          <a:xfrm>
            <a:off x="11750854" y="64886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C0D7FA5-613D-4C93-A197-D9BB521974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759" y="247829"/>
            <a:ext cx="5153744" cy="431542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52D5884-FA44-4958-A2F4-9266D3303F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366" y="3422772"/>
            <a:ext cx="4563112" cy="50489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B7F84D4-0F8E-4785-84A1-38BCFE1549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366" y="1008906"/>
            <a:ext cx="4563112" cy="68589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CD2DD069-A9CE-4393-8463-2EB467DF2A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781" y="5717097"/>
            <a:ext cx="4553585" cy="49536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4A3424C-F0B2-4E9C-B3E9-8079A82CACD8}"/>
              </a:ext>
            </a:extLst>
          </p:cNvPr>
          <p:cNvSpPr txBox="1"/>
          <p:nvPr/>
        </p:nvSpPr>
        <p:spPr>
          <a:xfrm>
            <a:off x="6366294" y="2251494"/>
            <a:ext cx="3219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Money</a:t>
            </a:r>
            <a:r>
              <a:rPr lang="ko-KR" altLang="en-US" dirty="0"/>
              <a:t>가 </a:t>
            </a:r>
            <a:r>
              <a:rPr lang="en-US" altLang="ko-KR" dirty="0"/>
              <a:t>1000</a:t>
            </a:r>
            <a:r>
              <a:rPr lang="ko-KR" altLang="en-US" dirty="0"/>
              <a:t>이상일때 출력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1138A58-92AC-4682-8085-B08C09F3506D}"/>
              </a:ext>
            </a:extLst>
          </p:cNvPr>
          <p:cNvSpPr txBox="1"/>
          <p:nvPr/>
        </p:nvSpPr>
        <p:spPr>
          <a:xfrm>
            <a:off x="6366294" y="4378590"/>
            <a:ext cx="2565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Money</a:t>
            </a:r>
            <a:r>
              <a:rPr lang="ko-KR" altLang="en-US" dirty="0"/>
              <a:t>가</a:t>
            </a:r>
            <a:r>
              <a:rPr lang="en-US" altLang="ko-KR" dirty="0"/>
              <a:t> 800</a:t>
            </a:r>
            <a:r>
              <a:rPr lang="ko-KR" altLang="en-US" dirty="0"/>
              <a:t>이상일때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F9D136D-0B6D-4C98-81EB-38BCEEF1ACAE}"/>
              </a:ext>
            </a:extLst>
          </p:cNvPr>
          <p:cNvSpPr txBox="1"/>
          <p:nvPr/>
        </p:nvSpPr>
        <p:spPr>
          <a:xfrm>
            <a:off x="7272385" y="5717097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그외의</a:t>
            </a:r>
            <a:r>
              <a:rPr lang="ko-KR" altLang="en-US" dirty="0"/>
              <a:t> 경우</a:t>
            </a:r>
          </a:p>
        </p:txBody>
      </p:sp>
    </p:spTree>
    <p:extLst>
      <p:ext uri="{BB962C8B-B14F-4D97-AF65-F5344CB8AC3E}">
        <p14:creationId xmlns:p14="http://schemas.microsoft.com/office/powerpoint/2010/main" val="2691409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37429D-7A0A-4D28-A42C-970457C3F3DF}"/>
              </a:ext>
            </a:extLst>
          </p:cNvPr>
          <p:cNvSpPr txBox="1"/>
          <p:nvPr/>
        </p:nvSpPr>
        <p:spPr>
          <a:xfrm>
            <a:off x="11750854" y="64886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11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2737E23-1611-4AEA-BDC8-289E9F3335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96" y="331771"/>
            <a:ext cx="5763429" cy="238158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C95B275-EEAB-4AAF-AF8C-60BA631B95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7336" y="331771"/>
            <a:ext cx="4544059" cy="52394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9CB80CF-45C2-4725-8503-3E52362FD5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96" y="3108904"/>
            <a:ext cx="8021169" cy="157184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ED066B1-336F-489D-AD5F-754BF127DB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736" y="4966538"/>
            <a:ext cx="4667901" cy="55252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43465D3-65BD-49BB-9100-73EB7B1D89AE}"/>
              </a:ext>
            </a:extLst>
          </p:cNvPr>
          <p:cNvSpPr txBox="1"/>
          <p:nvPr/>
        </p:nvSpPr>
        <p:spPr>
          <a:xfrm>
            <a:off x="6817336" y="1428313"/>
            <a:ext cx="4445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a&amp;&amp;b : a</a:t>
            </a:r>
            <a:r>
              <a:rPr lang="ko-KR" altLang="en-US" dirty="0"/>
              <a:t>와 </a:t>
            </a:r>
            <a:r>
              <a:rPr lang="en-US" altLang="ko-KR" dirty="0"/>
              <a:t>b</a:t>
            </a:r>
            <a:r>
              <a:rPr lang="ko-KR" altLang="en-US" dirty="0"/>
              <a:t>가 모두 </a:t>
            </a:r>
            <a:r>
              <a:rPr lang="ko-KR" altLang="en-US" dirty="0" err="1"/>
              <a:t>참일때</a:t>
            </a:r>
            <a:r>
              <a:rPr lang="ko-KR" altLang="en-US" dirty="0"/>
              <a:t> 참을 반환함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FD26C14-9B79-4E39-905E-64DC4ACF6CAB}"/>
              </a:ext>
            </a:extLst>
          </p:cNvPr>
          <p:cNvSpPr txBox="1"/>
          <p:nvPr/>
        </p:nvSpPr>
        <p:spPr>
          <a:xfrm>
            <a:off x="7525979" y="5012563"/>
            <a:ext cx="4190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A?B:C : A</a:t>
            </a:r>
            <a:r>
              <a:rPr lang="ko-KR" altLang="en-US" dirty="0"/>
              <a:t>가 참이면 </a:t>
            </a:r>
            <a:r>
              <a:rPr lang="en-US" altLang="ko-KR" dirty="0"/>
              <a:t>B</a:t>
            </a:r>
            <a:r>
              <a:rPr lang="ko-KR" altLang="en-US" dirty="0"/>
              <a:t>를 거짓이면 </a:t>
            </a:r>
            <a:r>
              <a:rPr lang="en-US" altLang="ko-KR" dirty="0"/>
              <a:t>C</a:t>
            </a:r>
            <a:r>
              <a:rPr lang="ko-KR" altLang="en-US" dirty="0"/>
              <a:t>가 </a:t>
            </a:r>
            <a:endParaRPr lang="en-US" altLang="ko-KR" dirty="0"/>
          </a:p>
          <a:p>
            <a:r>
              <a:rPr lang="ko-KR" altLang="en-US" dirty="0"/>
              <a:t>실행됨</a:t>
            </a:r>
          </a:p>
        </p:txBody>
      </p:sp>
    </p:spTree>
    <p:extLst>
      <p:ext uri="{BB962C8B-B14F-4D97-AF65-F5344CB8AC3E}">
        <p14:creationId xmlns:p14="http://schemas.microsoft.com/office/powerpoint/2010/main" val="18849703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37429D-7A0A-4D28-A42C-970457C3F3DF}"/>
              </a:ext>
            </a:extLst>
          </p:cNvPr>
          <p:cNvSpPr txBox="1"/>
          <p:nvPr/>
        </p:nvSpPr>
        <p:spPr>
          <a:xfrm>
            <a:off x="11750854" y="64886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12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F27D615-1E83-4D05-811F-AC98E417BB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677" y="713996"/>
            <a:ext cx="3724795" cy="543000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08A1260-D2C5-4C36-8D6A-E68F77EF64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4720" y="1183780"/>
            <a:ext cx="4582164" cy="67636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1E31045-C03D-4F29-8D65-CF34C2099324}"/>
              </a:ext>
            </a:extLst>
          </p:cNvPr>
          <p:cNvSpPr txBox="1"/>
          <p:nvPr/>
        </p:nvSpPr>
        <p:spPr>
          <a:xfrm>
            <a:off x="6157519" y="2818701"/>
            <a:ext cx="308289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switch(</a:t>
            </a:r>
            <a:r>
              <a:rPr lang="ko-KR" altLang="en-US" dirty="0"/>
              <a:t>조건식</a:t>
            </a:r>
            <a:r>
              <a:rPr lang="en-US" altLang="ko-KR" dirty="0"/>
              <a:t>){</a:t>
            </a:r>
          </a:p>
          <a:p>
            <a:r>
              <a:rPr lang="en-US" altLang="ko-KR" dirty="0"/>
              <a:t>	case a:</a:t>
            </a:r>
          </a:p>
          <a:p>
            <a:r>
              <a:rPr lang="en-US" altLang="ko-KR" dirty="0"/>
              <a:t>		</a:t>
            </a:r>
            <a:r>
              <a:rPr lang="ko-KR" altLang="en-US" dirty="0"/>
              <a:t>조건이 </a:t>
            </a:r>
            <a:r>
              <a:rPr lang="en-US" altLang="ko-KR" dirty="0"/>
              <a:t>a</a:t>
            </a:r>
            <a:r>
              <a:rPr lang="ko-KR" altLang="en-US" dirty="0" err="1"/>
              <a:t>일때</a:t>
            </a:r>
            <a:r>
              <a:rPr lang="ko-KR" altLang="en-US" dirty="0"/>
              <a:t> 실행</a:t>
            </a:r>
            <a:endParaRPr lang="en-US" altLang="ko-KR" dirty="0"/>
          </a:p>
          <a:p>
            <a:r>
              <a:rPr lang="en-US" altLang="ko-KR" dirty="0"/>
              <a:t>	case b:</a:t>
            </a:r>
          </a:p>
          <a:p>
            <a:r>
              <a:rPr lang="en-US" altLang="ko-KR" dirty="0"/>
              <a:t>		</a:t>
            </a:r>
            <a:r>
              <a:rPr lang="ko-KR" altLang="en-US" dirty="0"/>
              <a:t>조건이 </a:t>
            </a:r>
            <a:r>
              <a:rPr lang="en-US" altLang="ko-KR" dirty="0"/>
              <a:t>b</a:t>
            </a:r>
            <a:r>
              <a:rPr lang="ko-KR" altLang="en-US" dirty="0" err="1"/>
              <a:t>일때</a:t>
            </a:r>
            <a:r>
              <a:rPr lang="ko-KR" altLang="en-US" dirty="0"/>
              <a:t> 실행</a:t>
            </a:r>
            <a:endParaRPr lang="en-US" altLang="ko-KR" dirty="0"/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98428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37429D-7A0A-4D28-A42C-970457C3F3DF}"/>
              </a:ext>
            </a:extLst>
          </p:cNvPr>
          <p:cNvSpPr txBox="1"/>
          <p:nvPr/>
        </p:nvSpPr>
        <p:spPr>
          <a:xfrm>
            <a:off x="11750854" y="64886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13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BFEC98A-23F7-4075-B7D1-F70480C050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874" y="291971"/>
            <a:ext cx="5191850" cy="350568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843FD4D-38BF-4110-9914-B714268D52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3553" y="582225"/>
            <a:ext cx="4572638" cy="96215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3F8C1B3-6777-4201-8625-56F0FB96E8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881" y="5484269"/>
            <a:ext cx="4119343" cy="108176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46E7346-3105-4A49-A257-AA3403F806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874" y="4005432"/>
            <a:ext cx="3725909" cy="209083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B81A621F-DB3B-4DBE-A72D-4D302F3BD18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1516" y="3000248"/>
            <a:ext cx="3279911" cy="2458617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B1B80491-C32C-497C-A251-4B53E7AD908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6028" y="4005432"/>
            <a:ext cx="3900855" cy="100168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AD7C471-C197-4D31-A19B-CA1CD5DBEB68}"/>
              </a:ext>
            </a:extLst>
          </p:cNvPr>
          <p:cNvSpPr txBox="1"/>
          <p:nvPr/>
        </p:nvSpPr>
        <p:spPr>
          <a:xfrm>
            <a:off x="5956272" y="1572658"/>
            <a:ext cx="3435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for</a:t>
            </a:r>
            <a:r>
              <a:rPr lang="ko-KR" altLang="en-US" dirty="0"/>
              <a:t>문에서 </a:t>
            </a:r>
            <a:r>
              <a:rPr lang="en-US" altLang="ko-KR" dirty="0"/>
              <a:t>break</a:t>
            </a:r>
            <a:r>
              <a:rPr lang="ko-KR" altLang="en-US" dirty="0"/>
              <a:t>를 사용한 모습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0AA441E-824A-436A-A694-7D43088A4688}"/>
              </a:ext>
            </a:extLst>
          </p:cNvPr>
          <p:cNvSpPr txBox="1"/>
          <p:nvPr/>
        </p:nvSpPr>
        <p:spPr>
          <a:xfrm>
            <a:off x="6634129" y="1903763"/>
            <a:ext cx="4951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Break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접근하면 가장 가까운 반복문을 탈출함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C0ED7E9-509E-4EDB-88E1-CDEC22568C94}"/>
              </a:ext>
            </a:extLst>
          </p:cNvPr>
          <p:cNvCxnSpPr>
            <a:stCxn id="10" idx="1"/>
          </p:cNvCxnSpPr>
          <p:nvPr/>
        </p:nvCxnSpPr>
        <p:spPr>
          <a:xfrm flipH="1" flipV="1">
            <a:off x="3913974" y="5614587"/>
            <a:ext cx="769907" cy="410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9D7A81AF-3FC9-4E8E-91BA-C52EAA8BEF26}"/>
              </a:ext>
            </a:extLst>
          </p:cNvPr>
          <p:cNvCxnSpPr/>
          <p:nvPr/>
        </p:nvCxnSpPr>
        <p:spPr>
          <a:xfrm flipV="1">
            <a:off x="7225575" y="4309169"/>
            <a:ext cx="2166253" cy="245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A5F5CFD-AE35-4CE9-BBB4-7CA80DD43510}"/>
              </a:ext>
            </a:extLst>
          </p:cNvPr>
          <p:cNvSpPr txBox="1"/>
          <p:nvPr/>
        </p:nvSpPr>
        <p:spPr>
          <a:xfrm>
            <a:off x="5823288" y="2212169"/>
            <a:ext cx="3849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For</a:t>
            </a:r>
            <a:r>
              <a:rPr lang="ko-KR" altLang="en-US" dirty="0"/>
              <a:t>문에서 </a:t>
            </a:r>
            <a:r>
              <a:rPr lang="en-US" altLang="ko-KR" dirty="0"/>
              <a:t>continue</a:t>
            </a:r>
            <a:r>
              <a:rPr lang="ko-KR" altLang="en-US" dirty="0"/>
              <a:t>를 사용한 모습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379A9D4-A819-4512-B037-37FE4AC356DB}"/>
              </a:ext>
            </a:extLst>
          </p:cNvPr>
          <p:cNvSpPr txBox="1"/>
          <p:nvPr/>
        </p:nvSpPr>
        <p:spPr>
          <a:xfrm>
            <a:off x="6096000" y="2551481"/>
            <a:ext cx="4799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continue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접근하면 현재 반복문으로 </a:t>
            </a:r>
            <a:r>
              <a:rPr lang="ko-KR" altLang="en-US" dirty="0" err="1"/>
              <a:t>돌아감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48377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37429D-7A0A-4D28-A42C-970457C3F3DF}"/>
              </a:ext>
            </a:extLst>
          </p:cNvPr>
          <p:cNvSpPr txBox="1"/>
          <p:nvPr/>
        </p:nvSpPr>
        <p:spPr>
          <a:xfrm>
            <a:off x="11750854" y="64886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14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C0EE925-8087-482C-8207-F92BA2CD9A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294" y="151503"/>
            <a:ext cx="4728946" cy="245314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EB4684E-0F17-4312-9B15-5DF0592687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9475" y="151503"/>
            <a:ext cx="3369880" cy="146946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B7FFD3E3-79F3-4A9E-B227-076DA57462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574" y="3522811"/>
            <a:ext cx="6335009" cy="2915057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639502E2-AB16-43C5-8C81-1839002319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4591" y="1201927"/>
            <a:ext cx="2929197" cy="523594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29E50DB-3296-45F1-A5AF-F32FDE1796CD}"/>
              </a:ext>
            </a:extLst>
          </p:cNvPr>
          <p:cNvSpPr txBox="1"/>
          <p:nvPr/>
        </p:nvSpPr>
        <p:spPr>
          <a:xfrm>
            <a:off x="1415388" y="2604644"/>
            <a:ext cx="4195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for</a:t>
            </a:r>
            <a:r>
              <a:rPr lang="ko-KR" altLang="en-US" dirty="0"/>
              <a:t>문을 사용해서 파일의 정보를 출력함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292608C-E35C-4C56-9A6D-2DFDB851B1F4}"/>
              </a:ext>
            </a:extLst>
          </p:cNvPr>
          <p:cNvSpPr txBox="1"/>
          <p:nvPr/>
        </p:nvSpPr>
        <p:spPr>
          <a:xfrm>
            <a:off x="3905959" y="3186233"/>
            <a:ext cx="4657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for</a:t>
            </a:r>
            <a:r>
              <a:rPr lang="ko-KR" altLang="en-US" dirty="0"/>
              <a:t>문을 사용해서 파일의</a:t>
            </a:r>
            <a:r>
              <a:rPr lang="en-US" altLang="ko-KR" dirty="0"/>
              <a:t> </a:t>
            </a:r>
            <a:r>
              <a:rPr lang="ko-KR" altLang="en-US" dirty="0"/>
              <a:t>상세정보를 출력함</a:t>
            </a: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F491A63A-66BA-441D-B94B-1AC33291C727}"/>
              </a:ext>
            </a:extLst>
          </p:cNvPr>
          <p:cNvCxnSpPr/>
          <p:nvPr/>
        </p:nvCxnSpPr>
        <p:spPr>
          <a:xfrm flipH="1" flipV="1">
            <a:off x="4188229" y="1983968"/>
            <a:ext cx="906011" cy="536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3241A7D4-33ED-41B3-9883-72602F893A5E}"/>
              </a:ext>
            </a:extLst>
          </p:cNvPr>
          <p:cNvCxnSpPr>
            <a:cxnSpLocks/>
          </p:cNvCxnSpPr>
          <p:nvPr/>
        </p:nvCxnSpPr>
        <p:spPr>
          <a:xfrm flipH="1">
            <a:off x="5682209" y="3522811"/>
            <a:ext cx="1234093" cy="1094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3644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37429D-7A0A-4D28-A42C-970457C3F3DF}"/>
              </a:ext>
            </a:extLst>
          </p:cNvPr>
          <p:cNvSpPr txBox="1"/>
          <p:nvPr/>
        </p:nvSpPr>
        <p:spPr>
          <a:xfrm>
            <a:off x="11750854" y="64886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15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6B5F599-A251-44D7-BD59-11ECF1795E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967" y="228153"/>
            <a:ext cx="3486637" cy="320084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6A5DB95-87A4-42A5-8F6E-81DBB910AB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1164" y="228153"/>
            <a:ext cx="3896269" cy="123842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5B4E221-53E8-4BC2-9F8D-D18201DABA7B}"/>
              </a:ext>
            </a:extLst>
          </p:cNvPr>
          <p:cNvSpPr txBox="1"/>
          <p:nvPr/>
        </p:nvSpPr>
        <p:spPr>
          <a:xfrm>
            <a:off x="5184396" y="1828576"/>
            <a:ext cx="20313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While(</a:t>
            </a:r>
            <a:r>
              <a:rPr lang="ko-KR" altLang="en-US" dirty="0" err="1"/>
              <a:t>조건문</a:t>
            </a:r>
            <a:r>
              <a:rPr lang="en-US" altLang="ko-KR" dirty="0"/>
              <a:t>){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실행내용</a:t>
            </a:r>
            <a:r>
              <a:rPr lang="en-US" altLang="ko-KR" dirty="0"/>
              <a:t>	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EDF486-1774-4BED-8E46-8E89CF0DF300}"/>
              </a:ext>
            </a:extLst>
          </p:cNvPr>
          <p:cNvSpPr txBox="1"/>
          <p:nvPr/>
        </p:nvSpPr>
        <p:spPr>
          <a:xfrm>
            <a:off x="4154465" y="4021359"/>
            <a:ext cx="40911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무한문에서 중간에 </a:t>
            </a:r>
            <a:r>
              <a:rPr lang="en-US" altLang="ko-KR" dirty="0"/>
              <a:t>break</a:t>
            </a:r>
            <a:r>
              <a:rPr lang="ko-KR" altLang="en-US" dirty="0"/>
              <a:t>를 사용해서 </a:t>
            </a:r>
            <a:endParaRPr lang="en-US" altLang="ko-KR" dirty="0"/>
          </a:p>
          <a:p>
            <a:r>
              <a:rPr lang="ko-KR" altLang="en-US" dirty="0"/>
              <a:t>무한문을 탈출함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A16CE01-F8BC-4371-AC93-5BE78DAE1DA4}"/>
              </a:ext>
            </a:extLst>
          </p:cNvPr>
          <p:cNvCxnSpPr/>
          <p:nvPr/>
        </p:nvCxnSpPr>
        <p:spPr>
          <a:xfrm flipH="1" flipV="1">
            <a:off x="3187817" y="2416029"/>
            <a:ext cx="1661020" cy="1602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32469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37429D-7A0A-4D28-A42C-970457C3F3DF}"/>
              </a:ext>
            </a:extLst>
          </p:cNvPr>
          <p:cNvSpPr txBox="1"/>
          <p:nvPr/>
        </p:nvSpPr>
        <p:spPr>
          <a:xfrm>
            <a:off x="11750854" y="64886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16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DACE430-C4DB-4197-8EE0-5BE89D76FE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822" y="757428"/>
            <a:ext cx="4658375" cy="477269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D5DF0DB-C5B7-4018-BA97-6E5B4BDDBF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8345" y="1253908"/>
            <a:ext cx="3296110" cy="39058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25646C1-12DB-440D-8D27-D02CC38A2A7E}"/>
              </a:ext>
            </a:extLst>
          </p:cNvPr>
          <p:cNvSpPr txBox="1"/>
          <p:nvPr/>
        </p:nvSpPr>
        <p:spPr>
          <a:xfrm>
            <a:off x="6258345" y="3059668"/>
            <a:ext cx="3801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파일을 읽어서 </a:t>
            </a:r>
            <a:r>
              <a:rPr lang="en-US" altLang="ko-KR" dirty="0"/>
              <a:t>$</a:t>
            </a:r>
            <a:r>
              <a:rPr lang="ko-KR" altLang="en-US" dirty="0"/>
              <a:t>기호의 횟수를 읽음</a:t>
            </a:r>
          </a:p>
        </p:txBody>
      </p:sp>
    </p:spTree>
    <p:extLst>
      <p:ext uri="{BB962C8B-B14F-4D97-AF65-F5344CB8AC3E}">
        <p14:creationId xmlns:p14="http://schemas.microsoft.com/office/powerpoint/2010/main" val="3280921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37429D-7A0A-4D28-A42C-970457C3F3DF}"/>
              </a:ext>
            </a:extLst>
          </p:cNvPr>
          <p:cNvSpPr txBox="1"/>
          <p:nvPr/>
        </p:nvSpPr>
        <p:spPr>
          <a:xfrm>
            <a:off x="11879094" y="6488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C959A92-44A4-4F2E-9D6D-1711789E23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333" y="275339"/>
            <a:ext cx="7944959" cy="392484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E5CAE36-B7FF-49B9-88A5-199B4B81C69D}"/>
              </a:ext>
            </a:extLst>
          </p:cNvPr>
          <p:cNvSpPr txBox="1"/>
          <p:nvPr/>
        </p:nvSpPr>
        <p:spPr>
          <a:xfrm>
            <a:off x="6875801" y="1048623"/>
            <a:ext cx="50032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내부에 정의해둔 스크립트의 내용을 출력함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44FD7E-B360-4A2D-B679-66CC9075D07A}"/>
              </a:ext>
            </a:extLst>
          </p:cNvPr>
          <p:cNvSpPr txBox="1"/>
          <p:nvPr/>
        </p:nvSpPr>
        <p:spPr>
          <a:xfrm>
            <a:off x="7188707" y="5623234"/>
            <a:ext cx="50032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외부에 정의해둔 스크립트의 내용을 출력함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9C652D77-2339-4C72-B921-E62DB39CCC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289" y="3609522"/>
            <a:ext cx="5115639" cy="324847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46FDD5F0-8F0C-4919-BA86-FC66BA97BE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2385" y="3915139"/>
            <a:ext cx="4639322" cy="78115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3EA68770-48CD-4141-ADBA-B789933E1D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15" y="4918968"/>
            <a:ext cx="1981477" cy="51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084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37429D-7A0A-4D28-A42C-970457C3F3DF}"/>
              </a:ext>
            </a:extLst>
          </p:cNvPr>
          <p:cNvSpPr txBox="1"/>
          <p:nvPr/>
        </p:nvSpPr>
        <p:spPr>
          <a:xfrm>
            <a:off x="11879094" y="6488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A3BE8696-9C88-4536-BE41-DE5035411D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812" y="880962"/>
            <a:ext cx="7163800" cy="1438476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342B30DB-1DA5-4944-9F7F-487057F8CB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8355" y="1785964"/>
            <a:ext cx="1200318" cy="53347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21E1869-2364-4E08-9B36-269449906847}"/>
              </a:ext>
            </a:extLst>
          </p:cNvPr>
          <p:cNvSpPr txBox="1"/>
          <p:nvPr/>
        </p:nvSpPr>
        <p:spPr>
          <a:xfrm>
            <a:off x="1666812" y="2443381"/>
            <a:ext cx="54072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Console.log()</a:t>
            </a:r>
            <a:r>
              <a:rPr lang="ko-KR" altLang="en-US" dirty="0"/>
              <a:t>의 내용은 실제로는 출력되지 않지만</a:t>
            </a:r>
            <a:endParaRPr lang="en-US" altLang="ko-KR" dirty="0"/>
          </a:p>
          <a:p>
            <a:r>
              <a:rPr lang="ko-KR" altLang="en-US" dirty="0"/>
              <a:t>콘솔에서는 표기됨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B8D8F10-0FF7-48E0-9F09-297912D67EEC}"/>
              </a:ext>
            </a:extLst>
          </p:cNvPr>
          <p:cNvSpPr txBox="1"/>
          <p:nvPr/>
        </p:nvSpPr>
        <p:spPr>
          <a:xfrm>
            <a:off x="9372446" y="1230868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콘솔에서의 내용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8DA84D4-EF65-4D32-A94E-6B7821F6243A}"/>
              </a:ext>
            </a:extLst>
          </p:cNvPr>
          <p:cNvSpPr txBox="1"/>
          <p:nvPr/>
        </p:nvSpPr>
        <p:spPr>
          <a:xfrm>
            <a:off x="7155809" y="3011648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실제로 출력된 내용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07EE07D7-5959-44E7-86D2-2E6F20CD84EF}"/>
              </a:ext>
            </a:extLst>
          </p:cNvPr>
          <p:cNvCxnSpPr/>
          <p:nvPr/>
        </p:nvCxnSpPr>
        <p:spPr>
          <a:xfrm flipH="1" flipV="1">
            <a:off x="7228514" y="2052701"/>
            <a:ext cx="724249" cy="958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AD395D63-1C2B-4D14-B408-67FA6BD3640B}"/>
              </a:ext>
            </a:extLst>
          </p:cNvPr>
          <p:cNvCxnSpPr>
            <a:stCxn id="22" idx="1"/>
          </p:cNvCxnSpPr>
          <p:nvPr/>
        </p:nvCxnSpPr>
        <p:spPr>
          <a:xfrm flipH="1" flipV="1">
            <a:off x="8640661" y="1230868"/>
            <a:ext cx="731785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그림 30">
            <a:extLst>
              <a:ext uri="{FF2B5EF4-FFF2-40B4-BE49-F238E27FC236}">
                <a16:creationId xmlns:a16="http://schemas.microsoft.com/office/drawing/2014/main" id="{EBCDD157-15C0-4833-99C2-0503E26F78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186" y="4939009"/>
            <a:ext cx="4315427" cy="1133633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514F9D88-A115-4E96-BABF-FCFA558EDB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037" y="4404437"/>
            <a:ext cx="1895740" cy="295316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9DA44950-B9B4-439D-8400-2E54ABE747BE}"/>
              </a:ext>
            </a:extLst>
          </p:cNvPr>
          <p:cNvSpPr txBox="1"/>
          <p:nvPr/>
        </p:nvSpPr>
        <p:spPr>
          <a:xfrm>
            <a:off x="4479721" y="4035105"/>
            <a:ext cx="5267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alert()</a:t>
            </a:r>
            <a:r>
              <a:rPr lang="ko-KR" altLang="en-US" dirty="0"/>
              <a:t>는 브라우저에 </a:t>
            </a:r>
            <a:r>
              <a:rPr lang="ko-KR" altLang="en-US" dirty="0" err="1"/>
              <a:t>메세지창을</a:t>
            </a:r>
            <a:r>
              <a:rPr lang="ko-KR" altLang="en-US" dirty="0"/>
              <a:t> 실행해서 출력함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24137F5-F54C-452F-9395-2DA00CB0547E}"/>
              </a:ext>
            </a:extLst>
          </p:cNvPr>
          <p:cNvSpPr txBox="1"/>
          <p:nvPr/>
        </p:nvSpPr>
        <p:spPr>
          <a:xfrm>
            <a:off x="9487861" y="5832122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실제 실행내용</a:t>
            </a: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0E8ED181-1E7C-4894-BC8C-D1964C50CE7B}"/>
              </a:ext>
            </a:extLst>
          </p:cNvPr>
          <p:cNvCxnSpPr/>
          <p:nvPr/>
        </p:nvCxnSpPr>
        <p:spPr>
          <a:xfrm flipH="1" flipV="1">
            <a:off x="8766495" y="5427677"/>
            <a:ext cx="981015" cy="285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796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37429D-7A0A-4D28-A42C-970457C3F3DF}"/>
              </a:ext>
            </a:extLst>
          </p:cNvPr>
          <p:cNvSpPr txBox="1"/>
          <p:nvPr/>
        </p:nvSpPr>
        <p:spPr>
          <a:xfrm>
            <a:off x="11879094" y="6488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AE28C00-A574-4DC1-BD91-193434A27E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996" y="640752"/>
            <a:ext cx="4439270" cy="314368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B0919A2-6296-447E-904A-CA079DB4D9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2139" y="707537"/>
            <a:ext cx="4782217" cy="47631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0EEEB4A-6F10-438B-AE0B-C19D53488677}"/>
              </a:ext>
            </a:extLst>
          </p:cNvPr>
          <p:cNvSpPr txBox="1"/>
          <p:nvPr/>
        </p:nvSpPr>
        <p:spPr>
          <a:xfrm>
            <a:off x="5802139" y="1843264"/>
            <a:ext cx="3140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php</a:t>
            </a:r>
            <a:r>
              <a:rPr lang="ko-KR" altLang="en-US" dirty="0"/>
              <a:t>에서 변수를 사용한 모습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AA25226-42AB-4919-99F2-53C38A25A6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996" y="3881810"/>
            <a:ext cx="3077004" cy="218152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007F20B-6CBB-4A3C-B40A-DC1808794F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0998" y="3944430"/>
            <a:ext cx="4791744" cy="781159"/>
          </a:xfrm>
          <a:prstGeom prst="rect">
            <a:avLst/>
          </a:prstGeom>
        </p:spPr>
      </p:pic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1363CB77-7E1C-406D-9422-28071E05FC2C}"/>
              </a:ext>
            </a:extLst>
          </p:cNvPr>
          <p:cNvCxnSpPr/>
          <p:nvPr/>
        </p:nvCxnSpPr>
        <p:spPr>
          <a:xfrm flipH="1" flipV="1">
            <a:off x="4756558" y="1843264"/>
            <a:ext cx="956345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484A5F55-8402-4B34-B0E6-5FF8C2C31EC8}"/>
              </a:ext>
            </a:extLst>
          </p:cNvPr>
          <p:cNvCxnSpPr/>
          <p:nvPr/>
        </p:nvCxnSpPr>
        <p:spPr>
          <a:xfrm flipV="1">
            <a:off x="7650760" y="1073791"/>
            <a:ext cx="293614" cy="769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432987A-6262-4B8B-B23A-A14462F09075}"/>
              </a:ext>
            </a:extLst>
          </p:cNvPr>
          <p:cNvSpPr txBox="1"/>
          <p:nvPr/>
        </p:nvSpPr>
        <p:spPr>
          <a:xfrm>
            <a:off x="4803771" y="5189637"/>
            <a:ext cx="2821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js</a:t>
            </a:r>
            <a:r>
              <a:rPr lang="ko-KR" altLang="en-US" dirty="0"/>
              <a:t>에서 변수를 사용한 모습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E74986A5-A43E-46E1-BB1D-73D2F3305580}"/>
              </a:ext>
            </a:extLst>
          </p:cNvPr>
          <p:cNvCxnSpPr/>
          <p:nvPr/>
        </p:nvCxnSpPr>
        <p:spPr>
          <a:xfrm flipH="1" flipV="1">
            <a:off x="3758190" y="5189637"/>
            <a:ext cx="956345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2CE1BAC7-1C9F-4209-B8B1-5BB4FE1B7A08}"/>
              </a:ext>
            </a:extLst>
          </p:cNvPr>
          <p:cNvCxnSpPr/>
          <p:nvPr/>
        </p:nvCxnSpPr>
        <p:spPr>
          <a:xfrm flipV="1">
            <a:off x="6652392" y="4420164"/>
            <a:ext cx="293614" cy="769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1999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37429D-7A0A-4D28-A42C-970457C3F3DF}"/>
              </a:ext>
            </a:extLst>
          </p:cNvPr>
          <p:cNvSpPr txBox="1"/>
          <p:nvPr/>
        </p:nvSpPr>
        <p:spPr>
          <a:xfrm>
            <a:off x="11879094" y="6488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33CA5AB-A054-40B7-9ECC-67AF95139A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042" y="473040"/>
            <a:ext cx="3172268" cy="279121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7B449CE-0025-4E74-9DEC-5C4851E402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2266" y="1259378"/>
            <a:ext cx="4667901" cy="48584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543CA94-A4A2-4CD9-8D1F-8F495CE738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2208" y="2166761"/>
            <a:ext cx="3467584" cy="252447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B076D60A-106D-4889-BF5A-DB6AD3E8F29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2601" y="2749781"/>
            <a:ext cx="4906060" cy="83831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25FD895-CE04-40AC-9400-B5C1F820A788}"/>
              </a:ext>
            </a:extLst>
          </p:cNvPr>
          <p:cNvSpPr txBox="1"/>
          <p:nvPr/>
        </p:nvSpPr>
        <p:spPr>
          <a:xfrm>
            <a:off x="906011" y="3741490"/>
            <a:ext cx="3147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변수의 내용을 복사하는 모습</a:t>
            </a:r>
          </a:p>
        </p:txBody>
      </p:sp>
    </p:spTree>
    <p:extLst>
      <p:ext uri="{BB962C8B-B14F-4D97-AF65-F5344CB8AC3E}">
        <p14:creationId xmlns:p14="http://schemas.microsoft.com/office/powerpoint/2010/main" val="962123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37429D-7A0A-4D28-A42C-970457C3F3DF}"/>
              </a:ext>
            </a:extLst>
          </p:cNvPr>
          <p:cNvSpPr txBox="1"/>
          <p:nvPr/>
        </p:nvSpPr>
        <p:spPr>
          <a:xfrm>
            <a:off x="11879094" y="6488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782410B-58BF-4DBE-BB07-27C7FAB126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241" y="4073481"/>
            <a:ext cx="3467584" cy="252447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0361DAC-D397-489C-BDAF-72649A5DD7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353" y="4726439"/>
            <a:ext cx="4906060" cy="83831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28830B6-7CAE-4A69-A193-A89399B6B1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241" y="347232"/>
            <a:ext cx="4239217" cy="363905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494ED8B-FD0F-4265-86AD-FEA6E63097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034" y="2289151"/>
            <a:ext cx="4610743" cy="49536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DAD35F5-4D0F-470F-827E-C38DBE36C0A1}"/>
              </a:ext>
            </a:extLst>
          </p:cNvPr>
          <p:cNvSpPr txBox="1"/>
          <p:nvPr/>
        </p:nvSpPr>
        <p:spPr>
          <a:xfrm>
            <a:off x="7400680" y="1157681"/>
            <a:ext cx="41344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복사된 변수의 내용을 중간에 </a:t>
            </a:r>
            <a:r>
              <a:rPr lang="ko-KR" altLang="en-US" dirty="0" err="1"/>
              <a:t>변경한뒤</a:t>
            </a:r>
            <a:endParaRPr lang="en-US" altLang="ko-KR" dirty="0"/>
          </a:p>
          <a:p>
            <a:r>
              <a:rPr lang="ko-KR" altLang="en-US" dirty="0"/>
              <a:t>출력해본 모습</a:t>
            </a:r>
          </a:p>
        </p:txBody>
      </p:sp>
    </p:spTree>
    <p:extLst>
      <p:ext uri="{BB962C8B-B14F-4D97-AF65-F5344CB8AC3E}">
        <p14:creationId xmlns:p14="http://schemas.microsoft.com/office/powerpoint/2010/main" val="2579920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37429D-7A0A-4D28-A42C-970457C3F3DF}"/>
              </a:ext>
            </a:extLst>
          </p:cNvPr>
          <p:cNvSpPr txBox="1"/>
          <p:nvPr/>
        </p:nvSpPr>
        <p:spPr>
          <a:xfrm>
            <a:off x="11879094" y="6488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E1CD449-B842-44A1-8DE0-9302926A28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192" y="5600660"/>
            <a:ext cx="4906060" cy="60015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F529FBA-5EFE-44CE-836C-13B69E57A1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27" y="427896"/>
            <a:ext cx="3048425" cy="200052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54CC207-3737-4967-A81A-17F7911560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27" y="4272390"/>
            <a:ext cx="4706007" cy="58110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0B526D27-5C98-4EFE-8FAB-6D43082D60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8026" y="479981"/>
            <a:ext cx="4677428" cy="1247949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5882BE95-AD45-46DB-A38A-5585E490610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192" y="2259022"/>
            <a:ext cx="4848902" cy="523948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D0406F6-B41F-46DB-AC4A-40A894284BD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8026" y="3314062"/>
            <a:ext cx="4696480" cy="154326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3C503B5-282C-4FBE-B731-9A4A75BC272F}"/>
              </a:ext>
            </a:extLst>
          </p:cNvPr>
          <p:cNvSpPr txBox="1"/>
          <p:nvPr/>
        </p:nvSpPr>
        <p:spPr>
          <a:xfrm>
            <a:off x="684027" y="2923376"/>
            <a:ext cx="36760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Php</a:t>
            </a:r>
            <a:r>
              <a:rPr lang="ko-KR" altLang="en-US" dirty="0"/>
              <a:t>에서 </a:t>
            </a:r>
            <a:r>
              <a:rPr lang="en-US" altLang="ko-KR" dirty="0" err="1"/>
              <a:t>var_dump</a:t>
            </a:r>
            <a:r>
              <a:rPr lang="en-US" altLang="ko-KR" dirty="0"/>
              <a:t>()</a:t>
            </a:r>
            <a:r>
              <a:rPr lang="ko-KR" altLang="en-US" dirty="0"/>
              <a:t>를 사용하면</a:t>
            </a:r>
            <a:endParaRPr lang="en-US" altLang="ko-KR" dirty="0"/>
          </a:p>
          <a:p>
            <a:r>
              <a:rPr lang="ko-KR" altLang="en-US" dirty="0"/>
              <a:t>변수의 정보를 출력할 수 있음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27EA231-9F7D-4848-A674-3F06B012266A}"/>
              </a:ext>
            </a:extLst>
          </p:cNvPr>
          <p:cNvSpPr txBox="1"/>
          <p:nvPr/>
        </p:nvSpPr>
        <p:spPr>
          <a:xfrm>
            <a:off x="3963905" y="1808810"/>
            <a:ext cx="5426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Js</a:t>
            </a:r>
            <a:r>
              <a:rPr lang="ko-KR" altLang="en-US" dirty="0"/>
              <a:t>에서는 </a:t>
            </a:r>
            <a:r>
              <a:rPr lang="en-US" altLang="ko-KR" dirty="0" err="1"/>
              <a:t>typeof</a:t>
            </a:r>
            <a:r>
              <a:rPr lang="ko-KR" altLang="en-US" dirty="0"/>
              <a:t>으로 변수의 정보를 출력할 수 있음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B4F02C8-22D3-4226-AC57-EE12B16F1A39}"/>
              </a:ext>
            </a:extLst>
          </p:cNvPr>
          <p:cNvSpPr txBox="1"/>
          <p:nvPr/>
        </p:nvSpPr>
        <p:spPr>
          <a:xfrm>
            <a:off x="4587330" y="2841547"/>
            <a:ext cx="6489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Underfined</a:t>
            </a:r>
            <a:r>
              <a:rPr lang="en-US" altLang="ko-KR" dirty="0"/>
              <a:t> </a:t>
            </a:r>
            <a:r>
              <a:rPr lang="ko-KR" altLang="en-US" dirty="0"/>
              <a:t>로 </a:t>
            </a:r>
            <a:r>
              <a:rPr lang="ko-KR" altLang="en-US" dirty="0" err="1"/>
              <a:t>출력되는건</a:t>
            </a:r>
            <a:r>
              <a:rPr lang="ko-KR" altLang="en-US" dirty="0"/>
              <a:t> 변수에 값이 입력되지 않았기 때문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83F16C1-E76B-421A-8507-C1F7E3871AB7}"/>
              </a:ext>
            </a:extLst>
          </p:cNvPr>
          <p:cNvSpPr txBox="1"/>
          <p:nvPr/>
        </p:nvSpPr>
        <p:spPr>
          <a:xfrm>
            <a:off x="5673364" y="4979831"/>
            <a:ext cx="4317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변수에 값을 입력하니 </a:t>
            </a:r>
            <a:r>
              <a:rPr lang="en-US" altLang="ko-KR" dirty="0"/>
              <a:t>number</a:t>
            </a:r>
            <a:r>
              <a:rPr lang="ko-KR" altLang="en-US" dirty="0"/>
              <a:t>가 출력됨</a:t>
            </a:r>
          </a:p>
        </p:txBody>
      </p:sp>
    </p:spTree>
    <p:extLst>
      <p:ext uri="{BB962C8B-B14F-4D97-AF65-F5344CB8AC3E}">
        <p14:creationId xmlns:p14="http://schemas.microsoft.com/office/powerpoint/2010/main" val="1199360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37429D-7A0A-4D28-A42C-970457C3F3DF}"/>
              </a:ext>
            </a:extLst>
          </p:cNvPr>
          <p:cNvSpPr txBox="1"/>
          <p:nvPr/>
        </p:nvSpPr>
        <p:spPr>
          <a:xfrm>
            <a:off x="11879094" y="6488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8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01D5DA5-2983-4377-BB3B-B9ED54E72F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205" y="159087"/>
            <a:ext cx="6125430" cy="25054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03BF1A6-9A62-4E84-BB41-6D82DD97CB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5914" y="351995"/>
            <a:ext cx="4734586" cy="55252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599E9AA-25E3-4461-8C79-F46157E3D8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5914" y="3429000"/>
            <a:ext cx="4829849" cy="63826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792EFE5-9C4A-4302-A7EC-754759EB3D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205" y="4284677"/>
            <a:ext cx="7125694" cy="178142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D2712FD-617D-4426-B0CA-719A2D7AEDE2}"/>
              </a:ext>
            </a:extLst>
          </p:cNvPr>
          <p:cNvSpPr txBox="1"/>
          <p:nvPr/>
        </p:nvSpPr>
        <p:spPr>
          <a:xfrm>
            <a:off x="5570290" y="2842255"/>
            <a:ext cx="3550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Php</a:t>
            </a:r>
            <a:r>
              <a:rPr lang="ko-KR" altLang="en-US" dirty="0"/>
              <a:t>와 </a:t>
            </a:r>
            <a:r>
              <a:rPr lang="en-US" altLang="ko-KR" dirty="0" err="1"/>
              <a:t>js</a:t>
            </a:r>
            <a:r>
              <a:rPr lang="ko-KR" altLang="en-US" dirty="0"/>
              <a:t>의 변수와 문자열의 출력</a:t>
            </a:r>
          </a:p>
        </p:txBody>
      </p:sp>
    </p:spTree>
    <p:extLst>
      <p:ext uri="{BB962C8B-B14F-4D97-AF65-F5344CB8AC3E}">
        <p14:creationId xmlns:p14="http://schemas.microsoft.com/office/powerpoint/2010/main" val="242704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37429D-7A0A-4D28-A42C-970457C3F3DF}"/>
              </a:ext>
            </a:extLst>
          </p:cNvPr>
          <p:cNvSpPr txBox="1"/>
          <p:nvPr/>
        </p:nvSpPr>
        <p:spPr>
          <a:xfrm>
            <a:off x="11879094" y="6488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7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AC93ADD-7682-43C8-A64D-FD8A8B2EC2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0366" y="273278"/>
            <a:ext cx="4744112" cy="103837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6AE98E2-419A-4499-A3FC-C59F4FA97F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218" y="273278"/>
            <a:ext cx="3324689" cy="4029637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8CBD0A3F-2EBA-454E-9191-99D82441C7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218" y="4620169"/>
            <a:ext cx="4448796" cy="160995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593D4C2F-6414-45D5-B173-7F7078E2DF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6171" y="5534697"/>
            <a:ext cx="4601217" cy="69542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17BB0AC-C32F-497F-B487-F6C79CBC5EBA}"/>
              </a:ext>
            </a:extLst>
          </p:cNvPr>
          <p:cNvSpPr txBox="1"/>
          <p:nvPr/>
        </p:nvSpPr>
        <p:spPr>
          <a:xfrm>
            <a:off x="4373626" y="1623563"/>
            <a:ext cx="4668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&amp;</a:t>
            </a:r>
            <a:r>
              <a:rPr lang="ko-KR" altLang="en-US" dirty="0"/>
              <a:t>를 사용하면 변수의 주소에 접근할 수 있음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D9CA06E-EF48-4CDB-ABFC-962A6C5A5C9C}"/>
              </a:ext>
            </a:extLst>
          </p:cNvPr>
          <p:cNvCxnSpPr/>
          <p:nvPr/>
        </p:nvCxnSpPr>
        <p:spPr>
          <a:xfrm flipH="1">
            <a:off x="3322040" y="1808229"/>
            <a:ext cx="9563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0574961-77E0-4082-9568-D6E552C4D8DD}"/>
              </a:ext>
            </a:extLst>
          </p:cNvPr>
          <p:cNvSpPr txBox="1"/>
          <p:nvPr/>
        </p:nvSpPr>
        <p:spPr>
          <a:xfrm>
            <a:off x="6019122" y="4829555"/>
            <a:ext cx="46089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Intval</a:t>
            </a:r>
            <a:r>
              <a:rPr lang="en-US" altLang="ko-KR" dirty="0"/>
              <a:t>()</a:t>
            </a:r>
            <a:r>
              <a:rPr lang="ko-KR" altLang="en-US" dirty="0"/>
              <a:t>를 사용하면 정수로만 출력됨</a:t>
            </a:r>
            <a:endParaRPr lang="en-US" altLang="ko-KR" dirty="0"/>
          </a:p>
          <a:p>
            <a:r>
              <a:rPr lang="en-US" altLang="ko-KR" dirty="0"/>
              <a:t>%</a:t>
            </a:r>
            <a:r>
              <a:rPr lang="ko-KR" altLang="en-US" dirty="0"/>
              <a:t>를 사용하면 값을 나누고 </a:t>
            </a:r>
            <a:r>
              <a:rPr lang="ko-KR" altLang="en-US" dirty="0" err="1"/>
              <a:t>남은수를</a:t>
            </a:r>
            <a:r>
              <a:rPr lang="ko-KR" altLang="en-US" dirty="0"/>
              <a:t> 출력함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442FF9E7-85F9-447F-B870-9ABD44BD4CCE}"/>
              </a:ext>
            </a:extLst>
          </p:cNvPr>
          <p:cNvCxnSpPr>
            <a:cxnSpLocks/>
            <a:stCxn id="25" idx="1"/>
          </p:cNvCxnSpPr>
          <p:nvPr/>
        </p:nvCxnSpPr>
        <p:spPr>
          <a:xfrm flipH="1">
            <a:off x="4681058" y="5152721"/>
            <a:ext cx="1338064" cy="31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6186490"/>
      </p:ext>
    </p:extLst>
  </p:cSld>
  <p:clrMapOvr>
    <a:masterClrMapping/>
  </p:clrMapOvr>
</p:sld>
</file>

<file path=ppt/theme/theme1.xml><?xml version="1.0" encoding="utf-8"?>
<a:theme xmlns:a="http://schemas.openxmlformats.org/drawingml/2006/main" name="줄기">
  <a:themeElements>
    <a:clrScheme name="줄기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줄기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줄기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66</TotalTime>
  <Words>278</Words>
  <Application>Microsoft Office PowerPoint</Application>
  <PresentationFormat>와이드스크린</PresentationFormat>
  <Paragraphs>71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Arial</vt:lpstr>
      <vt:lpstr>Century Gothic</vt:lpstr>
      <vt:lpstr>Wingdings 3</vt:lpstr>
      <vt:lpstr>줄기</vt:lpstr>
      <vt:lpstr>웹콘텐츠프로그래밍 2019.09.11(3주차)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웹콘텐츠프로그래밍 2019.09.11(3주차)</dc:title>
  <dc:creator>kj119</dc:creator>
  <cp:lastModifiedBy>kj119</cp:lastModifiedBy>
  <cp:revision>20</cp:revision>
  <dcterms:created xsi:type="dcterms:W3CDTF">2019-09-15T12:40:00Z</dcterms:created>
  <dcterms:modified xsi:type="dcterms:W3CDTF">2019-09-15T13:46:10Z</dcterms:modified>
</cp:coreProperties>
</file>