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6F2E1-EDE5-45C7-90A2-336954AB1BBB}" v="240" dt="2019-11-09T13:54:2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A116F2E1-EDE5-45C7-90A2-336954AB1BBB}"/>
    <pc:docChg chg="undo custSel addSld modSld">
      <pc:chgData name="kj119" userId="efccf29a-f3b5-4b37-b444-e9bda86a644e" providerId="ADAL" clId="{A116F2E1-EDE5-45C7-90A2-336954AB1BBB}" dt="2019-11-09T13:54:30.658" v="3112" actId="1076"/>
      <pc:docMkLst>
        <pc:docMk/>
      </pc:docMkLst>
      <pc:sldChg chg="modSp">
        <pc:chgData name="kj119" userId="efccf29a-f3b5-4b37-b444-e9bda86a644e" providerId="ADAL" clId="{A116F2E1-EDE5-45C7-90A2-336954AB1BBB}" dt="2019-11-08T07:32:23.843" v="0" actId="27636"/>
        <pc:sldMkLst>
          <pc:docMk/>
          <pc:sldMk cId="1182265556" sldId="256"/>
        </pc:sldMkLst>
        <pc:spChg chg="mod">
          <ac:chgData name="kj119" userId="efccf29a-f3b5-4b37-b444-e9bda86a644e" providerId="ADAL" clId="{A116F2E1-EDE5-45C7-90A2-336954AB1BBB}" dt="2019-11-08T07:32:23.843" v="0" actId="27636"/>
          <ac:spMkLst>
            <pc:docMk/>
            <pc:sldMk cId="1182265556" sldId="256"/>
            <ac:spMk id="3" creationId="{9F025EFE-E458-49A4-AC78-E4226FC0A4B5}"/>
          </ac:spMkLst>
        </pc:spChg>
      </pc:sldChg>
      <pc:sldChg chg="addSp delSp modSp add">
        <pc:chgData name="kj119" userId="efccf29a-f3b5-4b37-b444-e9bda86a644e" providerId="ADAL" clId="{A116F2E1-EDE5-45C7-90A2-336954AB1BBB}" dt="2019-11-08T07:34:56.521" v="166" actId="1076"/>
        <pc:sldMkLst>
          <pc:docMk/>
          <pc:sldMk cId="1264469320" sldId="257"/>
        </pc:sldMkLst>
        <pc:spChg chg="del">
          <ac:chgData name="kj119" userId="efccf29a-f3b5-4b37-b444-e9bda86a644e" providerId="ADAL" clId="{A116F2E1-EDE5-45C7-90A2-336954AB1BBB}" dt="2019-11-08T07:33:31.492" v="5"/>
          <ac:spMkLst>
            <pc:docMk/>
            <pc:sldMk cId="1264469320" sldId="257"/>
            <ac:spMk id="2" creationId="{345DB9D9-AD6E-4F1A-9938-278F3E136861}"/>
          </ac:spMkLst>
        </pc:spChg>
        <pc:spChg chg="del">
          <ac:chgData name="kj119" userId="efccf29a-f3b5-4b37-b444-e9bda86a644e" providerId="ADAL" clId="{A116F2E1-EDE5-45C7-90A2-336954AB1BBB}" dt="2019-11-08T07:33:31.492" v="5"/>
          <ac:spMkLst>
            <pc:docMk/>
            <pc:sldMk cId="1264469320" sldId="257"/>
            <ac:spMk id="3" creationId="{1FC82337-E9A7-4E03-BA08-BF2439BC358F}"/>
          </ac:spMkLst>
        </pc:spChg>
        <pc:spChg chg="add mod">
          <ac:chgData name="kj119" userId="efccf29a-f3b5-4b37-b444-e9bda86a644e" providerId="ADAL" clId="{A116F2E1-EDE5-45C7-90A2-336954AB1BBB}" dt="2019-11-08T07:33:21.515" v="4" actId="1076"/>
          <ac:spMkLst>
            <pc:docMk/>
            <pc:sldMk cId="1264469320" sldId="257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34:56.521" v="166" actId="1076"/>
          <ac:spMkLst>
            <pc:docMk/>
            <pc:sldMk cId="1264469320" sldId="257"/>
            <ac:spMk id="13" creationId="{941B0EE8-FADD-4643-90C5-D939B6C8CC7E}"/>
          </ac:spMkLst>
        </pc:spChg>
        <pc:picChg chg="add mod">
          <ac:chgData name="kj119" userId="efccf29a-f3b5-4b37-b444-e9bda86a644e" providerId="ADAL" clId="{A116F2E1-EDE5-45C7-90A2-336954AB1BBB}" dt="2019-11-08T07:33:46.986" v="9" actId="1076"/>
          <ac:picMkLst>
            <pc:docMk/>
            <pc:sldMk cId="1264469320" sldId="257"/>
            <ac:picMk id="6" creationId="{F3FDEBE4-917C-4207-A918-699D107B7951}"/>
          </ac:picMkLst>
        </pc:picChg>
        <pc:picChg chg="add mod">
          <ac:chgData name="kj119" userId="efccf29a-f3b5-4b37-b444-e9bda86a644e" providerId="ADAL" clId="{A116F2E1-EDE5-45C7-90A2-336954AB1BBB}" dt="2019-11-08T07:33:59.049" v="12" actId="1076"/>
          <ac:picMkLst>
            <pc:docMk/>
            <pc:sldMk cId="1264469320" sldId="257"/>
            <ac:picMk id="8" creationId="{31F57B5F-9101-4C1B-AD85-D594113D03B1}"/>
          </ac:picMkLst>
        </pc:picChg>
        <pc:picChg chg="add mod">
          <ac:chgData name="kj119" userId="efccf29a-f3b5-4b37-b444-e9bda86a644e" providerId="ADAL" clId="{A116F2E1-EDE5-45C7-90A2-336954AB1BBB}" dt="2019-11-08T07:34:10.871" v="14" actId="1076"/>
          <ac:picMkLst>
            <pc:docMk/>
            <pc:sldMk cId="1264469320" sldId="257"/>
            <ac:picMk id="10" creationId="{64F88B66-8EB9-459B-BE65-9CFB5027FB47}"/>
          </ac:picMkLst>
        </pc:picChg>
        <pc:picChg chg="add mod">
          <ac:chgData name="kj119" userId="efccf29a-f3b5-4b37-b444-e9bda86a644e" providerId="ADAL" clId="{A116F2E1-EDE5-45C7-90A2-336954AB1BBB}" dt="2019-11-08T07:34:16.865" v="16" actId="1076"/>
          <ac:picMkLst>
            <pc:docMk/>
            <pc:sldMk cId="1264469320" sldId="257"/>
            <ac:picMk id="12" creationId="{88F20FC8-244F-4C70-82CD-D1247FBA7AFB}"/>
          </ac:picMkLst>
        </pc:picChg>
      </pc:sldChg>
      <pc:sldChg chg="addSp delSp modSp add">
        <pc:chgData name="kj119" userId="efccf29a-f3b5-4b37-b444-e9bda86a644e" providerId="ADAL" clId="{A116F2E1-EDE5-45C7-90A2-336954AB1BBB}" dt="2019-11-08T07:42:32.519" v="1148" actId="20577"/>
        <pc:sldMkLst>
          <pc:docMk/>
          <pc:sldMk cId="1637874079" sldId="258"/>
        </pc:sldMkLst>
        <pc:spChg chg="mod">
          <ac:chgData name="kj119" userId="efccf29a-f3b5-4b37-b444-e9bda86a644e" providerId="ADAL" clId="{A116F2E1-EDE5-45C7-90A2-336954AB1BBB}" dt="2019-11-08T07:35:03.475" v="169" actId="20577"/>
          <ac:spMkLst>
            <pc:docMk/>
            <pc:sldMk cId="1637874079" sldId="258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35:06.201" v="170" actId="478"/>
          <ac:spMkLst>
            <pc:docMk/>
            <pc:sldMk cId="1637874079" sldId="258"/>
            <ac:spMk id="13" creationId="{941B0EE8-FADD-4643-90C5-D939B6C8CC7E}"/>
          </ac:spMkLst>
        </pc:spChg>
        <pc:spChg chg="add mod">
          <ac:chgData name="kj119" userId="efccf29a-f3b5-4b37-b444-e9bda86a644e" providerId="ADAL" clId="{A116F2E1-EDE5-45C7-90A2-336954AB1BBB}" dt="2019-11-08T07:36:32.256" v="276" actId="1076"/>
          <ac:spMkLst>
            <pc:docMk/>
            <pc:sldMk cId="1637874079" sldId="258"/>
            <ac:spMk id="16" creationId="{D2198728-F834-460F-B88C-459C1F24C69C}"/>
          </ac:spMkLst>
        </pc:spChg>
        <pc:spChg chg="add mod">
          <ac:chgData name="kj119" userId="efccf29a-f3b5-4b37-b444-e9bda86a644e" providerId="ADAL" clId="{A116F2E1-EDE5-45C7-90A2-336954AB1BBB}" dt="2019-11-08T07:42:32.519" v="1148" actId="20577"/>
          <ac:spMkLst>
            <pc:docMk/>
            <pc:sldMk cId="1637874079" sldId="258"/>
            <ac:spMk id="17" creationId="{09F9FDE2-892C-4DF8-926F-C005654C5AE9}"/>
          </ac:spMkLst>
        </pc:spChg>
        <pc:spChg chg="add mod">
          <ac:chgData name="kj119" userId="efccf29a-f3b5-4b37-b444-e9bda86a644e" providerId="ADAL" clId="{A116F2E1-EDE5-45C7-90A2-336954AB1BBB}" dt="2019-11-08T07:37:30.919" v="457" actId="20577"/>
          <ac:spMkLst>
            <pc:docMk/>
            <pc:sldMk cId="1637874079" sldId="258"/>
            <ac:spMk id="18" creationId="{8C9439E3-E4AE-47AC-89F8-92C5F2B64677}"/>
          </ac:spMkLst>
        </pc:spChg>
        <pc:picChg chg="add mod">
          <ac:chgData name="kj119" userId="efccf29a-f3b5-4b37-b444-e9bda86a644e" providerId="ADAL" clId="{A116F2E1-EDE5-45C7-90A2-336954AB1BBB}" dt="2019-11-08T07:35:18.417" v="176" actId="14100"/>
          <ac:picMkLst>
            <pc:docMk/>
            <pc:sldMk cId="1637874079" sldId="258"/>
            <ac:picMk id="3" creationId="{52E61780-CDAD-46CC-AAC7-9546E5E7AAD9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6" creationId="{F3FDEBE4-917C-4207-A918-699D107B7951}"/>
          </ac:picMkLst>
        </pc:picChg>
        <pc:picChg chg="add mod">
          <ac:chgData name="kj119" userId="efccf29a-f3b5-4b37-b444-e9bda86a644e" providerId="ADAL" clId="{A116F2E1-EDE5-45C7-90A2-336954AB1BBB}" dt="2019-11-08T07:35:30.487" v="180" actId="14100"/>
          <ac:picMkLst>
            <pc:docMk/>
            <pc:sldMk cId="1637874079" sldId="258"/>
            <ac:picMk id="7" creationId="{D44B58CC-6BD5-4FC7-A008-C6CE69F4DDDB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8" creationId="{31F57B5F-9101-4C1B-AD85-D594113D03B1}"/>
          </ac:picMkLst>
        </pc:picChg>
        <pc:picChg chg="del mod">
          <ac:chgData name="kj119" userId="efccf29a-f3b5-4b37-b444-e9bda86a644e" providerId="ADAL" clId="{A116F2E1-EDE5-45C7-90A2-336954AB1BBB}" dt="2019-11-08T07:35:07.411" v="172" actId="478"/>
          <ac:picMkLst>
            <pc:docMk/>
            <pc:sldMk cId="1637874079" sldId="258"/>
            <ac:picMk id="10" creationId="{64F88B66-8EB9-459B-BE65-9CFB5027FB47}"/>
          </ac:picMkLst>
        </pc:picChg>
        <pc:picChg chg="add mod">
          <ac:chgData name="kj119" userId="efccf29a-f3b5-4b37-b444-e9bda86a644e" providerId="ADAL" clId="{A116F2E1-EDE5-45C7-90A2-336954AB1BBB}" dt="2019-11-08T07:35:47.537" v="186" actId="1076"/>
          <ac:picMkLst>
            <pc:docMk/>
            <pc:sldMk cId="1637874079" sldId="258"/>
            <ac:picMk id="11" creationId="{C5C538DC-CB7E-469B-9720-88540B1F3119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12" creationId="{88F20FC8-244F-4C70-82CD-D1247FBA7AFB}"/>
          </ac:picMkLst>
        </pc:picChg>
        <pc:picChg chg="add mod">
          <ac:chgData name="kj119" userId="efccf29a-f3b5-4b37-b444-e9bda86a644e" providerId="ADAL" clId="{A116F2E1-EDE5-45C7-90A2-336954AB1BBB}" dt="2019-11-08T07:35:50.505" v="187" actId="1076"/>
          <ac:picMkLst>
            <pc:docMk/>
            <pc:sldMk cId="1637874079" sldId="258"/>
            <ac:picMk id="15" creationId="{3F097973-F7A3-4E66-8A64-5AAEF81CC518}"/>
          </ac:picMkLst>
        </pc:picChg>
      </pc:sldChg>
      <pc:sldChg chg="addSp delSp modSp add">
        <pc:chgData name="kj119" userId="efccf29a-f3b5-4b37-b444-e9bda86a644e" providerId="ADAL" clId="{A116F2E1-EDE5-45C7-90A2-336954AB1BBB}" dt="2019-11-08T07:42:22.814" v="1146" actId="20577"/>
        <pc:sldMkLst>
          <pc:docMk/>
          <pc:sldMk cId="3880809105" sldId="259"/>
        </pc:sldMkLst>
        <pc:spChg chg="mod">
          <ac:chgData name="kj119" userId="efccf29a-f3b5-4b37-b444-e9bda86a644e" providerId="ADAL" clId="{A116F2E1-EDE5-45C7-90A2-336954AB1BBB}" dt="2019-11-08T07:37:38.845" v="460" actId="20577"/>
          <ac:spMkLst>
            <pc:docMk/>
            <pc:sldMk cId="3880809105" sldId="259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6" creationId="{D2198728-F834-460F-B88C-459C1F24C69C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7" creationId="{09F9FDE2-892C-4DF8-926F-C005654C5AE9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8" creationId="{8C9439E3-E4AE-47AC-89F8-92C5F2B64677}"/>
          </ac:spMkLst>
        </pc:spChg>
        <pc:spChg chg="add mod">
          <ac:chgData name="kj119" userId="efccf29a-f3b5-4b37-b444-e9bda86a644e" providerId="ADAL" clId="{A116F2E1-EDE5-45C7-90A2-336954AB1BBB}" dt="2019-11-08T07:39:39.576" v="681" actId="1076"/>
          <ac:spMkLst>
            <pc:docMk/>
            <pc:sldMk cId="3880809105" sldId="259"/>
            <ac:spMk id="24" creationId="{C791666B-2758-46F8-8E93-68367E0C776B}"/>
          </ac:spMkLst>
        </pc:spChg>
        <pc:spChg chg="add mod">
          <ac:chgData name="kj119" userId="efccf29a-f3b5-4b37-b444-e9bda86a644e" providerId="ADAL" clId="{A116F2E1-EDE5-45C7-90A2-336954AB1BBB}" dt="2019-11-08T07:40:33.384" v="873" actId="1076"/>
          <ac:spMkLst>
            <pc:docMk/>
            <pc:sldMk cId="3880809105" sldId="259"/>
            <ac:spMk id="25" creationId="{C881D6E8-6340-4CBD-B5D5-22BA3D9CDBFB}"/>
          </ac:spMkLst>
        </pc:spChg>
        <pc:spChg chg="add mod">
          <ac:chgData name="kj119" userId="efccf29a-f3b5-4b37-b444-e9bda86a644e" providerId="ADAL" clId="{A116F2E1-EDE5-45C7-90A2-336954AB1BBB}" dt="2019-11-08T07:41:45.152" v="1030" actId="1076"/>
          <ac:spMkLst>
            <pc:docMk/>
            <pc:sldMk cId="3880809105" sldId="259"/>
            <ac:spMk id="26" creationId="{72D57D49-FC7B-4FDB-A94A-E0AAF86F5759}"/>
          </ac:spMkLst>
        </pc:spChg>
        <pc:spChg chg="add mod">
          <ac:chgData name="kj119" userId="efccf29a-f3b5-4b37-b444-e9bda86a644e" providerId="ADAL" clId="{A116F2E1-EDE5-45C7-90A2-336954AB1BBB}" dt="2019-11-08T07:42:22.814" v="1146" actId="20577"/>
          <ac:spMkLst>
            <pc:docMk/>
            <pc:sldMk cId="3880809105" sldId="259"/>
            <ac:spMk id="27" creationId="{CB8E1EBD-7937-4BB1-8421-A8F06209CA2F}"/>
          </ac:spMkLst>
        </pc:spChg>
        <pc:picChg chg="del mod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3" creationId="{52E61780-CDAD-46CC-AAC7-9546E5E7AAD9}"/>
          </ac:picMkLst>
        </pc:picChg>
        <pc:picChg chg="add mod">
          <ac:chgData name="kj119" userId="efccf29a-f3b5-4b37-b444-e9bda86a644e" providerId="ADAL" clId="{A116F2E1-EDE5-45C7-90A2-336954AB1BBB}" dt="2019-11-08T07:37:55.945" v="470" actId="1076"/>
          <ac:picMkLst>
            <pc:docMk/>
            <pc:sldMk cId="3880809105" sldId="259"/>
            <ac:picMk id="5" creationId="{426EA62D-A5E7-4C54-8B9A-8243E091468C}"/>
          </ac:picMkLst>
        </pc:picChg>
        <pc:picChg chg="del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7" creationId="{D44B58CC-6BD5-4FC7-A008-C6CE69F4DDDB}"/>
          </ac:picMkLst>
        </pc:picChg>
        <pc:picChg chg="add mod">
          <ac:chgData name="kj119" userId="efccf29a-f3b5-4b37-b444-e9bda86a644e" providerId="ADAL" clId="{A116F2E1-EDE5-45C7-90A2-336954AB1BBB}" dt="2019-11-08T07:39:47.528" v="684" actId="1076"/>
          <ac:picMkLst>
            <pc:docMk/>
            <pc:sldMk cId="3880809105" sldId="259"/>
            <ac:picMk id="8" creationId="{1F78B1FE-C607-4534-B770-F821026FC2A3}"/>
          </ac:picMkLst>
        </pc:picChg>
        <pc:picChg chg="add mod">
          <ac:chgData name="kj119" userId="efccf29a-f3b5-4b37-b444-e9bda86a644e" providerId="ADAL" clId="{A116F2E1-EDE5-45C7-90A2-336954AB1BBB}" dt="2019-11-08T07:39:47.528" v="684" actId="1076"/>
          <ac:picMkLst>
            <pc:docMk/>
            <pc:sldMk cId="3880809105" sldId="259"/>
            <ac:picMk id="10" creationId="{B74022C5-ABBD-47A3-BEB1-3586A6667EC9}"/>
          </ac:picMkLst>
        </pc:picChg>
        <pc:picChg chg="del">
          <ac:chgData name="kj119" userId="efccf29a-f3b5-4b37-b444-e9bda86a644e" providerId="ADAL" clId="{A116F2E1-EDE5-45C7-90A2-336954AB1BBB}" dt="2019-11-08T07:37:42.663" v="461" actId="478"/>
          <ac:picMkLst>
            <pc:docMk/>
            <pc:sldMk cId="3880809105" sldId="259"/>
            <ac:picMk id="11" creationId="{C5C538DC-CB7E-469B-9720-88540B1F3119}"/>
          </ac:picMkLst>
        </pc:picChg>
        <pc:picChg chg="add mod">
          <ac:chgData name="kj119" userId="efccf29a-f3b5-4b37-b444-e9bda86a644e" providerId="ADAL" clId="{A116F2E1-EDE5-45C7-90A2-336954AB1BBB}" dt="2019-11-08T07:41:52.944" v="1031" actId="1076"/>
          <ac:picMkLst>
            <pc:docMk/>
            <pc:sldMk cId="3880809105" sldId="259"/>
            <ac:picMk id="13" creationId="{07503F27-3093-4ECC-9179-90C2BEFACFFA}"/>
          </ac:picMkLst>
        </pc:picChg>
        <pc:picChg chg="del mod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15" creationId="{3F097973-F7A3-4E66-8A64-5AAEF81CC518}"/>
          </ac:picMkLst>
        </pc:picChg>
        <pc:picChg chg="add mod">
          <ac:chgData name="kj119" userId="efccf29a-f3b5-4b37-b444-e9bda86a644e" providerId="ADAL" clId="{A116F2E1-EDE5-45C7-90A2-336954AB1BBB}" dt="2019-11-08T07:41:55.088" v="1032" actId="1076"/>
          <ac:picMkLst>
            <pc:docMk/>
            <pc:sldMk cId="3880809105" sldId="259"/>
            <ac:picMk id="19" creationId="{7D524CE1-3D4B-4694-A8D1-8EB2D8172C43}"/>
          </ac:picMkLst>
        </pc:picChg>
        <pc:picChg chg="add mod">
          <ac:chgData name="kj119" userId="efccf29a-f3b5-4b37-b444-e9bda86a644e" providerId="ADAL" clId="{A116F2E1-EDE5-45C7-90A2-336954AB1BBB}" dt="2019-11-08T07:40:47.240" v="876" actId="1076"/>
          <ac:picMkLst>
            <pc:docMk/>
            <pc:sldMk cId="3880809105" sldId="259"/>
            <ac:picMk id="21" creationId="{938DDBFF-B1F2-45C6-B2DA-4713F871EFD7}"/>
          </ac:picMkLst>
        </pc:picChg>
        <pc:picChg chg="add mod">
          <ac:chgData name="kj119" userId="efccf29a-f3b5-4b37-b444-e9bda86a644e" providerId="ADAL" clId="{A116F2E1-EDE5-45C7-90A2-336954AB1BBB}" dt="2019-11-08T07:40:55.256" v="879" actId="1076"/>
          <ac:picMkLst>
            <pc:docMk/>
            <pc:sldMk cId="3880809105" sldId="259"/>
            <ac:picMk id="23" creationId="{860BBD8D-761B-4749-BDF2-8D9D5FB94A54}"/>
          </ac:picMkLst>
        </pc:picChg>
      </pc:sldChg>
      <pc:sldChg chg="addSp delSp modSp add">
        <pc:chgData name="kj119" userId="efccf29a-f3b5-4b37-b444-e9bda86a644e" providerId="ADAL" clId="{A116F2E1-EDE5-45C7-90A2-336954AB1BBB}" dt="2019-11-08T07:44:42.896" v="1224" actId="1076"/>
        <pc:sldMkLst>
          <pc:docMk/>
          <pc:sldMk cId="1165245958" sldId="260"/>
        </pc:sldMkLst>
        <pc:spChg chg="mod">
          <ac:chgData name="kj119" userId="efccf29a-f3b5-4b37-b444-e9bda86a644e" providerId="ADAL" clId="{A116F2E1-EDE5-45C7-90A2-336954AB1BBB}" dt="2019-11-08T07:42:42.723" v="1151" actId="20577"/>
          <ac:spMkLst>
            <pc:docMk/>
            <pc:sldMk cId="1165245958" sldId="260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44:42.896" v="1224" actId="1076"/>
          <ac:spMkLst>
            <pc:docMk/>
            <pc:sldMk cId="1165245958" sldId="260"/>
            <ac:spMk id="12" creationId="{E52F1820-6701-45B0-9556-EACBD3EC12F6}"/>
          </ac:spMkLst>
        </pc:spChg>
        <pc:spChg chg="del">
          <ac:chgData name="kj119" userId="efccf29a-f3b5-4b37-b444-e9bda86a644e" providerId="ADAL" clId="{A116F2E1-EDE5-45C7-90A2-336954AB1BBB}" dt="2019-11-08T07:42:50.149" v="1153" actId="478"/>
          <ac:spMkLst>
            <pc:docMk/>
            <pc:sldMk cId="1165245958" sldId="260"/>
            <ac:spMk id="24" creationId="{C791666B-2758-46F8-8E93-68367E0C776B}"/>
          </ac:spMkLst>
        </pc:spChg>
        <pc:spChg chg="del">
          <ac:chgData name="kj119" userId="efccf29a-f3b5-4b37-b444-e9bda86a644e" providerId="ADAL" clId="{A116F2E1-EDE5-45C7-90A2-336954AB1BBB}" dt="2019-11-08T07:42:47.154" v="1152" actId="478"/>
          <ac:spMkLst>
            <pc:docMk/>
            <pc:sldMk cId="1165245958" sldId="260"/>
            <ac:spMk id="25" creationId="{C881D6E8-6340-4CBD-B5D5-22BA3D9CDBFB}"/>
          </ac:spMkLst>
        </pc:spChg>
        <pc:spChg chg="del">
          <ac:chgData name="kj119" userId="efccf29a-f3b5-4b37-b444-e9bda86a644e" providerId="ADAL" clId="{A116F2E1-EDE5-45C7-90A2-336954AB1BBB}" dt="2019-11-08T07:42:50.149" v="1153" actId="478"/>
          <ac:spMkLst>
            <pc:docMk/>
            <pc:sldMk cId="1165245958" sldId="260"/>
            <ac:spMk id="26" creationId="{72D57D49-FC7B-4FDB-A94A-E0AAF86F5759}"/>
          </ac:spMkLst>
        </pc:spChg>
        <pc:spChg chg="del">
          <ac:chgData name="kj119" userId="efccf29a-f3b5-4b37-b444-e9bda86a644e" providerId="ADAL" clId="{A116F2E1-EDE5-45C7-90A2-336954AB1BBB}" dt="2019-11-08T07:42:47.154" v="1152" actId="478"/>
          <ac:spMkLst>
            <pc:docMk/>
            <pc:sldMk cId="1165245958" sldId="260"/>
            <ac:spMk id="27" creationId="{CB8E1EBD-7937-4BB1-8421-A8F06209CA2F}"/>
          </ac:spMkLst>
        </pc:spChg>
        <pc:picChg chg="add mod">
          <ac:chgData name="kj119" userId="efccf29a-f3b5-4b37-b444-e9bda86a644e" providerId="ADAL" clId="{A116F2E1-EDE5-45C7-90A2-336954AB1BBB}" dt="2019-11-08T07:42:58.744" v="1157" actId="1076"/>
          <ac:picMkLst>
            <pc:docMk/>
            <pc:sldMk cId="1165245958" sldId="260"/>
            <ac:picMk id="3" creationId="{77A276AA-08EA-4E08-8B02-27B9A894D8DF}"/>
          </ac:picMkLst>
        </pc:picChg>
        <pc:picChg chg="del">
          <ac:chgData name="kj119" userId="efccf29a-f3b5-4b37-b444-e9bda86a644e" providerId="ADAL" clId="{A116F2E1-EDE5-45C7-90A2-336954AB1BBB}" dt="2019-11-08T07:42:50.149" v="1153" actId="478"/>
          <ac:picMkLst>
            <pc:docMk/>
            <pc:sldMk cId="1165245958" sldId="260"/>
            <ac:picMk id="5" creationId="{426EA62D-A5E7-4C54-8B9A-8243E091468C}"/>
          </ac:picMkLst>
        </pc:picChg>
        <pc:picChg chg="add mod">
          <ac:chgData name="kj119" userId="efccf29a-f3b5-4b37-b444-e9bda86a644e" providerId="ADAL" clId="{A116F2E1-EDE5-45C7-90A2-336954AB1BBB}" dt="2019-11-08T07:44:12.008" v="1169" actId="14100"/>
          <ac:picMkLst>
            <pc:docMk/>
            <pc:sldMk cId="1165245958" sldId="260"/>
            <ac:picMk id="7" creationId="{75C1B5C7-EC99-4409-9262-A873ECBF6E61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8" creationId="{1F78B1FE-C607-4534-B770-F821026FC2A3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0" creationId="{B74022C5-ABBD-47A3-BEB1-3586A6667EC9}"/>
          </ac:picMkLst>
        </pc:picChg>
        <pc:picChg chg="add mod">
          <ac:chgData name="kj119" userId="efccf29a-f3b5-4b37-b444-e9bda86a644e" providerId="ADAL" clId="{A116F2E1-EDE5-45C7-90A2-336954AB1BBB}" dt="2019-11-08T07:44:16.352" v="1170" actId="1076"/>
          <ac:picMkLst>
            <pc:docMk/>
            <pc:sldMk cId="1165245958" sldId="260"/>
            <ac:picMk id="11" creationId="{EF8703FA-5A0C-4F5B-A26D-9A28F4684E3D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3" creationId="{07503F27-3093-4ECC-9179-90C2BEFACFFA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9" creationId="{7D524CE1-3D4B-4694-A8D1-8EB2D8172C43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21" creationId="{938DDBFF-B1F2-45C6-B2DA-4713F871EFD7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23" creationId="{860BBD8D-761B-4749-BDF2-8D9D5FB94A54}"/>
          </ac:picMkLst>
        </pc:picChg>
      </pc:sldChg>
      <pc:sldChg chg="addSp delSp modSp add">
        <pc:chgData name="kj119" userId="efccf29a-f3b5-4b37-b444-e9bda86a644e" providerId="ADAL" clId="{A116F2E1-EDE5-45C7-90A2-336954AB1BBB}" dt="2019-11-08T07:47:32.056" v="1595" actId="20577"/>
        <pc:sldMkLst>
          <pc:docMk/>
          <pc:sldMk cId="1682974628" sldId="261"/>
        </pc:sldMkLst>
        <pc:spChg chg="mod">
          <ac:chgData name="kj119" userId="efccf29a-f3b5-4b37-b444-e9bda86a644e" providerId="ADAL" clId="{A116F2E1-EDE5-45C7-90A2-336954AB1BBB}" dt="2019-11-08T07:44:54.740" v="1229" actId="20577"/>
          <ac:spMkLst>
            <pc:docMk/>
            <pc:sldMk cId="1682974628" sldId="261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47:11.577" v="1539" actId="20577"/>
          <ac:spMkLst>
            <pc:docMk/>
            <pc:sldMk cId="1682974628" sldId="261"/>
            <ac:spMk id="9" creationId="{7167F03B-AF5D-47A6-8CA3-4BEE6F7D722D}"/>
          </ac:spMkLst>
        </pc:spChg>
        <pc:spChg chg="add mod">
          <ac:chgData name="kj119" userId="efccf29a-f3b5-4b37-b444-e9bda86a644e" providerId="ADAL" clId="{A116F2E1-EDE5-45C7-90A2-336954AB1BBB}" dt="2019-11-08T07:47:32.056" v="1595" actId="20577"/>
          <ac:spMkLst>
            <pc:docMk/>
            <pc:sldMk cId="1682974628" sldId="261"/>
            <ac:spMk id="10" creationId="{08483840-7110-4F53-B3A6-FDF2AB8CF0D3}"/>
          </ac:spMkLst>
        </pc:spChg>
        <pc:spChg chg="del">
          <ac:chgData name="kj119" userId="efccf29a-f3b5-4b37-b444-e9bda86a644e" providerId="ADAL" clId="{A116F2E1-EDE5-45C7-90A2-336954AB1BBB}" dt="2019-11-08T07:44:50.792" v="1226" actId="478"/>
          <ac:spMkLst>
            <pc:docMk/>
            <pc:sldMk cId="1682974628" sldId="261"/>
            <ac:spMk id="12" creationId="{E52F1820-6701-45B0-9556-EACBD3EC12F6}"/>
          </ac:spMkLst>
        </pc:spChg>
        <pc:spChg chg="add mod">
          <ac:chgData name="kj119" userId="efccf29a-f3b5-4b37-b444-e9bda86a644e" providerId="ADAL" clId="{A116F2E1-EDE5-45C7-90A2-336954AB1BBB}" dt="2019-11-08T07:46:49.798" v="1521" actId="20577"/>
          <ac:spMkLst>
            <pc:docMk/>
            <pc:sldMk cId="1682974628" sldId="261"/>
            <ac:spMk id="13" creationId="{6943BBF6-E599-43FA-A11E-6069649536F7}"/>
          </ac:spMkLst>
        </pc:spChg>
        <pc:picChg chg="del">
          <ac:chgData name="kj119" userId="efccf29a-f3b5-4b37-b444-e9bda86a644e" providerId="ADAL" clId="{A116F2E1-EDE5-45C7-90A2-336954AB1BBB}" dt="2019-11-08T07:44:50.792" v="1226" actId="478"/>
          <ac:picMkLst>
            <pc:docMk/>
            <pc:sldMk cId="1682974628" sldId="261"/>
            <ac:picMk id="3" creationId="{77A276AA-08EA-4E08-8B02-27B9A894D8DF}"/>
          </ac:picMkLst>
        </pc:picChg>
        <pc:picChg chg="add mod">
          <ac:chgData name="kj119" userId="efccf29a-f3b5-4b37-b444-e9bda86a644e" providerId="ADAL" clId="{A116F2E1-EDE5-45C7-90A2-336954AB1BBB}" dt="2019-11-08T07:45:22.487" v="1235" actId="14100"/>
          <ac:picMkLst>
            <pc:docMk/>
            <pc:sldMk cId="1682974628" sldId="261"/>
            <ac:picMk id="5" creationId="{6B969CB2-AA11-406A-BFA0-35EFFC64DB9B}"/>
          </ac:picMkLst>
        </pc:picChg>
        <pc:picChg chg="del">
          <ac:chgData name="kj119" userId="efccf29a-f3b5-4b37-b444-e9bda86a644e" providerId="ADAL" clId="{A116F2E1-EDE5-45C7-90A2-336954AB1BBB}" dt="2019-11-08T07:44:50.792" v="1226" actId="478"/>
          <ac:picMkLst>
            <pc:docMk/>
            <pc:sldMk cId="1682974628" sldId="261"/>
            <ac:picMk id="7" creationId="{75C1B5C7-EC99-4409-9262-A873ECBF6E61}"/>
          </ac:picMkLst>
        </pc:picChg>
        <pc:picChg chg="add mod">
          <ac:chgData name="kj119" userId="efccf29a-f3b5-4b37-b444-e9bda86a644e" providerId="ADAL" clId="{A116F2E1-EDE5-45C7-90A2-336954AB1BBB}" dt="2019-11-08T07:45:27.271" v="1236" actId="1076"/>
          <ac:picMkLst>
            <pc:docMk/>
            <pc:sldMk cId="1682974628" sldId="261"/>
            <ac:picMk id="8" creationId="{62843048-311B-4919-84B5-4DDA0AF788BD}"/>
          </ac:picMkLst>
        </pc:picChg>
        <pc:picChg chg="del">
          <ac:chgData name="kj119" userId="efccf29a-f3b5-4b37-b444-e9bda86a644e" providerId="ADAL" clId="{A116F2E1-EDE5-45C7-90A2-336954AB1BBB}" dt="2019-11-08T07:44:52.339" v="1227" actId="478"/>
          <ac:picMkLst>
            <pc:docMk/>
            <pc:sldMk cId="1682974628" sldId="261"/>
            <ac:picMk id="11" creationId="{EF8703FA-5A0C-4F5B-A26D-9A28F4684E3D}"/>
          </ac:picMkLst>
        </pc:picChg>
      </pc:sldChg>
      <pc:sldChg chg="addSp delSp modSp add">
        <pc:chgData name="kj119" userId="efccf29a-f3b5-4b37-b444-e9bda86a644e" providerId="ADAL" clId="{A116F2E1-EDE5-45C7-90A2-336954AB1BBB}" dt="2019-11-08T07:51:09.198" v="2060" actId="1076"/>
        <pc:sldMkLst>
          <pc:docMk/>
          <pc:sldMk cId="2414021071" sldId="262"/>
        </pc:sldMkLst>
        <pc:spChg chg="mod">
          <ac:chgData name="kj119" userId="efccf29a-f3b5-4b37-b444-e9bda86a644e" providerId="ADAL" clId="{A116F2E1-EDE5-45C7-90A2-336954AB1BBB}" dt="2019-11-08T07:47:18.652" v="1542" actId="20577"/>
          <ac:spMkLst>
            <pc:docMk/>
            <pc:sldMk cId="2414021071" sldId="262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47:22.097" v="1543" actId="478"/>
          <ac:spMkLst>
            <pc:docMk/>
            <pc:sldMk cId="2414021071" sldId="262"/>
            <ac:spMk id="9" creationId="{7167F03B-AF5D-47A6-8CA3-4BEE6F7D722D}"/>
          </ac:spMkLst>
        </pc:spChg>
        <pc:spChg chg="add mod">
          <ac:chgData name="kj119" userId="efccf29a-f3b5-4b37-b444-e9bda86a644e" providerId="ADAL" clId="{A116F2E1-EDE5-45C7-90A2-336954AB1BBB}" dt="2019-11-08T07:49:29.007" v="1759"/>
          <ac:spMkLst>
            <pc:docMk/>
            <pc:sldMk cId="2414021071" sldId="262"/>
            <ac:spMk id="10" creationId="{23C03FF6-E59C-446E-9F81-D9F2CADC6702}"/>
          </ac:spMkLst>
        </pc:spChg>
        <pc:spChg chg="add del mod">
          <ac:chgData name="kj119" userId="efccf29a-f3b5-4b37-b444-e9bda86a644e" providerId="ADAL" clId="{A116F2E1-EDE5-45C7-90A2-336954AB1BBB}" dt="2019-11-08T07:49:42.155" v="1811"/>
          <ac:spMkLst>
            <pc:docMk/>
            <pc:sldMk cId="2414021071" sldId="262"/>
            <ac:spMk id="11" creationId="{A494BD30-8AD3-431A-8C14-F3C171EE3DFF}"/>
          </ac:spMkLst>
        </pc:spChg>
        <pc:spChg chg="del">
          <ac:chgData name="kj119" userId="efccf29a-f3b5-4b37-b444-e9bda86a644e" providerId="ADAL" clId="{A116F2E1-EDE5-45C7-90A2-336954AB1BBB}" dt="2019-11-08T07:47:22.097" v="1543" actId="478"/>
          <ac:spMkLst>
            <pc:docMk/>
            <pc:sldMk cId="2414021071" sldId="262"/>
            <ac:spMk id="13" creationId="{6943BBF6-E599-43FA-A11E-6069649536F7}"/>
          </ac:spMkLst>
        </pc:spChg>
        <pc:spChg chg="add mod">
          <ac:chgData name="kj119" userId="efccf29a-f3b5-4b37-b444-e9bda86a644e" providerId="ADAL" clId="{A116F2E1-EDE5-45C7-90A2-336954AB1BBB}" dt="2019-11-08T07:50:43.958" v="1942" actId="1076"/>
          <ac:spMkLst>
            <pc:docMk/>
            <pc:sldMk cId="2414021071" sldId="262"/>
            <ac:spMk id="17" creationId="{69795BC9-D935-4995-A259-D8E0588B502B}"/>
          </ac:spMkLst>
        </pc:spChg>
        <pc:spChg chg="add mod">
          <ac:chgData name="kj119" userId="efccf29a-f3b5-4b37-b444-e9bda86a644e" providerId="ADAL" clId="{A116F2E1-EDE5-45C7-90A2-336954AB1BBB}" dt="2019-11-08T07:51:09.198" v="2060" actId="1076"/>
          <ac:spMkLst>
            <pc:docMk/>
            <pc:sldMk cId="2414021071" sldId="262"/>
            <ac:spMk id="18" creationId="{4129EB8D-D852-475C-ABC4-2D6CA0E651F8}"/>
          </ac:spMkLst>
        </pc:spChg>
        <pc:picChg chg="add mod">
          <ac:chgData name="kj119" userId="efccf29a-f3b5-4b37-b444-e9bda86a644e" providerId="ADAL" clId="{A116F2E1-EDE5-45C7-90A2-336954AB1BBB}" dt="2019-11-08T07:47:42.671" v="1597" actId="1076"/>
          <ac:picMkLst>
            <pc:docMk/>
            <pc:sldMk cId="2414021071" sldId="262"/>
            <ac:picMk id="3" creationId="{668956EC-08D6-4352-BBD7-431D097E2FA8}"/>
          </ac:picMkLst>
        </pc:picChg>
        <pc:picChg chg="del">
          <ac:chgData name="kj119" userId="efccf29a-f3b5-4b37-b444-e9bda86a644e" providerId="ADAL" clId="{A116F2E1-EDE5-45C7-90A2-336954AB1BBB}" dt="2019-11-08T07:47:22.097" v="1543" actId="478"/>
          <ac:picMkLst>
            <pc:docMk/>
            <pc:sldMk cId="2414021071" sldId="262"/>
            <ac:picMk id="5" creationId="{6B969CB2-AA11-406A-BFA0-35EFFC64DB9B}"/>
          </ac:picMkLst>
        </pc:picChg>
        <pc:picChg chg="add mod">
          <ac:chgData name="kj119" userId="efccf29a-f3b5-4b37-b444-e9bda86a644e" providerId="ADAL" clId="{A116F2E1-EDE5-45C7-90A2-336954AB1BBB}" dt="2019-11-08T07:48:55.208" v="1600" actId="1076"/>
          <ac:picMkLst>
            <pc:docMk/>
            <pc:sldMk cId="2414021071" sldId="262"/>
            <ac:picMk id="7" creationId="{F727389D-C11F-4140-AE40-4CCE14882E13}"/>
          </ac:picMkLst>
        </pc:picChg>
        <pc:picChg chg="del">
          <ac:chgData name="kj119" userId="efccf29a-f3b5-4b37-b444-e9bda86a644e" providerId="ADAL" clId="{A116F2E1-EDE5-45C7-90A2-336954AB1BBB}" dt="2019-11-08T07:47:22.097" v="1543" actId="478"/>
          <ac:picMkLst>
            <pc:docMk/>
            <pc:sldMk cId="2414021071" sldId="262"/>
            <ac:picMk id="8" creationId="{62843048-311B-4919-84B5-4DDA0AF788BD}"/>
          </ac:picMkLst>
        </pc:picChg>
        <pc:picChg chg="add mod">
          <ac:chgData name="kj119" userId="efccf29a-f3b5-4b37-b444-e9bda86a644e" providerId="ADAL" clId="{A116F2E1-EDE5-45C7-90A2-336954AB1BBB}" dt="2019-11-08T07:49:55.879" v="1813" actId="1076"/>
          <ac:picMkLst>
            <pc:docMk/>
            <pc:sldMk cId="2414021071" sldId="262"/>
            <ac:picMk id="14" creationId="{AEC190A4-2186-41D3-AEA7-38404417E70D}"/>
          </ac:picMkLst>
        </pc:picChg>
        <pc:picChg chg="add mod">
          <ac:chgData name="kj119" userId="efccf29a-f3b5-4b37-b444-e9bda86a644e" providerId="ADAL" clId="{A116F2E1-EDE5-45C7-90A2-336954AB1BBB}" dt="2019-11-08T07:50:03.591" v="1815" actId="1076"/>
          <ac:picMkLst>
            <pc:docMk/>
            <pc:sldMk cId="2414021071" sldId="262"/>
            <ac:picMk id="16" creationId="{12602F94-78A8-4EC7-A1E7-CB74922BE183}"/>
          </ac:picMkLst>
        </pc:picChg>
      </pc:sldChg>
      <pc:sldChg chg="addSp delSp modSp add">
        <pc:chgData name="kj119" userId="efccf29a-f3b5-4b37-b444-e9bda86a644e" providerId="ADAL" clId="{A116F2E1-EDE5-45C7-90A2-336954AB1BBB}" dt="2019-11-09T13:50:32.883" v="2523" actId="1076"/>
        <pc:sldMkLst>
          <pc:docMk/>
          <pc:sldMk cId="2743741941" sldId="263"/>
        </pc:sldMkLst>
        <pc:spChg chg="add mod">
          <ac:chgData name="kj119" userId="efccf29a-f3b5-4b37-b444-e9bda86a644e" providerId="ADAL" clId="{A116F2E1-EDE5-45C7-90A2-336954AB1BBB}" dt="2019-11-09T13:46:39.772" v="2074" actId="1076"/>
          <ac:spMkLst>
            <pc:docMk/>
            <pc:sldMk cId="2743741941" sldId="263"/>
            <ac:spMk id="6" creationId="{91740698-5347-4DB8-98D9-FE494C2243A2}"/>
          </ac:spMkLst>
        </pc:spChg>
        <pc:spChg chg="add del mod">
          <ac:chgData name="kj119" userId="efccf29a-f3b5-4b37-b444-e9bda86a644e" providerId="ADAL" clId="{A116F2E1-EDE5-45C7-90A2-336954AB1BBB}" dt="2019-11-09T13:48:24.879" v="2098"/>
          <ac:spMkLst>
            <pc:docMk/>
            <pc:sldMk cId="2743741941" sldId="263"/>
            <ac:spMk id="11" creationId="{5F2BD0A0-C8F0-4E53-8322-80307C20FCC8}"/>
          </ac:spMkLst>
        </pc:spChg>
        <pc:spChg chg="add mod">
          <ac:chgData name="kj119" userId="efccf29a-f3b5-4b37-b444-e9bda86a644e" providerId="ADAL" clId="{A116F2E1-EDE5-45C7-90A2-336954AB1BBB}" dt="2019-11-09T13:50:32.883" v="2523" actId="1076"/>
          <ac:spMkLst>
            <pc:docMk/>
            <pc:sldMk cId="2743741941" sldId="263"/>
            <ac:spMk id="12" creationId="{BE394243-4D34-42F9-9C05-34A92D91D05C}"/>
          </ac:spMkLst>
        </pc:spChg>
        <pc:picChg chg="add mod">
          <ac:chgData name="kj119" userId="efccf29a-f3b5-4b37-b444-e9bda86a644e" providerId="ADAL" clId="{A116F2E1-EDE5-45C7-90A2-336954AB1BBB}" dt="2019-11-09T13:45:43.763" v="2064" actId="1076"/>
          <ac:picMkLst>
            <pc:docMk/>
            <pc:sldMk cId="2743741941" sldId="263"/>
            <ac:picMk id="3" creationId="{DE1B4F80-15F0-4332-976A-80521CF9B045}"/>
          </ac:picMkLst>
        </pc:picChg>
        <pc:picChg chg="add mod">
          <ac:chgData name="kj119" userId="efccf29a-f3b5-4b37-b444-e9bda86a644e" providerId="ADAL" clId="{A116F2E1-EDE5-45C7-90A2-336954AB1BBB}" dt="2019-11-09T13:46:14.085" v="2069" actId="14100"/>
          <ac:picMkLst>
            <pc:docMk/>
            <pc:sldMk cId="2743741941" sldId="263"/>
            <ac:picMk id="5" creationId="{AD37ED0E-CE33-4B57-A6FA-5C926B99401B}"/>
          </ac:picMkLst>
        </pc:picChg>
        <pc:picChg chg="add mod">
          <ac:chgData name="kj119" userId="efccf29a-f3b5-4b37-b444-e9bda86a644e" providerId="ADAL" clId="{A116F2E1-EDE5-45C7-90A2-336954AB1BBB}" dt="2019-11-09T13:47:27.140" v="2076" actId="1076"/>
          <ac:picMkLst>
            <pc:docMk/>
            <pc:sldMk cId="2743741941" sldId="263"/>
            <ac:picMk id="8" creationId="{4CD8D425-0E2A-44BA-B41A-85CFDC390441}"/>
          </ac:picMkLst>
        </pc:picChg>
        <pc:picChg chg="add mod">
          <ac:chgData name="kj119" userId="efccf29a-f3b5-4b37-b444-e9bda86a644e" providerId="ADAL" clId="{A116F2E1-EDE5-45C7-90A2-336954AB1BBB}" dt="2019-11-09T13:47:32.675" v="2078" actId="1076"/>
          <ac:picMkLst>
            <pc:docMk/>
            <pc:sldMk cId="2743741941" sldId="263"/>
            <ac:picMk id="10" creationId="{2AC766AC-312F-4C02-9DAE-F8C022DF30A1}"/>
          </ac:picMkLst>
        </pc:picChg>
      </pc:sldChg>
      <pc:sldChg chg="addSp delSp modSp add">
        <pc:chgData name="kj119" userId="efccf29a-f3b5-4b37-b444-e9bda86a644e" providerId="ADAL" clId="{A116F2E1-EDE5-45C7-90A2-336954AB1BBB}" dt="2019-11-09T13:54:30.658" v="3112" actId="1076"/>
        <pc:sldMkLst>
          <pc:docMk/>
          <pc:sldMk cId="3319098361" sldId="264"/>
        </pc:sldMkLst>
        <pc:spChg chg="add del mod">
          <ac:chgData name="kj119" userId="efccf29a-f3b5-4b37-b444-e9bda86a644e" providerId="ADAL" clId="{A116F2E1-EDE5-45C7-90A2-336954AB1BBB}" dt="2019-11-09T13:51:58.387" v="2648"/>
          <ac:spMkLst>
            <pc:docMk/>
            <pc:sldMk cId="3319098361" sldId="264"/>
            <ac:spMk id="11" creationId="{67ABA61D-8BFA-491C-8858-C8FF96E1E387}"/>
          </ac:spMkLst>
        </pc:spChg>
        <pc:spChg chg="del">
          <ac:chgData name="kj119" userId="efccf29a-f3b5-4b37-b444-e9bda86a644e" providerId="ADAL" clId="{A116F2E1-EDE5-45C7-90A2-336954AB1BBB}" dt="2019-11-09T13:50:45.443" v="2525" actId="478"/>
          <ac:spMkLst>
            <pc:docMk/>
            <pc:sldMk cId="3319098361" sldId="264"/>
            <ac:spMk id="12" creationId="{BE394243-4D34-42F9-9C05-34A92D91D05C}"/>
          </ac:spMkLst>
        </pc:spChg>
        <pc:spChg chg="add mod">
          <ac:chgData name="kj119" userId="efccf29a-f3b5-4b37-b444-e9bda86a644e" providerId="ADAL" clId="{A116F2E1-EDE5-45C7-90A2-336954AB1BBB}" dt="2019-11-09T13:52:29.314" v="2756"/>
          <ac:spMkLst>
            <pc:docMk/>
            <pc:sldMk cId="3319098361" sldId="264"/>
            <ac:spMk id="13" creationId="{601FB5AA-6589-49E2-8BE9-6D60F31B65A8}"/>
          </ac:spMkLst>
        </pc:spChg>
        <pc:spChg chg="add del mod">
          <ac:chgData name="kj119" userId="efccf29a-f3b5-4b37-b444-e9bda86a644e" providerId="ADAL" clId="{A116F2E1-EDE5-45C7-90A2-336954AB1BBB}" dt="2019-11-09T13:52:42.485" v="2759" actId="478"/>
          <ac:spMkLst>
            <pc:docMk/>
            <pc:sldMk cId="3319098361" sldId="264"/>
            <ac:spMk id="14" creationId="{D050E3F8-6D45-4789-833F-44EE44583A69}"/>
          </ac:spMkLst>
        </pc:spChg>
        <pc:spChg chg="add mod">
          <ac:chgData name="kj119" userId="efccf29a-f3b5-4b37-b444-e9bda86a644e" providerId="ADAL" clId="{A116F2E1-EDE5-45C7-90A2-336954AB1BBB}" dt="2019-11-09T13:53:49.291" v="2953" actId="1076"/>
          <ac:spMkLst>
            <pc:docMk/>
            <pc:sldMk cId="3319098361" sldId="264"/>
            <ac:spMk id="21" creationId="{A9DA29DC-ACB9-4FC1-96A3-E6CA2621E7A7}"/>
          </ac:spMkLst>
        </pc:spChg>
        <pc:spChg chg="add mod">
          <ac:chgData name="kj119" userId="efccf29a-f3b5-4b37-b444-e9bda86a644e" providerId="ADAL" clId="{A116F2E1-EDE5-45C7-90A2-336954AB1BBB}" dt="2019-11-09T13:54:30.658" v="3112" actId="1076"/>
          <ac:spMkLst>
            <pc:docMk/>
            <pc:sldMk cId="3319098361" sldId="264"/>
            <ac:spMk id="22" creationId="{302BFEED-979C-4A88-B257-26D8D209BF0C}"/>
          </ac:spMkLst>
        </pc:sp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3" creationId="{DE1B4F80-15F0-4332-976A-80521CF9B045}"/>
          </ac:picMkLst>
        </pc:picChg>
        <pc:picChg chg="add mod">
          <ac:chgData name="kj119" userId="efccf29a-f3b5-4b37-b444-e9bda86a644e" providerId="ADAL" clId="{A116F2E1-EDE5-45C7-90A2-336954AB1BBB}" dt="2019-11-09T13:51:00.731" v="2530" actId="1076"/>
          <ac:picMkLst>
            <pc:docMk/>
            <pc:sldMk cId="3319098361" sldId="264"/>
            <ac:picMk id="4" creationId="{29C7F47E-01A8-4973-B309-3972574AA72E}"/>
          </ac:picMkLst>
        </pc:picChg>
        <pc:picChg chg="del">
          <ac:chgData name="kj119" userId="efccf29a-f3b5-4b37-b444-e9bda86a644e" providerId="ADAL" clId="{A116F2E1-EDE5-45C7-90A2-336954AB1BBB}" dt="2019-11-09T13:50:46.813" v="2526" actId="478"/>
          <ac:picMkLst>
            <pc:docMk/>
            <pc:sldMk cId="3319098361" sldId="264"/>
            <ac:picMk id="5" creationId="{AD37ED0E-CE33-4B57-A6FA-5C926B99401B}"/>
          </ac:picMkLst>
        </pc:pic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8" creationId="{4CD8D425-0E2A-44BA-B41A-85CFDC390441}"/>
          </ac:picMkLst>
        </pc:picChg>
        <pc:picChg chg="add mod">
          <ac:chgData name="kj119" userId="efccf29a-f3b5-4b37-b444-e9bda86a644e" providerId="ADAL" clId="{A116F2E1-EDE5-45C7-90A2-336954AB1BBB}" dt="2019-11-09T13:51:25.578" v="2534" actId="1076"/>
          <ac:picMkLst>
            <pc:docMk/>
            <pc:sldMk cId="3319098361" sldId="264"/>
            <ac:picMk id="9" creationId="{6894D972-BD97-41A5-B58E-F3753651568D}"/>
          </ac:picMkLst>
        </pc:pic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10" creationId="{2AC766AC-312F-4C02-9DAE-F8C022DF30A1}"/>
          </ac:picMkLst>
        </pc:picChg>
        <pc:picChg chg="add mod">
          <ac:chgData name="kj119" userId="efccf29a-f3b5-4b37-b444-e9bda86a644e" providerId="ADAL" clId="{A116F2E1-EDE5-45C7-90A2-336954AB1BBB}" dt="2019-11-09T13:52:52.075" v="2761" actId="1076"/>
          <ac:picMkLst>
            <pc:docMk/>
            <pc:sldMk cId="3319098361" sldId="264"/>
            <ac:picMk id="16" creationId="{1D0B852A-D4E6-4943-86E1-F1378204F715}"/>
          </ac:picMkLst>
        </pc:picChg>
        <pc:picChg chg="add mod">
          <ac:chgData name="kj119" userId="efccf29a-f3b5-4b37-b444-e9bda86a644e" providerId="ADAL" clId="{A116F2E1-EDE5-45C7-90A2-336954AB1BBB}" dt="2019-11-09T13:53:11.147" v="2766" actId="1076"/>
          <ac:picMkLst>
            <pc:docMk/>
            <pc:sldMk cId="3319098361" sldId="264"/>
            <ac:picMk id="18" creationId="{CB62CE9D-CE09-4BE0-8B3C-2B9D64E791AC}"/>
          </ac:picMkLst>
        </pc:picChg>
        <pc:picChg chg="add mod">
          <ac:chgData name="kj119" userId="efccf29a-f3b5-4b37-b444-e9bda86a644e" providerId="ADAL" clId="{A116F2E1-EDE5-45C7-90A2-336954AB1BBB}" dt="2019-11-09T13:53:06.210" v="2765" actId="1076"/>
          <ac:picMkLst>
            <pc:docMk/>
            <pc:sldMk cId="3319098361" sldId="264"/>
            <ac:picMk id="20" creationId="{10EDCD7F-EF46-446A-BD99-416E47976B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EB83AE-35D8-4661-8F2B-83A7834C694A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96C4-6089-48FC-AA5C-B2F105F88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2019.11.06(11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25EFE-E458-49A4-AC78-E4226FC0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26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FDEBE4-917C-4207-A918-699D107B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" y="317239"/>
            <a:ext cx="4010017" cy="4042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F57B5F-9101-4C1B-AD85-D594113D0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317239"/>
            <a:ext cx="3343742" cy="514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88B66-8EB9-459B-BE65-9CFB5027F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831661"/>
            <a:ext cx="7059010" cy="885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F20FC8-244F-4C70-82CD-D1247FBA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1717610"/>
            <a:ext cx="5106113" cy="34199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B0EE8-FADD-4643-90C5-D939B6C8CC7E}"/>
              </a:ext>
            </a:extLst>
          </p:cNvPr>
          <p:cNvSpPr txBox="1"/>
          <p:nvPr/>
        </p:nvSpPr>
        <p:spPr>
          <a:xfrm>
            <a:off x="4077391" y="5496601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 존재하는 데이터베이스의 목록을 출력</a:t>
            </a:r>
          </a:p>
        </p:txBody>
      </p:sp>
    </p:spTree>
    <p:extLst>
      <p:ext uri="{BB962C8B-B14F-4D97-AF65-F5344CB8AC3E}">
        <p14:creationId xmlns:p14="http://schemas.microsoft.com/office/powerpoint/2010/main" val="126446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61780-CDAD-46CC-AAC7-9546E5E7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58622"/>
            <a:ext cx="5607698" cy="2993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B58CC-6BD5-4FC7-A008-C6CE69F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158621"/>
            <a:ext cx="4178897" cy="2993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C538DC-CB7E-469B-9720-88540B1F3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3429000"/>
            <a:ext cx="6077798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097973-F7A3-4E66-8A64-5AAEF81CC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7" y="4276843"/>
            <a:ext cx="7259063" cy="1895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198728-F834-460F-B88C-459C1F24C69C}"/>
              </a:ext>
            </a:extLst>
          </p:cNvPr>
          <p:cNvSpPr txBox="1"/>
          <p:nvPr/>
        </p:nvSpPr>
        <p:spPr>
          <a:xfrm>
            <a:off x="6273741" y="3428998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LastName</a:t>
            </a:r>
            <a:r>
              <a:rPr lang="en-US" altLang="ko-KR" dirty="0"/>
              <a:t>, FirstName</a:t>
            </a:r>
            <a:r>
              <a:rPr lang="ko-KR" altLang="en-US" dirty="0"/>
              <a:t>에 값을 넣음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9FDE2-892C-4DF8-926F-C005654C5AE9}"/>
              </a:ext>
            </a:extLst>
          </p:cNvPr>
          <p:cNvSpPr txBox="1"/>
          <p:nvPr/>
        </p:nvSpPr>
        <p:spPr>
          <a:xfrm>
            <a:off x="6273741" y="379833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동일한 값을 </a:t>
            </a:r>
            <a:r>
              <a:rPr lang="en-US" altLang="ko-KR" dirty="0"/>
              <a:t>2</a:t>
            </a:r>
            <a:r>
              <a:rPr lang="ko-KR" altLang="en-US" dirty="0"/>
              <a:t>번 넣음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39E3-E4AE-47AC-89F8-92C5F2B64677}"/>
              </a:ext>
            </a:extLst>
          </p:cNvPr>
          <p:cNvSpPr txBox="1"/>
          <p:nvPr/>
        </p:nvSpPr>
        <p:spPr>
          <a:xfrm>
            <a:off x="195943" y="4719421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 입력되어 있는</a:t>
            </a:r>
            <a:endParaRPr lang="en-US" altLang="ko-KR" dirty="0"/>
          </a:p>
          <a:p>
            <a:r>
              <a:rPr lang="ko-KR" altLang="en-US" dirty="0"/>
              <a:t>데이터를 조회</a:t>
            </a:r>
          </a:p>
        </p:txBody>
      </p:sp>
    </p:spTree>
    <p:extLst>
      <p:ext uri="{BB962C8B-B14F-4D97-AF65-F5344CB8AC3E}">
        <p14:creationId xmlns:p14="http://schemas.microsoft.com/office/powerpoint/2010/main" val="16378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EA62D-A5E7-4C54-8B9A-8243E091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" y="128019"/>
            <a:ext cx="3530577" cy="4033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8B1FE-C607-4534-B770-F821026FC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710677"/>
            <a:ext cx="1724266" cy="36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4022C5-ABBD-47A3-BEB1-3586A6667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1195592"/>
            <a:ext cx="3877216" cy="1352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503F27-3093-4ECC-9179-90C2BEFAC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4145174"/>
            <a:ext cx="2286319" cy="3334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524CE1-3D4B-4694-A8D1-8EB2D8172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" y="4548963"/>
            <a:ext cx="8306959" cy="21243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8DDBFF-B1F2-45C6-B2DA-4713F871E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2110120"/>
            <a:ext cx="2248214" cy="438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0BBD8D-761B-4749-BDF2-8D9D5FB94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2543105"/>
            <a:ext cx="4896533" cy="1476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91666B-2758-46F8-8E93-68367E0C776B}"/>
              </a:ext>
            </a:extLst>
          </p:cNvPr>
          <p:cNvSpPr txBox="1"/>
          <p:nvPr/>
        </p:nvSpPr>
        <p:spPr>
          <a:xfrm>
            <a:off x="3732245" y="123523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Uri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ko-KR" altLang="en-US" dirty="0"/>
              <a:t>뒤의 값을 받아서 데이터 베이스의 테이블과 </a:t>
            </a:r>
            <a:endParaRPr lang="en-US" altLang="ko-KR" dirty="0"/>
          </a:p>
          <a:p>
            <a:r>
              <a:rPr lang="ko-KR" altLang="en-US" dirty="0"/>
              <a:t>일치하는지 확인하는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1D6E8-6340-4CBD-B5D5-22BA3D9CDBFB}"/>
              </a:ext>
            </a:extLst>
          </p:cNvPr>
          <p:cNvSpPr txBox="1"/>
          <p:nvPr/>
        </p:nvSpPr>
        <p:spPr>
          <a:xfrm>
            <a:off x="7719450" y="710677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</a:t>
            </a:r>
            <a:r>
              <a:rPr lang="ko-KR" altLang="en-US" dirty="0"/>
              <a:t>뒤에 값을 입력하지 않아서 </a:t>
            </a:r>
            <a:endParaRPr lang="en-US" altLang="ko-KR" dirty="0"/>
          </a:p>
          <a:p>
            <a:r>
              <a:rPr lang="ko-KR" altLang="en-US" dirty="0"/>
              <a:t>테이블이 선택되지 않은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57D49-FC7B-4FDB-A94A-E0AAF86F5759}"/>
              </a:ext>
            </a:extLst>
          </p:cNvPr>
          <p:cNvSpPr txBox="1"/>
          <p:nvPr/>
        </p:nvSpPr>
        <p:spPr>
          <a:xfrm>
            <a:off x="7719450" y="2142487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테이블은 존재하지만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테이블 안에 값이 존재하지 않는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E1EBD-7937-4BB1-8421-A8F06209CA2F}"/>
              </a:ext>
            </a:extLst>
          </p:cNvPr>
          <p:cNvSpPr txBox="1"/>
          <p:nvPr/>
        </p:nvSpPr>
        <p:spPr>
          <a:xfrm>
            <a:off x="7621684" y="4019686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테이블도 존재하고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테이블 안에 값도 존재하는 경우</a:t>
            </a:r>
          </a:p>
        </p:txBody>
      </p:sp>
    </p:spTree>
    <p:extLst>
      <p:ext uri="{BB962C8B-B14F-4D97-AF65-F5344CB8AC3E}">
        <p14:creationId xmlns:p14="http://schemas.microsoft.com/office/powerpoint/2010/main" val="388080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276AA-08EA-4E08-8B02-27B9A894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67952"/>
            <a:ext cx="3777897" cy="4945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1B5C7-EC99-4409-9262-A873ECBF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0" y="167951"/>
            <a:ext cx="2984832" cy="3734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703FA-5A0C-4F5B-A26D-9A28F468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0" y="3316266"/>
            <a:ext cx="3582290" cy="3037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F1820-6701-45B0-9556-EACBD3EC12F6}"/>
              </a:ext>
            </a:extLst>
          </p:cNvPr>
          <p:cNvSpPr txBox="1"/>
          <p:nvPr/>
        </p:nvSpPr>
        <p:spPr>
          <a:xfrm>
            <a:off x="8000872" y="125064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코드의 내용을 보강</a:t>
            </a:r>
          </a:p>
        </p:txBody>
      </p:sp>
    </p:spTree>
    <p:extLst>
      <p:ext uri="{BB962C8B-B14F-4D97-AF65-F5344CB8AC3E}">
        <p14:creationId xmlns:p14="http://schemas.microsoft.com/office/powerpoint/2010/main" val="116524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69CB2-AA11-406A-BFA0-35EFFC64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48959"/>
            <a:ext cx="8200600" cy="3634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843048-311B-4919-84B5-4DDA0AF78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3783190"/>
            <a:ext cx="5877745" cy="2705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7F03B-AF5D-47A6-8CA3-4BEE6F7D722D}"/>
              </a:ext>
            </a:extLst>
          </p:cNvPr>
          <p:cNvSpPr txBox="1"/>
          <p:nvPr/>
        </p:nvSpPr>
        <p:spPr>
          <a:xfrm>
            <a:off x="6096000" y="416145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데이터를 입력하기 위한 </a:t>
            </a:r>
            <a:r>
              <a:rPr lang="en-US" altLang="ko-KR" dirty="0"/>
              <a:t>html </a:t>
            </a:r>
            <a:r>
              <a:rPr lang="ko-KR" altLang="en-US" dirty="0"/>
              <a:t>파일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3BBF6-E599-43FA-A11E-6069649536F7}"/>
              </a:ext>
            </a:extLst>
          </p:cNvPr>
          <p:cNvSpPr txBox="1"/>
          <p:nvPr/>
        </p:nvSpPr>
        <p:spPr>
          <a:xfrm>
            <a:off x="8416447" y="148959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에서 입력한 정보를</a:t>
            </a:r>
            <a:endParaRPr lang="en-US" altLang="ko-KR" dirty="0"/>
          </a:p>
          <a:p>
            <a:r>
              <a:rPr lang="ko-KR" altLang="en-US" dirty="0"/>
              <a:t>테이블에 입력하고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값을 출력하는 소스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3840-7110-4F53-B3A6-FDF2AB8CF0D3}"/>
              </a:ext>
            </a:extLst>
          </p:cNvPr>
          <p:cNvSpPr txBox="1"/>
          <p:nvPr/>
        </p:nvSpPr>
        <p:spPr>
          <a:xfrm>
            <a:off x="8791662" y="5612235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결과는 다음페이지에서 </a:t>
            </a:r>
          </a:p>
        </p:txBody>
      </p:sp>
    </p:spTree>
    <p:extLst>
      <p:ext uri="{BB962C8B-B14F-4D97-AF65-F5344CB8AC3E}">
        <p14:creationId xmlns:p14="http://schemas.microsoft.com/office/powerpoint/2010/main" val="168297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956EC-08D6-4352-BBD7-431D097E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339294"/>
            <a:ext cx="2476846" cy="323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27389D-C11F-4140-AE40-4CCE14882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663189"/>
            <a:ext cx="9716856" cy="3219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03FF6-E59C-446E-9F81-D9F2CADC6702}"/>
              </a:ext>
            </a:extLst>
          </p:cNvPr>
          <p:cNvSpPr txBox="1"/>
          <p:nvPr/>
        </p:nvSpPr>
        <p:spPr>
          <a:xfrm>
            <a:off x="3783435" y="501241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new</a:t>
            </a:r>
            <a:r>
              <a:rPr lang="ko-KR" altLang="en-US" dirty="0"/>
              <a:t>가 입력되면 데이터를 삽입하기 위한 페이지로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C190A4-2186-41D3-AEA7-38404417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3625877"/>
            <a:ext cx="4220164" cy="5144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602F94-78A8-4EC7-A1E7-CB74922BE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4812337"/>
            <a:ext cx="8268854" cy="857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95BC9-D935-4995-A259-D8E0588B502B}"/>
              </a:ext>
            </a:extLst>
          </p:cNvPr>
          <p:cNvSpPr txBox="1"/>
          <p:nvPr/>
        </p:nvSpPr>
        <p:spPr>
          <a:xfrm>
            <a:off x="4706224" y="3698422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FirstName</a:t>
            </a:r>
            <a:r>
              <a:rPr lang="ko-KR" altLang="en-US" dirty="0"/>
              <a:t>과 </a:t>
            </a:r>
            <a:r>
              <a:rPr lang="en-US" altLang="ko-KR" dirty="0" err="1"/>
              <a:t>LastName</a:t>
            </a:r>
            <a:r>
              <a:rPr lang="ko-KR" altLang="en-US" dirty="0"/>
              <a:t>에 들어갈 값을 입력함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9EB8D-D852-475C-ABC4-2D6CA0E651F8}"/>
              </a:ext>
            </a:extLst>
          </p:cNvPr>
          <p:cNvSpPr txBox="1"/>
          <p:nvPr/>
        </p:nvSpPr>
        <p:spPr>
          <a:xfrm>
            <a:off x="5269840" y="582547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페이지에 입력한 값이 들어가 있음</a:t>
            </a:r>
          </a:p>
        </p:txBody>
      </p:sp>
    </p:spTree>
    <p:extLst>
      <p:ext uri="{BB962C8B-B14F-4D97-AF65-F5344CB8AC3E}">
        <p14:creationId xmlns:p14="http://schemas.microsoft.com/office/powerpoint/2010/main" val="241402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1B4F80-15F0-4332-976A-80521CF9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169769"/>
            <a:ext cx="6761527" cy="2582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7ED0E-CE33-4B57-A6FA-5C926B99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2" y="169769"/>
            <a:ext cx="5081447" cy="3412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0698-5347-4DB8-98D9-FE494C2243A2}"/>
              </a:ext>
            </a:extLst>
          </p:cNvPr>
          <p:cNvSpPr txBox="1"/>
          <p:nvPr/>
        </p:nvSpPr>
        <p:spPr>
          <a:xfrm>
            <a:off x="11907948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8D425-0E2A-44BA-B41A-85CFDC390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" y="4429437"/>
            <a:ext cx="3181794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C766AC-312F-4C02-9DAE-F8C022DF3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87" y="5259550"/>
            <a:ext cx="8611802" cy="876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394243-4D34-42F9-9C05-34A92D91D05C}"/>
              </a:ext>
            </a:extLst>
          </p:cNvPr>
          <p:cNvSpPr txBox="1"/>
          <p:nvPr/>
        </p:nvSpPr>
        <p:spPr>
          <a:xfrm>
            <a:off x="147691" y="312043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페이지의 코드는 </a:t>
            </a:r>
            <a:r>
              <a:rPr lang="en-US" altLang="ko-KR" dirty="0"/>
              <a:t>html</a:t>
            </a:r>
            <a:r>
              <a:rPr lang="ko-KR" altLang="en-US" dirty="0"/>
              <a:t>에 </a:t>
            </a:r>
            <a:r>
              <a:rPr lang="en-US" altLang="ko-KR" dirty="0"/>
              <a:t>input</a:t>
            </a:r>
            <a:r>
              <a:rPr lang="ko-KR" altLang="en-US" dirty="0"/>
              <a:t>를 연동해둔 파일만</a:t>
            </a:r>
            <a:endParaRPr lang="en-US" altLang="ko-KR" dirty="0"/>
          </a:p>
          <a:p>
            <a:r>
              <a:rPr lang="ko-KR" altLang="en-US" dirty="0"/>
              <a:t>입력이 가능한 문제를</a:t>
            </a:r>
            <a:r>
              <a:rPr lang="en-US" altLang="ko-KR" dirty="0"/>
              <a:t> </a:t>
            </a:r>
            <a:r>
              <a:rPr lang="ko-KR" altLang="en-US" dirty="0"/>
              <a:t>데이터베이스의 테이블에 있는</a:t>
            </a:r>
            <a:endParaRPr lang="en-US" altLang="ko-KR" dirty="0"/>
          </a:p>
          <a:p>
            <a:r>
              <a:rPr lang="ko-KR" altLang="en-US" dirty="0"/>
              <a:t>범주에 맞게 생성해서 데이터를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74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740698-5347-4DB8-98D9-FE494C2243A2}"/>
              </a:ext>
            </a:extLst>
          </p:cNvPr>
          <p:cNvSpPr txBox="1"/>
          <p:nvPr/>
        </p:nvSpPr>
        <p:spPr>
          <a:xfrm>
            <a:off x="11907948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7F47E-01A8-4973-B309-3972574A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0" y="199102"/>
            <a:ext cx="11926964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94D972-BD97-41A5-B58E-F37536515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0" y="1896722"/>
            <a:ext cx="11885985" cy="57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BA61D-8BFA-491C-8858-C8FF96E1E387}"/>
              </a:ext>
            </a:extLst>
          </p:cNvPr>
          <p:cNvSpPr txBox="1"/>
          <p:nvPr/>
        </p:nvSpPr>
        <p:spPr>
          <a:xfrm>
            <a:off x="123010" y="1115736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데이터를 삽입하기 위한 버튼을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FB5AA-6589-49E2-8BE9-6D60F31B65A8}"/>
              </a:ext>
            </a:extLst>
          </p:cNvPr>
          <p:cNvSpPr txBox="1"/>
          <p:nvPr/>
        </p:nvSpPr>
        <p:spPr>
          <a:xfrm>
            <a:off x="123009" y="2635542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ko-KR" altLang="en-US" dirty="0"/>
              <a:t>를 사용하면 특정문자를 변경하는게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0B852A-D4E6-4943-86E1-F1378204F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9" y="3004874"/>
            <a:ext cx="4229690" cy="2181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2CE9D-CE09-4BE0-8B3C-2B9D64E79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5" y="3767782"/>
            <a:ext cx="7649643" cy="1076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EDCD7F-EF46-446A-BD99-416E4797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9" y="4844257"/>
            <a:ext cx="3848637" cy="17433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DA29DC-ACB9-4FC1-96A3-E6CA2621E7A7}"/>
              </a:ext>
            </a:extLst>
          </p:cNvPr>
          <p:cNvSpPr txBox="1"/>
          <p:nvPr/>
        </p:nvSpPr>
        <p:spPr>
          <a:xfrm>
            <a:off x="2817015" y="3398450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데이터를 입력하면 데이터의 결과를 보는 화면에서 아래쪽에 삽입버튼이 생성되어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BFEED-979C-4A88-B257-26D8D209BF0C}"/>
              </a:ext>
            </a:extLst>
          </p:cNvPr>
          <p:cNvSpPr txBox="1"/>
          <p:nvPr/>
        </p:nvSpPr>
        <p:spPr>
          <a:xfrm>
            <a:off x="2817015" y="5216692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버튼을 누르면 첫번째 데이터 입력 페이지로 이동됨</a:t>
            </a:r>
          </a:p>
        </p:txBody>
      </p:sp>
    </p:spTree>
    <p:extLst>
      <p:ext uri="{BB962C8B-B14F-4D97-AF65-F5344CB8AC3E}">
        <p14:creationId xmlns:p14="http://schemas.microsoft.com/office/powerpoint/2010/main" val="331909836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F4BD7-8DD9-4D94-968C-10229A56FB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8FEAC7-964A-4258-9B8E-628FD609E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C1A11-CC4E-4F62-B481-74A93ECEB6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30</TotalTime>
  <Words>171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틀</vt:lpstr>
      <vt:lpstr>웹콘텐츠프로그래밍 2019.11.06(11주차)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2019.11.06(11주차)</dc:title>
  <dc:creator>이 광민</dc:creator>
  <cp:lastModifiedBy>kj119</cp:lastModifiedBy>
  <cp:revision>1</cp:revision>
  <dcterms:created xsi:type="dcterms:W3CDTF">2019-11-08T07:31:07Z</dcterms:created>
  <dcterms:modified xsi:type="dcterms:W3CDTF">2019-11-09T13:54:39Z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