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1122C-B15C-47FB-AD01-78471AC5FCBD}" v="250" dt="2019-10-26T17:25:28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j119" userId="efccf29a-f3b5-4b37-b444-e9bda86a644e" providerId="ADAL" clId="{B2E1122C-B15C-47FB-AD01-78471AC5FCBD}"/>
    <pc:docChg chg="undo custSel addSld delSld modSld">
      <pc:chgData name="kj119" userId="efccf29a-f3b5-4b37-b444-e9bda86a644e" providerId="ADAL" clId="{B2E1122C-B15C-47FB-AD01-78471AC5FCBD}" dt="2019-10-26T17:25:32.343" v="2823" actId="1076"/>
      <pc:docMkLst>
        <pc:docMk/>
      </pc:docMkLst>
      <pc:sldChg chg="modSp">
        <pc:chgData name="kj119" userId="efccf29a-f3b5-4b37-b444-e9bda86a644e" providerId="ADAL" clId="{B2E1122C-B15C-47FB-AD01-78471AC5FCBD}" dt="2019-10-26T15:49:19.991" v="6" actId="14100"/>
        <pc:sldMkLst>
          <pc:docMk/>
          <pc:sldMk cId="2793454366" sldId="256"/>
        </pc:sldMkLst>
        <pc:spChg chg="mod">
          <ac:chgData name="kj119" userId="efccf29a-f3b5-4b37-b444-e9bda86a644e" providerId="ADAL" clId="{B2E1122C-B15C-47FB-AD01-78471AC5FCBD}" dt="2019-10-26T15:49:19.991" v="6" actId="14100"/>
          <ac:spMkLst>
            <pc:docMk/>
            <pc:sldMk cId="2793454366" sldId="256"/>
            <ac:spMk id="2" creationId="{CFE4562D-4B8D-4D2B-BFB7-00A9AEAB6A35}"/>
          </ac:spMkLst>
        </pc:spChg>
        <pc:spChg chg="mod">
          <ac:chgData name="kj119" userId="efccf29a-f3b5-4b37-b444-e9bda86a644e" providerId="ADAL" clId="{B2E1122C-B15C-47FB-AD01-78471AC5FCBD}" dt="2019-10-26T15:48:21.676" v="1" actId="27636"/>
          <ac:spMkLst>
            <pc:docMk/>
            <pc:sldMk cId="2793454366" sldId="256"/>
            <ac:spMk id="3" creationId="{ED863C70-845C-4E15-BA0A-DA8D869A81EB}"/>
          </ac:spMkLst>
        </pc:spChg>
      </pc:sldChg>
      <pc:sldChg chg="addSp delSp modSp add">
        <pc:chgData name="kj119" userId="efccf29a-f3b5-4b37-b444-e9bda86a644e" providerId="ADAL" clId="{B2E1122C-B15C-47FB-AD01-78471AC5FCBD}" dt="2019-10-26T16:24:27.760" v="378" actId="11529"/>
        <pc:sldMkLst>
          <pc:docMk/>
          <pc:sldMk cId="246395519" sldId="257"/>
        </pc:sldMkLst>
        <pc:spChg chg="del">
          <ac:chgData name="kj119" userId="efccf29a-f3b5-4b37-b444-e9bda86a644e" providerId="ADAL" clId="{B2E1122C-B15C-47FB-AD01-78471AC5FCBD}" dt="2019-10-26T16:11:43.729" v="8"/>
          <ac:spMkLst>
            <pc:docMk/>
            <pc:sldMk cId="246395519" sldId="257"/>
            <ac:spMk id="2" creationId="{CD33C59F-3D42-4921-997E-42C3F95EEFBD}"/>
          </ac:spMkLst>
        </pc:spChg>
        <pc:spChg chg="del">
          <ac:chgData name="kj119" userId="efccf29a-f3b5-4b37-b444-e9bda86a644e" providerId="ADAL" clId="{B2E1122C-B15C-47FB-AD01-78471AC5FCBD}" dt="2019-10-26T16:11:43.729" v="8"/>
          <ac:spMkLst>
            <pc:docMk/>
            <pc:sldMk cId="246395519" sldId="257"/>
            <ac:spMk id="3" creationId="{E413CA2F-E55C-444C-83CB-09F385708A33}"/>
          </ac:spMkLst>
        </pc:spChg>
        <pc:spChg chg="add mod">
          <ac:chgData name="kj119" userId="efccf29a-f3b5-4b37-b444-e9bda86a644e" providerId="ADAL" clId="{B2E1122C-B15C-47FB-AD01-78471AC5FCBD}" dt="2019-10-26T16:14:44.594" v="11" actId="1076"/>
          <ac:spMkLst>
            <pc:docMk/>
            <pc:sldMk cId="246395519" sldId="257"/>
            <ac:spMk id="4" creationId="{E8A07690-DE96-4657-A7C9-09E304352C8B}"/>
          </ac:spMkLst>
        </pc:spChg>
        <pc:spChg chg="add mod">
          <ac:chgData name="kj119" userId="efccf29a-f3b5-4b37-b444-e9bda86a644e" providerId="ADAL" clId="{B2E1122C-B15C-47FB-AD01-78471AC5FCBD}" dt="2019-10-26T16:18:50.928" v="138" actId="1076"/>
          <ac:spMkLst>
            <pc:docMk/>
            <pc:sldMk cId="246395519" sldId="257"/>
            <ac:spMk id="7" creationId="{7428AEEE-5BAE-4443-BF36-62D630A31551}"/>
          </ac:spMkLst>
        </pc:spChg>
        <pc:spChg chg="add mod">
          <ac:chgData name="kj119" userId="efccf29a-f3b5-4b37-b444-e9bda86a644e" providerId="ADAL" clId="{B2E1122C-B15C-47FB-AD01-78471AC5FCBD}" dt="2019-10-26T16:19:57.097" v="272" actId="1076"/>
          <ac:spMkLst>
            <pc:docMk/>
            <pc:sldMk cId="246395519" sldId="257"/>
            <ac:spMk id="10" creationId="{6FAAFA95-E730-4B06-9462-09C4A330B4A5}"/>
          </ac:spMkLst>
        </pc:spChg>
        <pc:spChg chg="add mod">
          <ac:chgData name="kj119" userId="efccf29a-f3b5-4b37-b444-e9bda86a644e" providerId="ADAL" clId="{B2E1122C-B15C-47FB-AD01-78471AC5FCBD}" dt="2019-10-26T16:23:54.535" v="343" actId="1076"/>
          <ac:spMkLst>
            <pc:docMk/>
            <pc:sldMk cId="246395519" sldId="257"/>
            <ac:spMk id="17" creationId="{31AACC79-4630-4461-9712-60EFDA8B3067}"/>
          </ac:spMkLst>
        </pc:spChg>
        <pc:spChg chg="add mod">
          <ac:chgData name="kj119" userId="efccf29a-f3b5-4b37-b444-e9bda86a644e" providerId="ADAL" clId="{B2E1122C-B15C-47FB-AD01-78471AC5FCBD}" dt="2019-10-26T16:24:15.960" v="373" actId="1076"/>
          <ac:spMkLst>
            <pc:docMk/>
            <pc:sldMk cId="246395519" sldId="257"/>
            <ac:spMk id="18" creationId="{69EEF5B3-8ADA-4AE0-8D76-1986EA0A32D4}"/>
          </ac:spMkLst>
        </pc:spChg>
        <pc:picChg chg="add mod">
          <ac:chgData name="kj119" userId="efccf29a-f3b5-4b37-b444-e9bda86a644e" providerId="ADAL" clId="{B2E1122C-B15C-47FB-AD01-78471AC5FCBD}" dt="2019-10-26T16:18:52.416" v="139" actId="1076"/>
          <ac:picMkLst>
            <pc:docMk/>
            <pc:sldMk cId="246395519" sldId="257"/>
            <ac:picMk id="6" creationId="{6437661B-A9DC-4CA2-9576-095E8E3CF5B1}"/>
          </ac:picMkLst>
        </pc:picChg>
        <pc:picChg chg="add mod">
          <ac:chgData name="kj119" userId="efccf29a-f3b5-4b37-b444-e9bda86a644e" providerId="ADAL" clId="{B2E1122C-B15C-47FB-AD01-78471AC5FCBD}" dt="2019-10-26T16:19:54.186" v="271" actId="1076"/>
          <ac:picMkLst>
            <pc:docMk/>
            <pc:sldMk cId="246395519" sldId="257"/>
            <ac:picMk id="9" creationId="{318D6DAE-FE93-4E85-B0FF-9BBF7BCCF31F}"/>
          </ac:picMkLst>
        </pc:picChg>
        <pc:picChg chg="add mod">
          <ac:chgData name="kj119" userId="efccf29a-f3b5-4b37-b444-e9bda86a644e" providerId="ADAL" clId="{B2E1122C-B15C-47FB-AD01-78471AC5FCBD}" dt="2019-10-26T16:24:22.608" v="376" actId="1076"/>
          <ac:picMkLst>
            <pc:docMk/>
            <pc:sldMk cId="246395519" sldId="257"/>
            <ac:picMk id="16" creationId="{617EEFF2-30DE-41BA-BF24-08D95E445100}"/>
          </ac:picMkLst>
        </pc:picChg>
        <pc:cxnChg chg="add mod">
          <ac:chgData name="kj119" userId="efccf29a-f3b5-4b37-b444-e9bda86a644e" providerId="ADAL" clId="{B2E1122C-B15C-47FB-AD01-78471AC5FCBD}" dt="2019-10-26T16:20:00.368" v="273" actId="11529"/>
          <ac:cxnSpMkLst>
            <pc:docMk/>
            <pc:sldMk cId="246395519" sldId="257"/>
            <ac:cxnSpMk id="12" creationId="{78645F5C-6622-426A-B29E-B1A435A33E21}"/>
          </ac:cxnSpMkLst>
        </pc:cxnChg>
        <pc:cxnChg chg="add mod">
          <ac:chgData name="kj119" userId="efccf29a-f3b5-4b37-b444-e9bda86a644e" providerId="ADAL" clId="{B2E1122C-B15C-47FB-AD01-78471AC5FCBD}" dt="2019-10-26T16:20:05.551" v="274" actId="11529"/>
          <ac:cxnSpMkLst>
            <pc:docMk/>
            <pc:sldMk cId="246395519" sldId="257"/>
            <ac:cxnSpMk id="14" creationId="{39E87783-A190-463F-B862-B41507C26C62}"/>
          </ac:cxnSpMkLst>
        </pc:cxnChg>
        <pc:cxnChg chg="add del mod">
          <ac:chgData name="kj119" userId="efccf29a-f3b5-4b37-b444-e9bda86a644e" providerId="ADAL" clId="{B2E1122C-B15C-47FB-AD01-78471AC5FCBD}" dt="2019-10-26T16:24:23.801" v="377" actId="478"/>
          <ac:cxnSpMkLst>
            <pc:docMk/>
            <pc:sldMk cId="246395519" sldId="257"/>
            <ac:cxnSpMk id="20" creationId="{C4D5EC14-947A-47B9-BA4A-EA6A6C4E7219}"/>
          </ac:cxnSpMkLst>
        </pc:cxnChg>
        <pc:cxnChg chg="add mod">
          <ac:chgData name="kj119" userId="efccf29a-f3b5-4b37-b444-e9bda86a644e" providerId="ADAL" clId="{B2E1122C-B15C-47FB-AD01-78471AC5FCBD}" dt="2019-10-26T16:24:27.760" v="378" actId="11529"/>
          <ac:cxnSpMkLst>
            <pc:docMk/>
            <pc:sldMk cId="246395519" sldId="257"/>
            <ac:cxnSpMk id="22" creationId="{31C6B715-8828-428B-9D40-0C577C2E950F}"/>
          </ac:cxnSpMkLst>
        </pc:cxnChg>
      </pc:sldChg>
      <pc:sldChg chg="add del">
        <pc:chgData name="kj119" userId="efccf29a-f3b5-4b37-b444-e9bda86a644e" providerId="ADAL" clId="{B2E1122C-B15C-47FB-AD01-78471AC5FCBD}" dt="2019-10-26T16:14:51.439" v="13" actId="2696"/>
        <pc:sldMkLst>
          <pc:docMk/>
          <pc:sldMk cId="3213191684" sldId="258"/>
        </pc:sldMkLst>
      </pc:sldChg>
      <pc:sldChg chg="addSp modSp add">
        <pc:chgData name="kj119" userId="efccf29a-f3b5-4b37-b444-e9bda86a644e" providerId="ADAL" clId="{B2E1122C-B15C-47FB-AD01-78471AC5FCBD}" dt="2019-10-26T16:28:46.954" v="600" actId="20577"/>
        <pc:sldMkLst>
          <pc:docMk/>
          <pc:sldMk cId="3559468714" sldId="258"/>
        </pc:sldMkLst>
        <pc:spChg chg="mod">
          <ac:chgData name="kj119" userId="efccf29a-f3b5-4b37-b444-e9bda86a644e" providerId="ADAL" clId="{B2E1122C-B15C-47FB-AD01-78471AC5FCBD}" dt="2019-10-26T16:24:45.553" v="383" actId="20577"/>
          <ac:spMkLst>
            <pc:docMk/>
            <pc:sldMk cId="3559468714" sldId="258"/>
            <ac:spMk id="4" creationId="{E8A07690-DE96-4657-A7C9-09E304352C8B}"/>
          </ac:spMkLst>
        </pc:spChg>
        <pc:spChg chg="add mod">
          <ac:chgData name="kj119" userId="efccf29a-f3b5-4b37-b444-e9bda86a644e" providerId="ADAL" clId="{B2E1122C-B15C-47FB-AD01-78471AC5FCBD}" dt="2019-10-26T16:28:46.954" v="600" actId="20577"/>
          <ac:spMkLst>
            <pc:docMk/>
            <pc:sldMk cId="3559468714" sldId="258"/>
            <ac:spMk id="7" creationId="{F8BFF463-D326-43A4-A8F7-2CD7A2804E08}"/>
          </ac:spMkLst>
        </pc:spChg>
        <pc:picChg chg="add mod">
          <ac:chgData name="kj119" userId="efccf29a-f3b5-4b37-b444-e9bda86a644e" providerId="ADAL" clId="{B2E1122C-B15C-47FB-AD01-78471AC5FCBD}" dt="2019-10-26T16:25:01.106" v="388" actId="1076"/>
          <ac:picMkLst>
            <pc:docMk/>
            <pc:sldMk cId="3559468714" sldId="258"/>
            <ac:picMk id="3" creationId="{9AC82A03-EEF5-4002-9351-526311298D56}"/>
          </ac:picMkLst>
        </pc:picChg>
        <pc:picChg chg="add mod">
          <ac:chgData name="kj119" userId="efccf29a-f3b5-4b37-b444-e9bda86a644e" providerId="ADAL" clId="{B2E1122C-B15C-47FB-AD01-78471AC5FCBD}" dt="2019-10-26T16:26:12.224" v="590" actId="1076"/>
          <ac:picMkLst>
            <pc:docMk/>
            <pc:sldMk cId="3559468714" sldId="258"/>
            <ac:picMk id="6" creationId="{4494D4D2-7415-47DC-86BB-D6E4A0529B8E}"/>
          </ac:picMkLst>
        </pc:picChg>
        <pc:picChg chg="add mod">
          <ac:chgData name="kj119" userId="efccf29a-f3b5-4b37-b444-e9bda86a644e" providerId="ADAL" clId="{B2E1122C-B15C-47FB-AD01-78471AC5FCBD}" dt="2019-10-26T16:28:39.944" v="595" actId="1076"/>
          <ac:picMkLst>
            <pc:docMk/>
            <pc:sldMk cId="3559468714" sldId="258"/>
            <ac:picMk id="9" creationId="{F016E8C5-836D-405B-96E0-685B5710FC80}"/>
          </ac:picMkLst>
        </pc:picChg>
      </pc:sldChg>
      <pc:sldChg chg="addSp delSp modSp add">
        <pc:chgData name="kj119" userId="efccf29a-f3b5-4b37-b444-e9bda86a644e" providerId="ADAL" clId="{B2E1122C-B15C-47FB-AD01-78471AC5FCBD}" dt="2019-10-26T16:35:46.528" v="1070" actId="11529"/>
        <pc:sldMkLst>
          <pc:docMk/>
          <pc:sldMk cId="3907303526" sldId="259"/>
        </pc:sldMkLst>
        <pc:spChg chg="mod">
          <ac:chgData name="kj119" userId="efccf29a-f3b5-4b37-b444-e9bda86a644e" providerId="ADAL" clId="{B2E1122C-B15C-47FB-AD01-78471AC5FCBD}" dt="2019-10-26T16:28:21.289" v="593" actId="20577"/>
          <ac:spMkLst>
            <pc:docMk/>
            <pc:sldMk cId="3907303526" sldId="259"/>
            <ac:spMk id="4" creationId="{E8A07690-DE96-4657-A7C9-09E304352C8B}"/>
          </ac:spMkLst>
        </pc:spChg>
        <pc:spChg chg="add del mod">
          <ac:chgData name="kj119" userId="efccf29a-f3b5-4b37-b444-e9bda86a644e" providerId="ADAL" clId="{B2E1122C-B15C-47FB-AD01-78471AC5FCBD}" dt="2019-10-26T16:35:18.739" v="1065"/>
          <ac:spMkLst>
            <pc:docMk/>
            <pc:sldMk cId="3907303526" sldId="259"/>
            <ac:spMk id="9" creationId="{DD4D996A-E372-4D5E-B635-E482CA268AAE}"/>
          </ac:spMkLst>
        </pc:spChg>
        <pc:spChg chg="add del mod">
          <ac:chgData name="kj119" userId="efccf29a-f3b5-4b37-b444-e9bda86a644e" providerId="ADAL" clId="{B2E1122C-B15C-47FB-AD01-78471AC5FCBD}" dt="2019-10-26T16:33:03.282" v="752" actId="478"/>
          <ac:spMkLst>
            <pc:docMk/>
            <pc:sldMk cId="3907303526" sldId="259"/>
            <ac:spMk id="10" creationId="{85215449-66BE-4B00-80E3-E34090B98DAA}"/>
          </ac:spMkLst>
        </pc:spChg>
        <pc:spChg chg="add del mod">
          <ac:chgData name="kj119" userId="efccf29a-f3b5-4b37-b444-e9bda86a644e" providerId="ADAL" clId="{B2E1122C-B15C-47FB-AD01-78471AC5FCBD}" dt="2019-10-26T16:35:18.739" v="1065"/>
          <ac:spMkLst>
            <pc:docMk/>
            <pc:sldMk cId="3907303526" sldId="259"/>
            <ac:spMk id="13" creationId="{65860144-99BA-43BC-AD4E-6513257E3F6C}"/>
          </ac:spMkLst>
        </pc:spChg>
        <pc:spChg chg="add del">
          <ac:chgData name="kj119" userId="efccf29a-f3b5-4b37-b444-e9bda86a644e" providerId="ADAL" clId="{B2E1122C-B15C-47FB-AD01-78471AC5FCBD}" dt="2019-10-26T16:34:06.780" v="876"/>
          <ac:spMkLst>
            <pc:docMk/>
            <pc:sldMk cId="3907303526" sldId="259"/>
            <ac:spMk id="14" creationId="{892FC95D-09A1-4E5E-A084-998768FFC583}"/>
          </ac:spMkLst>
        </pc:spChg>
        <pc:spChg chg="add mod">
          <ac:chgData name="kj119" userId="efccf29a-f3b5-4b37-b444-e9bda86a644e" providerId="ADAL" clId="{B2E1122C-B15C-47FB-AD01-78471AC5FCBD}" dt="2019-10-26T16:35:22.248" v="1066" actId="1076"/>
          <ac:spMkLst>
            <pc:docMk/>
            <pc:sldMk cId="3907303526" sldId="259"/>
            <ac:spMk id="15" creationId="{06D64FEC-6216-41D2-BAAB-07587F0A7015}"/>
          </ac:spMkLst>
        </pc:spChg>
        <pc:spChg chg="add mod">
          <ac:chgData name="kj119" userId="efccf29a-f3b5-4b37-b444-e9bda86a644e" providerId="ADAL" clId="{B2E1122C-B15C-47FB-AD01-78471AC5FCBD}" dt="2019-10-26T16:35:26.816" v="1068" actId="1076"/>
          <ac:spMkLst>
            <pc:docMk/>
            <pc:sldMk cId="3907303526" sldId="259"/>
            <ac:spMk id="19" creationId="{165BB27A-16CF-46F4-89AC-9FCAF148D328}"/>
          </ac:spMkLst>
        </pc:spChg>
        <pc:spChg chg="add mod">
          <ac:chgData name="kj119" userId="efccf29a-f3b5-4b37-b444-e9bda86a644e" providerId="ADAL" clId="{B2E1122C-B15C-47FB-AD01-78471AC5FCBD}" dt="2019-10-26T16:35:26.816" v="1068" actId="1076"/>
          <ac:spMkLst>
            <pc:docMk/>
            <pc:sldMk cId="3907303526" sldId="259"/>
            <ac:spMk id="21" creationId="{A34EDE15-45BF-4967-BE4D-90631866515C}"/>
          </ac:spMkLst>
        </pc:spChg>
        <pc:picChg chg="add del mod ord">
          <ac:chgData name="kj119" userId="efccf29a-f3b5-4b37-b444-e9bda86a644e" providerId="ADAL" clId="{B2E1122C-B15C-47FB-AD01-78471AC5FCBD}" dt="2019-10-26T16:32:54.656" v="748" actId="478"/>
          <ac:picMkLst>
            <pc:docMk/>
            <pc:sldMk cId="3907303526" sldId="259"/>
            <ac:picMk id="3" creationId="{C7F49D1D-072B-4959-ABEF-F49156DF2325}"/>
          </ac:picMkLst>
        </pc:picChg>
        <pc:picChg chg="add del mod">
          <ac:chgData name="kj119" userId="efccf29a-f3b5-4b37-b444-e9bda86a644e" providerId="ADAL" clId="{B2E1122C-B15C-47FB-AD01-78471AC5FCBD}" dt="2019-10-26T16:35:18.739" v="1065"/>
          <ac:picMkLst>
            <pc:docMk/>
            <pc:sldMk cId="3907303526" sldId="259"/>
            <ac:picMk id="6" creationId="{D14BEFFB-BB97-4D73-979E-C2D0A5037240}"/>
          </ac:picMkLst>
        </pc:picChg>
        <pc:picChg chg="add mod">
          <ac:chgData name="kj119" userId="efccf29a-f3b5-4b37-b444-e9bda86a644e" providerId="ADAL" clId="{B2E1122C-B15C-47FB-AD01-78471AC5FCBD}" dt="2019-10-26T16:35:22.248" v="1066" actId="1076"/>
          <ac:picMkLst>
            <pc:docMk/>
            <pc:sldMk cId="3907303526" sldId="259"/>
            <ac:picMk id="8" creationId="{DA190CEB-C52A-4503-A75F-BC0B1D947E58}"/>
          </ac:picMkLst>
        </pc:picChg>
        <pc:picChg chg="add del mod">
          <ac:chgData name="kj119" userId="efccf29a-f3b5-4b37-b444-e9bda86a644e" providerId="ADAL" clId="{B2E1122C-B15C-47FB-AD01-78471AC5FCBD}" dt="2019-10-26T16:35:18.739" v="1065"/>
          <ac:picMkLst>
            <pc:docMk/>
            <pc:sldMk cId="3907303526" sldId="259"/>
            <ac:picMk id="12" creationId="{C8E7A5D8-42FD-41AD-A966-737BC8CCAF8E}"/>
          </ac:picMkLst>
        </pc:picChg>
        <pc:picChg chg="add mod">
          <ac:chgData name="kj119" userId="efccf29a-f3b5-4b37-b444-e9bda86a644e" providerId="ADAL" clId="{B2E1122C-B15C-47FB-AD01-78471AC5FCBD}" dt="2019-10-26T16:35:26.816" v="1068" actId="1076"/>
          <ac:picMkLst>
            <pc:docMk/>
            <pc:sldMk cId="3907303526" sldId="259"/>
            <ac:picMk id="18" creationId="{BB0F5F58-F6A2-4666-8D3F-046CEF2D7278}"/>
          </ac:picMkLst>
        </pc:picChg>
        <pc:picChg chg="add mod">
          <ac:chgData name="kj119" userId="efccf29a-f3b5-4b37-b444-e9bda86a644e" providerId="ADAL" clId="{B2E1122C-B15C-47FB-AD01-78471AC5FCBD}" dt="2019-10-26T16:35:26.816" v="1068" actId="1076"/>
          <ac:picMkLst>
            <pc:docMk/>
            <pc:sldMk cId="3907303526" sldId="259"/>
            <ac:picMk id="20" creationId="{8048C286-1A83-4C01-955E-231C600F196D}"/>
          </ac:picMkLst>
        </pc:picChg>
        <pc:cxnChg chg="add mod">
          <ac:chgData name="kj119" userId="efccf29a-f3b5-4b37-b444-e9bda86a644e" providerId="ADAL" clId="{B2E1122C-B15C-47FB-AD01-78471AC5FCBD}" dt="2019-10-26T16:35:22.248" v="1066" actId="1076"/>
          <ac:cxnSpMkLst>
            <pc:docMk/>
            <pc:sldMk cId="3907303526" sldId="259"/>
            <ac:cxnSpMk id="17" creationId="{E69A2CCF-70C2-4630-A464-BE2499AAB87D}"/>
          </ac:cxnSpMkLst>
        </pc:cxnChg>
        <pc:cxnChg chg="add mod">
          <ac:chgData name="kj119" userId="efccf29a-f3b5-4b37-b444-e9bda86a644e" providerId="ADAL" clId="{B2E1122C-B15C-47FB-AD01-78471AC5FCBD}" dt="2019-10-26T16:35:38.649" v="1069" actId="11529"/>
          <ac:cxnSpMkLst>
            <pc:docMk/>
            <pc:sldMk cId="3907303526" sldId="259"/>
            <ac:cxnSpMk id="23" creationId="{022B84E5-903D-4B57-BC23-ED251AA57D54}"/>
          </ac:cxnSpMkLst>
        </pc:cxnChg>
        <pc:cxnChg chg="add mod">
          <ac:chgData name="kj119" userId="efccf29a-f3b5-4b37-b444-e9bda86a644e" providerId="ADAL" clId="{B2E1122C-B15C-47FB-AD01-78471AC5FCBD}" dt="2019-10-26T16:35:46.528" v="1070" actId="11529"/>
          <ac:cxnSpMkLst>
            <pc:docMk/>
            <pc:sldMk cId="3907303526" sldId="259"/>
            <ac:cxnSpMk id="25" creationId="{25B3E34D-D6BB-4C8D-B34C-70166E18D819}"/>
          </ac:cxnSpMkLst>
        </pc:cxnChg>
      </pc:sldChg>
      <pc:sldChg chg="addSp delSp modSp add">
        <pc:chgData name="kj119" userId="efccf29a-f3b5-4b37-b444-e9bda86a644e" providerId="ADAL" clId="{B2E1122C-B15C-47FB-AD01-78471AC5FCBD}" dt="2019-10-26T16:41:30.585" v="1355" actId="1076"/>
        <pc:sldMkLst>
          <pc:docMk/>
          <pc:sldMk cId="80209152" sldId="260"/>
        </pc:sldMkLst>
        <pc:spChg chg="mod">
          <ac:chgData name="kj119" userId="efccf29a-f3b5-4b37-b444-e9bda86a644e" providerId="ADAL" clId="{B2E1122C-B15C-47FB-AD01-78471AC5FCBD}" dt="2019-10-26T16:36:24.097" v="1072" actId="20577"/>
          <ac:spMkLst>
            <pc:docMk/>
            <pc:sldMk cId="80209152" sldId="260"/>
            <ac:spMk id="4" creationId="{E8A07690-DE96-4657-A7C9-09E304352C8B}"/>
          </ac:spMkLst>
        </pc:spChg>
        <pc:spChg chg="add mod">
          <ac:chgData name="kj119" userId="efccf29a-f3b5-4b37-b444-e9bda86a644e" providerId="ADAL" clId="{B2E1122C-B15C-47FB-AD01-78471AC5FCBD}" dt="2019-10-26T16:40:48.313" v="1351" actId="1076"/>
          <ac:spMkLst>
            <pc:docMk/>
            <pc:sldMk cId="80209152" sldId="260"/>
            <ac:spMk id="7" creationId="{C18BBD01-5DF6-495E-BB8B-D793CBA442B0}"/>
          </ac:spMkLst>
        </pc:spChg>
        <pc:spChg chg="add mod">
          <ac:chgData name="kj119" userId="efccf29a-f3b5-4b37-b444-e9bda86a644e" providerId="ADAL" clId="{B2E1122C-B15C-47FB-AD01-78471AC5FCBD}" dt="2019-10-26T16:40:37.777" v="1349" actId="1076"/>
          <ac:spMkLst>
            <pc:docMk/>
            <pc:sldMk cId="80209152" sldId="260"/>
            <ac:spMk id="8" creationId="{9F79C239-D3A4-498B-868B-9B1016CAFE15}"/>
          </ac:spMkLst>
        </pc:spChg>
        <pc:spChg chg="add mod">
          <ac:chgData name="kj119" userId="efccf29a-f3b5-4b37-b444-e9bda86a644e" providerId="ADAL" clId="{B2E1122C-B15C-47FB-AD01-78471AC5FCBD}" dt="2019-10-26T16:41:30.585" v="1355" actId="1076"/>
          <ac:spMkLst>
            <pc:docMk/>
            <pc:sldMk cId="80209152" sldId="260"/>
            <ac:spMk id="11" creationId="{54507E76-419C-4051-A858-82E2AA2B7E92}"/>
          </ac:spMkLst>
        </pc:spChg>
        <pc:spChg chg="add mod">
          <ac:chgData name="kj119" userId="efccf29a-f3b5-4b37-b444-e9bda86a644e" providerId="ADAL" clId="{B2E1122C-B15C-47FB-AD01-78471AC5FCBD}" dt="2019-10-26T16:41:13.207" v="1353"/>
          <ac:spMkLst>
            <pc:docMk/>
            <pc:sldMk cId="80209152" sldId="260"/>
            <ac:spMk id="12" creationId="{C1835A43-A74F-465D-A360-8A1605F9D4B3}"/>
          </ac:spMkLst>
        </pc:spChg>
        <pc:picChg chg="add mod">
          <ac:chgData name="kj119" userId="efccf29a-f3b5-4b37-b444-e9bda86a644e" providerId="ADAL" clId="{B2E1122C-B15C-47FB-AD01-78471AC5FCBD}" dt="2019-10-26T16:40:48.313" v="1351" actId="1076"/>
          <ac:picMkLst>
            <pc:docMk/>
            <pc:sldMk cId="80209152" sldId="260"/>
            <ac:picMk id="3" creationId="{A0CE02B7-BF42-4030-BBE6-F9453886317F}"/>
          </ac:picMkLst>
        </pc:picChg>
        <pc:picChg chg="add mod">
          <ac:chgData name="kj119" userId="efccf29a-f3b5-4b37-b444-e9bda86a644e" providerId="ADAL" clId="{B2E1122C-B15C-47FB-AD01-78471AC5FCBD}" dt="2019-10-26T16:40:48.313" v="1351" actId="1076"/>
          <ac:picMkLst>
            <pc:docMk/>
            <pc:sldMk cId="80209152" sldId="260"/>
            <ac:picMk id="6" creationId="{CBAC2066-B0C0-43F9-B27C-E6CDC18ABFD0}"/>
          </ac:picMkLst>
        </pc:picChg>
        <pc:picChg chg="add del mod">
          <ac:chgData name="kj119" userId="efccf29a-f3b5-4b37-b444-e9bda86a644e" providerId="ADAL" clId="{B2E1122C-B15C-47FB-AD01-78471AC5FCBD}" dt="2019-10-26T16:39:36.482" v="1328" actId="478"/>
          <ac:picMkLst>
            <pc:docMk/>
            <pc:sldMk cId="80209152" sldId="260"/>
            <ac:picMk id="10" creationId="{0607334D-197D-4165-9971-E64ADB9B997F}"/>
          </ac:picMkLst>
        </pc:picChg>
        <pc:cxnChg chg="add mod">
          <ac:chgData name="kj119" userId="efccf29a-f3b5-4b37-b444-e9bda86a644e" providerId="ADAL" clId="{B2E1122C-B15C-47FB-AD01-78471AC5FCBD}" dt="2019-10-26T16:41:22.093" v="1354" actId="11529"/>
          <ac:cxnSpMkLst>
            <pc:docMk/>
            <pc:sldMk cId="80209152" sldId="260"/>
            <ac:cxnSpMk id="14" creationId="{3B22F633-04CA-4738-B02E-E18F111A72AA}"/>
          </ac:cxnSpMkLst>
        </pc:cxnChg>
      </pc:sldChg>
      <pc:sldChg chg="addSp delSp modSp add">
        <pc:chgData name="kj119" userId="efccf29a-f3b5-4b37-b444-e9bda86a644e" providerId="ADAL" clId="{B2E1122C-B15C-47FB-AD01-78471AC5FCBD}" dt="2019-10-26T17:01:55.154" v="2033" actId="478"/>
        <pc:sldMkLst>
          <pc:docMk/>
          <pc:sldMk cId="3022104324" sldId="261"/>
        </pc:sldMkLst>
        <pc:spChg chg="mod">
          <ac:chgData name="kj119" userId="efccf29a-f3b5-4b37-b444-e9bda86a644e" providerId="ADAL" clId="{B2E1122C-B15C-47FB-AD01-78471AC5FCBD}" dt="2019-10-26T16:43:17.041" v="1357" actId="20577"/>
          <ac:spMkLst>
            <pc:docMk/>
            <pc:sldMk cId="3022104324" sldId="261"/>
            <ac:spMk id="4" creationId="{E8A07690-DE96-4657-A7C9-09E304352C8B}"/>
          </ac:spMkLst>
        </pc:spChg>
        <pc:spChg chg="add mod">
          <ac:chgData name="kj119" userId="efccf29a-f3b5-4b37-b444-e9bda86a644e" providerId="ADAL" clId="{B2E1122C-B15C-47FB-AD01-78471AC5FCBD}" dt="2019-10-26T16:46:58.049" v="1568" actId="1076"/>
          <ac:spMkLst>
            <pc:docMk/>
            <pc:sldMk cId="3022104324" sldId="261"/>
            <ac:spMk id="13" creationId="{9CA03300-E61A-488D-B833-5A81C2477228}"/>
          </ac:spMkLst>
        </pc:spChg>
        <pc:spChg chg="add mod">
          <ac:chgData name="kj119" userId="efccf29a-f3b5-4b37-b444-e9bda86a644e" providerId="ADAL" clId="{B2E1122C-B15C-47FB-AD01-78471AC5FCBD}" dt="2019-10-26T16:48:27.497" v="1633" actId="1076"/>
          <ac:spMkLst>
            <pc:docMk/>
            <pc:sldMk cId="3022104324" sldId="261"/>
            <ac:spMk id="16" creationId="{487C70C4-99E6-406D-91A6-CE4D63B78563}"/>
          </ac:spMkLst>
        </pc:spChg>
        <pc:spChg chg="add del mod">
          <ac:chgData name="kj119" userId="efccf29a-f3b5-4b37-b444-e9bda86a644e" providerId="ADAL" clId="{B2E1122C-B15C-47FB-AD01-78471AC5FCBD}" dt="2019-10-26T16:50:29.306" v="1640" actId="478"/>
          <ac:spMkLst>
            <pc:docMk/>
            <pc:sldMk cId="3022104324" sldId="261"/>
            <ac:spMk id="19" creationId="{55CEDF53-3A97-473F-8689-044BE17B7BDE}"/>
          </ac:spMkLst>
        </pc:spChg>
        <pc:spChg chg="add del mod">
          <ac:chgData name="kj119" userId="efccf29a-f3b5-4b37-b444-e9bda86a644e" providerId="ADAL" clId="{B2E1122C-B15C-47FB-AD01-78471AC5FCBD}" dt="2019-10-26T16:53:29.300" v="1736"/>
          <ac:spMkLst>
            <pc:docMk/>
            <pc:sldMk cId="3022104324" sldId="261"/>
            <ac:spMk id="21" creationId="{CC58C3BD-E6AB-411C-88BE-C35A0C5D9B0D}"/>
          </ac:spMkLst>
        </pc:spChg>
        <pc:spChg chg="add mod">
          <ac:chgData name="kj119" userId="efccf29a-f3b5-4b37-b444-e9bda86a644e" providerId="ADAL" clId="{B2E1122C-B15C-47FB-AD01-78471AC5FCBD}" dt="2019-10-26T16:53:50.779" v="1826"/>
          <ac:spMkLst>
            <pc:docMk/>
            <pc:sldMk cId="3022104324" sldId="261"/>
            <ac:spMk id="26" creationId="{EE472CA6-9935-4E95-94DF-777B4EC4ADE4}"/>
          </ac:spMkLst>
        </pc:spChg>
        <pc:picChg chg="add mod">
          <ac:chgData name="kj119" userId="efccf29a-f3b5-4b37-b444-e9bda86a644e" providerId="ADAL" clId="{B2E1122C-B15C-47FB-AD01-78471AC5FCBD}" dt="2019-10-26T16:43:30.794" v="1361" actId="1076"/>
          <ac:picMkLst>
            <pc:docMk/>
            <pc:sldMk cId="3022104324" sldId="261"/>
            <ac:picMk id="3" creationId="{8D00A4C5-40B1-417F-8F33-F2F704320445}"/>
          </ac:picMkLst>
        </pc:picChg>
        <pc:picChg chg="add mod">
          <ac:chgData name="kj119" userId="efccf29a-f3b5-4b37-b444-e9bda86a644e" providerId="ADAL" clId="{B2E1122C-B15C-47FB-AD01-78471AC5FCBD}" dt="2019-10-26T16:43:47.649" v="1365" actId="14100"/>
          <ac:picMkLst>
            <pc:docMk/>
            <pc:sldMk cId="3022104324" sldId="261"/>
            <ac:picMk id="6" creationId="{2A67B802-71C7-4731-AD7A-B8925A1DF8EF}"/>
          </ac:picMkLst>
        </pc:picChg>
        <pc:picChg chg="add mod">
          <ac:chgData name="kj119" userId="efccf29a-f3b5-4b37-b444-e9bda86a644e" providerId="ADAL" clId="{B2E1122C-B15C-47FB-AD01-78471AC5FCBD}" dt="2019-10-26T16:46:58.049" v="1568" actId="1076"/>
          <ac:picMkLst>
            <pc:docMk/>
            <pc:sldMk cId="3022104324" sldId="261"/>
            <ac:picMk id="8" creationId="{B35DA91E-7B03-40B4-9B40-8AE616478B1A}"/>
          </ac:picMkLst>
        </pc:picChg>
        <pc:picChg chg="add mod">
          <ac:chgData name="kj119" userId="efccf29a-f3b5-4b37-b444-e9bda86a644e" providerId="ADAL" clId="{B2E1122C-B15C-47FB-AD01-78471AC5FCBD}" dt="2019-10-26T16:53:35.506" v="1738" actId="1076"/>
          <ac:picMkLst>
            <pc:docMk/>
            <pc:sldMk cId="3022104324" sldId="261"/>
            <ac:picMk id="10" creationId="{7F5E818E-9B52-470B-92A8-BBF025FE45B4}"/>
          </ac:picMkLst>
        </pc:picChg>
        <pc:picChg chg="add del mod">
          <ac:chgData name="kj119" userId="efccf29a-f3b5-4b37-b444-e9bda86a644e" providerId="ADAL" clId="{B2E1122C-B15C-47FB-AD01-78471AC5FCBD}" dt="2019-10-26T16:53:22.747" v="1734"/>
          <ac:picMkLst>
            <pc:docMk/>
            <pc:sldMk cId="3022104324" sldId="261"/>
            <ac:picMk id="12" creationId="{7A24271E-4091-4F87-8EC4-9E3178808556}"/>
          </ac:picMkLst>
        </pc:picChg>
        <pc:picChg chg="add del mod">
          <ac:chgData name="kj119" userId="efccf29a-f3b5-4b37-b444-e9bda86a644e" providerId="ADAL" clId="{B2E1122C-B15C-47FB-AD01-78471AC5FCBD}" dt="2019-10-26T17:01:55.154" v="2033" actId="478"/>
          <ac:picMkLst>
            <pc:docMk/>
            <pc:sldMk cId="3022104324" sldId="261"/>
            <ac:picMk id="30" creationId="{A8EE1872-DF25-4357-9D7F-5B6B4FBF9873}"/>
          </ac:picMkLst>
        </pc:picChg>
        <pc:cxnChg chg="add mod">
          <ac:chgData name="kj119" userId="efccf29a-f3b5-4b37-b444-e9bda86a644e" providerId="ADAL" clId="{B2E1122C-B15C-47FB-AD01-78471AC5FCBD}" dt="2019-10-26T16:46:58.049" v="1568" actId="1076"/>
          <ac:cxnSpMkLst>
            <pc:docMk/>
            <pc:sldMk cId="3022104324" sldId="261"/>
            <ac:cxnSpMk id="15" creationId="{D8BF55D3-418B-4C47-9042-B0D69F6B02AD}"/>
          </ac:cxnSpMkLst>
        </pc:cxnChg>
        <pc:cxnChg chg="add mod">
          <ac:chgData name="kj119" userId="efccf29a-f3b5-4b37-b444-e9bda86a644e" providerId="ADAL" clId="{B2E1122C-B15C-47FB-AD01-78471AC5FCBD}" dt="2019-10-26T16:48:37.609" v="1635" actId="11529"/>
          <ac:cxnSpMkLst>
            <pc:docMk/>
            <pc:sldMk cId="3022104324" sldId="261"/>
            <ac:cxnSpMk id="18" creationId="{48DB2EEE-A372-4041-88D6-CD2EB4F6648E}"/>
          </ac:cxnSpMkLst>
        </pc:cxnChg>
        <pc:cxnChg chg="add del mod">
          <ac:chgData name="kj119" userId="efccf29a-f3b5-4b37-b444-e9bda86a644e" providerId="ADAL" clId="{B2E1122C-B15C-47FB-AD01-78471AC5FCBD}" dt="2019-10-26T16:50:29.306" v="1640" actId="478"/>
          <ac:cxnSpMkLst>
            <pc:docMk/>
            <pc:sldMk cId="3022104324" sldId="261"/>
            <ac:cxnSpMk id="20" creationId="{04A5D613-6227-4865-94B9-B2A08202A20E}"/>
          </ac:cxnSpMkLst>
        </pc:cxnChg>
        <pc:cxnChg chg="add del mod">
          <ac:chgData name="kj119" userId="efccf29a-f3b5-4b37-b444-e9bda86a644e" providerId="ADAL" clId="{B2E1122C-B15C-47FB-AD01-78471AC5FCBD}" dt="2019-10-26T16:50:53.745" v="1722" actId="478"/>
          <ac:cxnSpMkLst>
            <pc:docMk/>
            <pc:sldMk cId="3022104324" sldId="261"/>
            <ac:cxnSpMk id="23" creationId="{62ABB277-9846-4335-B223-DBE2B2D5C454}"/>
          </ac:cxnSpMkLst>
        </pc:cxnChg>
        <pc:cxnChg chg="add del mod">
          <ac:chgData name="kj119" userId="efccf29a-f3b5-4b37-b444-e9bda86a644e" providerId="ADAL" clId="{B2E1122C-B15C-47FB-AD01-78471AC5FCBD}" dt="2019-10-26T16:53:22.747" v="1734"/>
          <ac:cxnSpMkLst>
            <pc:docMk/>
            <pc:sldMk cId="3022104324" sldId="261"/>
            <ac:cxnSpMk id="25" creationId="{0D366423-9ADD-4D3B-8050-B103CB5D9BAA}"/>
          </ac:cxnSpMkLst>
        </pc:cxnChg>
        <pc:cxnChg chg="add mod">
          <ac:chgData name="kj119" userId="efccf29a-f3b5-4b37-b444-e9bda86a644e" providerId="ADAL" clId="{B2E1122C-B15C-47FB-AD01-78471AC5FCBD}" dt="2019-10-26T16:53:52.714" v="1827" actId="11529"/>
          <ac:cxnSpMkLst>
            <pc:docMk/>
            <pc:sldMk cId="3022104324" sldId="261"/>
            <ac:cxnSpMk id="28" creationId="{230C592F-DEED-4035-8A99-48B3530D802A}"/>
          </ac:cxnSpMkLst>
        </pc:cxnChg>
      </pc:sldChg>
      <pc:sldChg chg="addSp delSp modSp add">
        <pc:chgData name="kj119" userId="efccf29a-f3b5-4b37-b444-e9bda86a644e" providerId="ADAL" clId="{B2E1122C-B15C-47FB-AD01-78471AC5FCBD}" dt="2019-10-26T17:05:19.625" v="2036" actId="1076"/>
        <pc:sldMkLst>
          <pc:docMk/>
          <pc:sldMk cId="3698577595" sldId="262"/>
        </pc:sldMkLst>
        <pc:spChg chg="mod">
          <ac:chgData name="kj119" userId="efccf29a-f3b5-4b37-b444-e9bda86a644e" providerId="ADAL" clId="{B2E1122C-B15C-47FB-AD01-78471AC5FCBD}" dt="2019-10-26T16:52:21.521" v="1729" actId="20577"/>
          <ac:spMkLst>
            <pc:docMk/>
            <pc:sldMk cId="3698577595" sldId="262"/>
            <ac:spMk id="4" creationId="{E8A07690-DE96-4657-A7C9-09E304352C8B}"/>
          </ac:spMkLst>
        </pc:spChg>
        <pc:spChg chg="add del mod">
          <ac:chgData name="kj119" userId="efccf29a-f3b5-4b37-b444-e9bda86a644e" providerId="ADAL" clId="{B2E1122C-B15C-47FB-AD01-78471AC5FCBD}" dt="2019-10-26T16:54:14.933" v="1839" actId="478"/>
          <ac:spMkLst>
            <pc:docMk/>
            <pc:sldMk cId="3698577595" sldId="262"/>
            <ac:spMk id="11" creationId="{413F5A98-A831-413B-9E6F-2D5130AB930A}"/>
          </ac:spMkLst>
        </pc:spChg>
        <pc:spChg chg="del">
          <ac:chgData name="kj119" userId="efccf29a-f3b5-4b37-b444-e9bda86a644e" providerId="ADAL" clId="{B2E1122C-B15C-47FB-AD01-78471AC5FCBD}" dt="2019-10-26T16:52:15.930" v="1726" actId="478"/>
          <ac:spMkLst>
            <pc:docMk/>
            <pc:sldMk cId="3698577595" sldId="262"/>
            <ac:spMk id="13" creationId="{9CA03300-E61A-488D-B833-5A81C2477228}"/>
          </ac:spMkLst>
        </pc:spChg>
        <pc:spChg chg="add mod">
          <ac:chgData name="kj119" userId="efccf29a-f3b5-4b37-b444-e9bda86a644e" providerId="ADAL" clId="{B2E1122C-B15C-47FB-AD01-78471AC5FCBD}" dt="2019-10-26T17:05:17.003" v="2035" actId="1076"/>
          <ac:spMkLst>
            <pc:docMk/>
            <pc:sldMk cId="3698577595" sldId="262"/>
            <ac:spMk id="14" creationId="{5D051CA1-255B-4B86-90FA-D1849AD66BF2}"/>
          </ac:spMkLst>
        </pc:spChg>
        <pc:spChg chg="del">
          <ac:chgData name="kj119" userId="efccf29a-f3b5-4b37-b444-e9bda86a644e" providerId="ADAL" clId="{B2E1122C-B15C-47FB-AD01-78471AC5FCBD}" dt="2019-10-26T16:52:15.930" v="1726" actId="478"/>
          <ac:spMkLst>
            <pc:docMk/>
            <pc:sldMk cId="3698577595" sldId="262"/>
            <ac:spMk id="16" creationId="{487C70C4-99E6-406D-91A6-CE4D63B78563}"/>
          </ac:spMkLst>
        </pc:spChg>
        <pc:spChg chg="add mod">
          <ac:chgData name="kj119" userId="efccf29a-f3b5-4b37-b444-e9bda86a644e" providerId="ADAL" clId="{B2E1122C-B15C-47FB-AD01-78471AC5FCBD}" dt="2019-10-26T17:05:19.625" v="2036" actId="1076"/>
          <ac:spMkLst>
            <pc:docMk/>
            <pc:sldMk cId="3698577595" sldId="262"/>
            <ac:spMk id="20" creationId="{1880F6EC-042A-45EA-B1DF-42BA6BEF7440}"/>
          </ac:spMkLst>
        </pc:spChg>
        <pc:spChg chg="del">
          <ac:chgData name="kj119" userId="efccf29a-f3b5-4b37-b444-e9bda86a644e" providerId="ADAL" clId="{B2E1122C-B15C-47FB-AD01-78471AC5FCBD}" dt="2019-10-26T16:52:18.189" v="1727" actId="478"/>
          <ac:spMkLst>
            <pc:docMk/>
            <pc:sldMk cId="3698577595" sldId="262"/>
            <ac:spMk id="21" creationId="{CC58C3BD-E6AB-411C-88BE-C35A0C5D9B0D}"/>
          </ac:spMkLst>
        </pc:spChg>
        <pc:spChg chg="add mod">
          <ac:chgData name="kj119" userId="efccf29a-f3b5-4b37-b444-e9bda86a644e" providerId="ADAL" clId="{B2E1122C-B15C-47FB-AD01-78471AC5FCBD}" dt="2019-10-26T17:05:17.003" v="2035" actId="1076"/>
          <ac:spMkLst>
            <pc:docMk/>
            <pc:sldMk cId="3698577595" sldId="262"/>
            <ac:spMk id="31" creationId="{4BC90660-24D5-4D32-A4AE-66EDDEAFA77D}"/>
          </ac:spMkLst>
        </pc:spChg>
        <pc:picChg chg="del">
          <ac:chgData name="kj119" userId="efccf29a-f3b5-4b37-b444-e9bda86a644e" providerId="ADAL" clId="{B2E1122C-B15C-47FB-AD01-78471AC5FCBD}" dt="2019-10-26T16:52:15.930" v="1726" actId="478"/>
          <ac:picMkLst>
            <pc:docMk/>
            <pc:sldMk cId="3698577595" sldId="262"/>
            <ac:picMk id="3" creationId="{8D00A4C5-40B1-417F-8F33-F2F704320445}"/>
          </ac:picMkLst>
        </pc:picChg>
        <pc:picChg chg="add del mod">
          <ac:chgData name="kj119" userId="efccf29a-f3b5-4b37-b444-e9bda86a644e" providerId="ADAL" clId="{B2E1122C-B15C-47FB-AD01-78471AC5FCBD}" dt="2019-10-26T16:52:55.634" v="1731" actId="478"/>
          <ac:picMkLst>
            <pc:docMk/>
            <pc:sldMk cId="3698577595" sldId="262"/>
            <ac:picMk id="5" creationId="{22D836A9-A7F0-4FB1-AE26-CAFCB4A448AA}"/>
          </ac:picMkLst>
        </pc:picChg>
        <pc:picChg chg="del">
          <ac:chgData name="kj119" userId="efccf29a-f3b5-4b37-b444-e9bda86a644e" providerId="ADAL" clId="{B2E1122C-B15C-47FB-AD01-78471AC5FCBD}" dt="2019-10-26T16:52:15.930" v="1726" actId="478"/>
          <ac:picMkLst>
            <pc:docMk/>
            <pc:sldMk cId="3698577595" sldId="262"/>
            <ac:picMk id="6" creationId="{2A67B802-71C7-4731-AD7A-B8925A1DF8EF}"/>
          </ac:picMkLst>
        </pc:picChg>
        <pc:picChg chg="del">
          <ac:chgData name="kj119" userId="efccf29a-f3b5-4b37-b444-e9bda86a644e" providerId="ADAL" clId="{B2E1122C-B15C-47FB-AD01-78471AC5FCBD}" dt="2019-10-26T16:52:15.930" v="1726" actId="478"/>
          <ac:picMkLst>
            <pc:docMk/>
            <pc:sldMk cId="3698577595" sldId="262"/>
            <ac:picMk id="8" creationId="{B35DA91E-7B03-40B4-9B40-8AE616478B1A}"/>
          </ac:picMkLst>
        </pc:picChg>
        <pc:picChg chg="add mod">
          <ac:chgData name="kj119" userId="efccf29a-f3b5-4b37-b444-e9bda86a644e" providerId="ADAL" clId="{B2E1122C-B15C-47FB-AD01-78471AC5FCBD}" dt="2019-10-26T17:05:17.003" v="2035" actId="1076"/>
          <ac:picMkLst>
            <pc:docMk/>
            <pc:sldMk cId="3698577595" sldId="262"/>
            <ac:picMk id="9" creationId="{0D74FFCA-A39A-41DB-BC23-B3540104F378}"/>
          </ac:picMkLst>
        </pc:picChg>
        <pc:picChg chg="del">
          <ac:chgData name="kj119" userId="efccf29a-f3b5-4b37-b444-e9bda86a644e" providerId="ADAL" clId="{B2E1122C-B15C-47FB-AD01-78471AC5FCBD}" dt="2019-10-26T16:52:15.930" v="1726" actId="478"/>
          <ac:picMkLst>
            <pc:docMk/>
            <pc:sldMk cId="3698577595" sldId="262"/>
            <ac:picMk id="10" creationId="{7F5E818E-9B52-470B-92A8-BBF025FE45B4}"/>
          </ac:picMkLst>
        </pc:picChg>
        <pc:picChg chg="del">
          <ac:chgData name="kj119" userId="efccf29a-f3b5-4b37-b444-e9bda86a644e" providerId="ADAL" clId="{B2E1122C-B15C-47FB-AD01-78471AC5FCBD}" dt="2019-10-26T16:52:15.930" v="1726" actId="478"/>
          <ac:picMkLst>
            <pc:docMk/>
            <pc:sldMk cId="3698577595" sldId="262"/>
            <ac:picMk id="12" creationId="{7A24271E-4091-4F87-8EC4-9E3178808556}"/>
          </ac:picMkLst>
        </pc:picChg>
        <pc:picChg chg="add mod">
          <ac:chgData name="kj119" userId="efccf29a-f3b5-4b37-b444-e9bda86a644e" providerId="ADAL" clId="{B2E1122C-B15C-47FB-AD01-78471AC5FCBD}" dt="2019-10-26T17:05:19.625" v="2036" actId="1076"/>
          <ac:picMkLst>
            <pc:docMk/>
            <pc:sldMk cId="3698577595" sldId="262"/>
            <ac:picMk id="17" creationId="{68172CE9-1F10-4DF9-A2FB-5CCCBAEBCC7A}"/>
          </ac:picMkLst>
        </pc:picChg>
        <pc:cxnChg chg="del">
          <ac:chgData name="kj119" userId="efccf29a-f3b5-4b37-b444-e9bda86a644e" providerId="ADAL" clId="{B2E1122C-B15C-47FB-AD01-78471AC5FCBD}" dt="2019-10-26T16:52:15.930" v="1726" actId="478"/>
          <ac:cxnSpMkLst>
            <pc:docMk/>
            <pc:sldMk cId="3698577595" sldId="262"/>
            <ac:cxnSpMk id="15" creationId="{D8BF55D3-418B-4C47-9042-B0D69F6B02AD}"/>
          </ac:cxnSpMkLst>
        </pc:cxnChg>
        <pc:cxnChg chg="del">
          <ac:chgData name="kj119" userId="efccf29a-f3b5-4b37-b444-e9bda86a644e" providerId="ADAL" clId="{B2E1122C-B15C-47FB-AD01-78471AC5FCBD}" dt="2019-10-26T16:52:15.930" v="1726" actId="478"/>
          <ac:cxnSpMkLst>
            <pc:docMk/>
            <pc:sldMk cId="3698577595" sldId="262"/>
            <ac:cxnSpMk id="18" creationId="{48DB2EEE-A372-4041-88D6-CD2EB4F6648E}"/>
          </ac:cxnSpMkLst>
        </pc:cxnChg>
        <pc:cxnChg chg="add mod">
          <ac:chgData name="kj119" userId="efccf29a-f3b5-4b37-b444-e9bda86a644e" providerId="ADAL" clId="{B2E1122C-B15C-47FB-AD01-78471AC5FCBD}" dt="2019-10-26T17:05:19.625" v="2036" actId="1076"/>
          <ac:cxnSpMkLst>
            <pc:docMk/>
            <pc:sldMk cId="3698577595" sldId="262"/>
            <ac:cxnSpMk id="19" creationId="{C92C8C9E-CB56-4933-ACE8-3EB41E599862}"/>
          </ac:cxnSpMkLst>
        </pc:cxnChg>
        <pc:cxnChg chg="add del mod">
          <ac:chgData name="kj119" userId="efccf29a-f3b5-4b37-b444-e9bda86a644e" providerId="ADAL" clId="{B2E1122C-B15C-47FB-AD01-78471AC5FCBD}" dt="2019-10-26T16:57:20.826" v="1966" actId="478"/>
          <ac:cxnSpMkLst>
            <pc:docMk/>
            <pc:sldMk cId="3698577595" sldId="262"/>
            <ac:cxnSpMk id="23" creationId="{09E69DF1-6ED2-4FAF-8E00-68CD8F815DFC}"/>
          </ac:cxnSpMkLst>
        </pc:cxnChg>
        <pc:cxnChg chg="del mod">
          <ac:chgData name="kj119" userId="efccf29a-f3b5-4b37-b444-e9bda86a644e" providerId="ADAL" clId="{B2E1122C-B15C-47FB-AD01-78471AC5FCBD}" dt="2019-10-26T16:52:15.930" v="1726" actId="478"/>
          <ac:cxnSpMkLst>
            <pc:docMk/>
            <pc:sldMk cId="3698577595" sldId="262"/>
            <ac:cxnSpMk id="25" creationId="{0D366423-9ADD-4D3B-8050-B103CB5D9BAA}"/>
          </ac:cxnSpMkLst>
        </pc:cxnChg>
        <pc:cxnChg chg="add del mod">
          <ac:chgData name="kj119" userId="efccf29a-f3b5-4b37-b444-e9bda86a644e" providerId="ADAL" clId="{B2E1122C-B15C-47FB-AD01-78471AC5FCBD}" dt="2019-10-26T16:55:38.930" v="1965" actId="478"/>
          <ac:cxnSpMkLst>
            <pc:docMk/>
            <pc:sldMk cId="3698577595" sldId="262"/>
            <ac:cxnSpMk id="26" creationId="{B16B4234-B3BC-4A93-805C-AABBFDBFEBBC}"/>
          </ac:cxnSpMkLst>
        </pc:cxnChg>
        <pc:cxnChg chg="add mod">
          <ac:chgData name="kj119" userId="efccf29a-f3b5-4b37-b444-e9bda86a644e" providerId="ADAL" clId="{B2E1122C-B15C-47FB-AD01-78471AC5FCBD}" dt="2019-10-26T17:05:17.003" v="2035" actId="1076"/>
          <ac:cxnSpMkLst>
            <pc:docMk/>
            <pc:sldMk cId="3698577595" sldId="262"/>
            <ac:cxnSpMk id="28" creationId="{4E7E2865-DAB2-4D50-A58A-4C47B90DD0E0}"/>
          </ac:cxnSpMkLst>
        </pc:cxnChg>
        <pc:cxnChg chg="add mod">
          <ac:chgData name="kj119" userId="efccf29a-f3b5-4b37-b444-e9bda86a644e" providerId="ADAL" clId="{B2E1122C-B15C-47FB-AD01-78471AC5FCBD}" dt="2019-10-26T17:05:17.003" v="2035" actId="1076"/>
          <ac:cxnSpMkLst>
            <pc:docMk/>
            <pc:sldMk cId="3698577595" sldId="262"/>
            <ac:cxnSpMk id="30" creationId="{B6448690-C4E9-47D0-BE52-D33E7A4A9B30}"/>
          </ac:cxnSpMkLst>
        </pc:cxnChg>
      </pc:sldChg>
      <pc:sldChg chg="addSp delSp modSp add">
        <pc:chgData name="kj119" userId="efccf29a-f3b5-4b37-b444-e9bda86a644e" providerId="ADAL" clId="{B2E1122C-B15C-47FB-AD01-78471AC5FCBD}" dt="2019-10-26T17:11:56.306" v="2136" actId="1076"/>
        <pc:sldMkLst>
          <pc:docMk/>
          <pc:sldMk cId="3025479195" sldId="263"/>
        </pc:sldMkLst>
        <pc:spChg chg="mod">
          <ac:chgData name="kj119" userId="efccf29a-f3b5-4b37-b444-e9bda86a644e" providerId="ADAL" clId="{B2E1122C-B15C-47FB-AD01-78471AC5FCBD}" dt="2019-10-26T17:05:25.918" v="2039" actId="20577"/>
          <ac:spMkLst>
            <pc:docMk/>
            <pc:sldMk cId="3025479195" sldId="263"/>
            <ac:spMk id="4" creationId="{E8A07690-DE96-4657-A7C9-09E304352C8B}"/>
          </ac:spMkLst>
        </pc:spChg>
        <pc:spChg chg="add del mod">
          <ac:chgData name="kj119" userId="efccf29a-f3b5-4b37-b444-e9bda86a644e" providerId="ADAL" clId="{B2E1122C-B15C-47FB-AD01-78471AC5FCBD}" dt="2019-10-26T17:09:18.326" v="2062"/>
          <ac:spMkLst>
            <pc:docMk/>
            <pc:sldMk cId="3025479195" sldId="263"/>
            <ac:spMk id="10" creationId="{E9930DD0-441C-4E47-9E5D-A02B39D2DF61}"/>
          </ac:spMkLst>
        </pc:spChg>
        <pc:spChg chg="add mod">
          <ac:chgData name="kj119" userId="efccf29a-f3b5-4b37-b444-e9bda86a644e" providerId="ADAL" clId="{B2E1122C-B15C-47FB-AD01-78471AC5FCBD}" dt="2019-10-26T17:09:32.441" v="2085" actId="1076"/>
          <ac:spMkLst>
            <pc:docMk/>
            <pc:sldMk cId="3025479195" sldId="263"/>
            <ac:spMk id="11" creationId="{81AFE765-948D-43C3-9802-2C066B3D057B}"/>
          </ac:spMkLst>
        </pc:spChg>
        <pc:spChg chg="add mod">
          <ac:chgData name="kj119" userId="efccf29a-f3b5-4b37-b444-e9bda86a644e" providerId="ADAL" clId="{B2E1122C-B15C-47FB-AD01-78471AC5FCBD}" dt="2019-10-26T17:11:56.306" v="2136" actId="1076"/>
          <ac:spMkLst>
            <pc:docMk/>
            <pc:sldMk cId="3025479195" sldId="263"/>
            <ac:spMk id="12" creationId="{230F3DFC-C978-40A7-BF8B-E75060B44AE2}"/>
          </ac:spMkLst>
        </pc:spChg>
        <pc:spChg chg="del">
          <ac:chgData name="kj119" userId="efccf29a-f3b5-4b37-b444-e9bda86a644e" providerId="ADAL" clId="{B2E1122C-B15C-47FB-AD01-78471AC5FCBD}" dt="2019-10-26T17:05:30.458" v="2040" actId="478"/>
          <ac:spMkLst>
            <pc:docMk/>
            <pc:sldMk cId="3025479195" sldId="263"/>
            <ac:spMk id="14" creationId="{5D051CA1-255B-4B86-90FA-D1849AD66BF2}"/>
          </ac:spMkLst>
        </pc:spChg>
        <pc:spChg chg="del">
          <ac:chgData name="kj119" userId="efccf29a-f3b5-4b37-b444-e9bda86a644e" providerId="ADAL" clId="{B2E1122C-B15C-47FB-AD01-78471AC5FCBD}" dt="2019-10-26T17:05:30.458" v="2040" actId="478"/>
          <ac:spMkLst>
            <pc:docMk/>
            <pc:sldMk cId="3025479195" sldId="263"/>
            <ac:spMk id="20" creationId="{1880F6EC-042A-45EA-B1DF-42BA6BEF7440}"/>
          </ac:spMkLst>
        </pc:spChg>
        <pc:spChg chg="add mod">
          <ac:chgData name="kj119" userId="efccf29a-f3b5-4b37-b444-e9bda86a644e" providerId="ADAL" clId="{B2E1122C-B15C-47FB-AD01-78471AC5FCBD}" dt="2019-10-26T17:09:59.971" v="2116" actId="20577"/>
          <ac:spMkLst>
            <pc:docMk/>
            <pc:sldMk cId="3025479195" sldId="263"/>
            <ac:spMk id="21" creationId="{510BD10E-DE07-4C27-8500-423EE7BB1E9E}"/>
          </ac:spMkLst>
        </pc:spChg>
        <pc:spChg chg="del">
          <ac:chgData name="kj119" userId="efccf29a-f3b5-4b37-b444-e9bda86a644e" providerId="ADAL" clId="{B2E1122C-B15C-47FB-AD01-78471AC5FCBD}" dt="2019-10-26T17:05:30.458" v="2040" actId="478"/>
          <ac:spMkLst>
            <pc:docMk/>
            <pc:sldMk cId="3025479195" sldId="263"/>
            <ac:spMk id="31" creationId="{4BC90660-24D5-4D32-A4AE-66EDDEAFA77D}"/>
          </ac:spMkLst>
        </pc:spChg>
        <pc:picChg chg="add mod">
          <ac:chgData name="kj119" userId="efccf29a-f3b5-4b37-b444-e9bda86a644e" providerId="ADAL" clId="{B2E1122C-B15C-47FB-AD01-78471AC5FCBD}" dt="2019-10-26T17:09:13.282" v="2059" actId="1076"/>
          <ac:picMkLst>
            <pc:docMk/>
            <pc:sldMk cId="3025479195" sldId="263"/>
            <ac:picMk id="3" creationId="{0C19FB66-E206-4B32-8505-4BBFCE0A3FF4}"/>
          </ac:picMkLst>
        </pc:picChg>
        <pc:picChg chg="add mod">
          <ac:chgData name="kj119" userId="efccf29a-f3b5-4b37-b444-e9bda86a644e" providerId="ADAL" clId="{B2E1122C-B15C-47FB-AD01-78471AC5FCBD}" dt="2019-10-26T17:09:37.468" v="2088" actId="1076"/>
          <ac:picMkLst>
            <pc:docMk/>
            <pc:sldMk cId="3025479195" sldId="263"/>
            <ac:picMk id="6" creationId="{8186C0C3-148D-4B8C-9509-5967472CDFE6}"/>
          </ac:picMkLst>
        </pc:picChg>
        <pc:picChg chg="add mod">
          <ac:chgData name="kj119" userId="efccf29a-f3b5-4b37-b444-e9bda86a644e" providerId="ADAL" clId="{B2E1122C-B15C-47FB-AD01-78471AC5FCBD}" dt="2019-10-26T17:09:13.282" v="2059" actId="1076"/>
          <ac:picMkLst>
            <pc:docMk/>
            <pc:sldMk cId="3025479195" sldId="263"/>
            <ac:picMk id="8" creationId="{90DD7C52-1E27-4F16-B117-154743B42FB7}"/>
          </ac:picMkLst>
        </pc:picChg>
        <pc:picChg chg="del">
          <ac:chgData name="kj119" userId="efccf29a-f3b5-4b37-b444-e9bda86a644e" providerId="ADAL" clId="{B2E1122C-B15C-47FB-AD01-78471AC5FCBD}" dt="2019-10-26T17:05:30.458" v="2040" actId="478"/>
          <ac:picMkLst>
            <pc:docMk/>
            <pc:sldMk cId="3025479195" sldId="263"/>
            <ac:picMk id="9" creationId="{0D74FFCA-A39A-41DB-BC23-B3540104F378}"/>
          </ac:picMkLst>
        </pc:picChg>
        <pc:picChg chg="del">
          <ac:chgData name="kj119" userId="efccf29a-f3b5-4b37-b444-e9bda86a644e" providerId="ADAL" clId="{B2E1122C-B15C-47FB-AD01-78471AC5FCBD}" dt="2019-10-26T17:05:30.458" v="2040" actId="478"/>
          <ac:picMkLst>
            <pc:docMk/>
            <pc:sldMk cId="3025479195" sldId="263"/>
            <ac:picMk id="17" creationId="{68172CE9-1F10-4DF9-A2FB-5CCCBAEBCC7A}"/>
          </ac:picMkLst>
        </pc:picChg>
        <pc:cxnChg chg="del">
          <ac:chgData name="kj119" userId="efccf29a-f3b5-4b37-b444-e9bda86a644e" providerId="ADAL" clId="{B2E1122C-B15C-47FB-AD01-78471AC5FCBD}" dt="2019-10-26T17:05:30.458" v="2040" actId="478"/>
          <ac:cxnSpMkLst>
            <pc:docMk/>
            <pc:sldMk cId="3025479195" sldId="263"/>
            <ac:cxnSpMk id="19" creationId="{C92C8C9E-CB56-4933-ACE8-3EB41E599862}"/>
          </ac:cxnSpMkLst>
        </pc:cxnChg>
        <pc:cxnChg chg="del">
          <ac:chgData name="kj119" userId="efccf29a-f3b5-4b37-b444-e9bda86a644e" providerId="ADAL" clId="{B2E1122C-B15C-47FB-AD01-78471AC5FCBD}" dt="2019-10-26T17:05:30.458" v="2040" actId="478"/>
          <ac:cxnSpMkLst>
            <pc:docMk/>
            <pc:sldMk cId="3025479195" sldId="263"/>
            <ac:cxnSpMk id="28" creationId="{4E7E2865-DAB2-4D50-A58A-4C47B90DD0E0}"/>
          </ac:cxnSpMkLst>
        </pc:cxnChg>
        <pc:cxnChg chg="del">
          <ac:chgData name="kj119" userId="efccf29a-f3b5-4b37-b444-e9bda86a644e" providerId="ADAL" clId="{B2E1122C-B15C-47FB-AD01-78471AC5FCBD}" dt="2019-10-26T17:05:30.458" v="2040" actId="478"/>
          <ac:cxnSpMkLst>
            <pc:docMk/>
            <pc:sldMk cId="3025479195" sldId="263"/>
            <ac:cxnSpMk id="30" creationId="{B6448690-C4E9-47D0-BE52-D33E7A4A9B30}"/>
          </ac:cxnSpMkLst>
        </pc:cxnChg>
      </pc:sldChg>
      <pc:sldChg chg="addSp delSp modSp add">
        <pc:chgData name="kj119" userId="efccf29a-f3b5-4b37-b444-e9bda86a644e" providerId="ADAL" clId="{B2E1122C-B15C-47FB-AD01-78471AC5FCBD}" dt="2019-10-26T17:14:50.411" v="2295" actId="20577"/>
        <pc:sldMkLst>
          <pc:docMk/>
          <pc:sldMk cId="1477354493" sldId="264"/>
        </pc:sldMkLst>
        <pc:spChg chg="add mod">
          <ac:chgData name="kj119" userId="efccf29a-f3b5-4b37-b444-e9bda86a644e" providerId="ADAL" clId="{B2E1122C-B15C-47FB-AD01-78471AC5FCBD}" dt="2019-10-26T17:13:13.441" v="2149" actId="1076"/>
          <ac:spMkLst>
            <pc:docMk/>
            <pc:sldMk cId="1477354493" sldId="264"/>
            <ac:spMk id="2" creationId="{ECCD45C5-FECA-4D2C-BFE6-5DAA3909C563}"/>
          </ac:spMkLst>
        </pc:spChg>
        <pc:spChg chg="mod">
          <ac:chgData name="kj119" userId="efccf29a-f3b5-4b37-b444-e9bda86a644e" providerId="ADAL" clId="{B2E1122C-B15C-47FB-AD01-78471AC5FCBD}" dt="2019-10-26T17:14:50.411" v="2295" actId="20577"/>
          <ac:spMkLst>
            <pc:docMk/>
            <pc:sldMk cId="1477354493" sldId="264"/>
            <ac:spMk id="4" creationId="{E8A07690-DE96-4657-A7C9-09E304352C8B}"/>
          </ac:spMkLst>
        </pc:spChg>
        <pc:spChg chg="add del mod">
          <ac:chgData name="kj119" userId="efccf29a-f3b5-4b37-b444-e9bda86a644e" providerId="ADAL" clId="{B2E1122C-B15C-47FB-AD01-78471AC5FCBD}" dt="2019-10-26T17:14:21.775" v="2211" actId="478"/>
          <ac:spMkLst>
            <pc:docMk/>
            <pc:sldMk cId="1477354493" sldId="264"/>
            <ac:spMk id="5" creationId="{3E8960A7-495C-45F1-84A3-ABA7772DD855}"/>
          </ac:spMkLst>
        </pc:spChg>
        <pc:spChg chg="add mod">
          <ac:chgData name="kj119" userId="efccf29a-f3b5-4b37-b444-e9bda86a644e" providerId="ADAL" clId="{B2E1122C-B15C-47FB-AD01-78471AC5FCBD}" dt="2019-10-26T17:14:37.347" v="2291" actId="1076"/>
          <ac:spMkLst>
            <pc:docMk/>
            <pc:sldMk cId="1477354493" sldId="264"/>
            <ac:spMk id="7" creationId="{9C79B3A7-C23B-4BD3-A11E-B8608D338CDC}"/>
          </ac:spMkLst>
        </pc:spChg>
        <pc:spChg chg="del">
          <ac:chgData name="kj119" userId="efccf29a-f3b5-4b37-b444-e9bda86a644e" providerId="ADAL" clId="{B2E1122C-B15C-47FB-AD01-78471AC5FCBD}" dt="2019-10-26T17:12:34.108" v="2139" actId="478"/>
          <ac:spMkLst>
            <pc:docMk/>
            <pc:sldMk cId="1477354493" sldId="264"/>
            <ac:spMk id="11" creationId="{81AFE765-948D-43C3-9802-2C066B3D057B}"/>
          </ac:spMkLst>
        </pc:spChg>
        <pc:spChg chg="mod">
          <ac:chgData name="kj119" userId="efccf29a-f3b5-4b37-b444-e9bda86a644e" providerId="ADAL" clId="{B2E1122C-B15C-47FB-AD01-78471AC5FCBD}" dt="2019-10-26T17:12:50.969" v="2144" actId="1076"/>
          <ac:spMkLst>
            <pc:docMk/>
            <pc:sldMk cId="1477354493" sldId="264"/>
            <ac:spMk id="12" creationId="{230F3DFC-C978-40A7-BF8B-E75060B44AE2}"/>
          </ac:spMkLst>
        </pc:spChg>
        <pc:spChg chg="del">
          <ac:chgData name="kj119" userId="efccf29a-f3b5-4b37-b444-e9bda86a644e" providerId="ADAL" clId="{B2E1122C-B15C-47FB-AD01-78471AC5FCBD}" dt="2019-10-26T17:12:32.372" v="2138" actId="478"/>
          <ac:spMkLst>
            <pc:docMk/>
            <pc:sldMk cId="1477354493" sldId="264"/>
            <ac:spMk id="21" creationId="{510BD10E-DE07-4C27-8500-423EE7BB1E9E}"/>
          </ac:spMkLst>
        </pc:spChg>
        <pc:picChg chg="mod">
          <ac:chgData name="kj119" userId="efccf29a-f3b5-4b37-b444-e9bda86a644e" providerId="ADAL" clId="{B2E1122C-B15C-47FB-AD01-78471AC5FCBD}" dt="2019-10-26T17:12:46.059" v="2142" actId="1076"/>
          <ac:picMkLst>
            <pc:docMk/>
            <pc:sldMk cId="1477354493" sldId="264"/>
            <ac:picMk id="3" creationId="{0C19FB66-E206-4B32-8505-4BBFCE0A3FF4}"/>
          </ac:picMkLst>
        </pc:picChg>
        <pc:picChg chg="mod">
          <ac:chgData name="kj119" userId="efccf29a-f3b5-4b37-b444-e9bda86a644e" providerId="ADAL" clId="{B2E1122C-B15C-47FB-AD01-78471AC5FCBD}" dt="2019-10-26T17:13:18.378" v="2151" actId="1076"/>
          <ac:picMkLst>
            <pc:docMk/>
            <pc:sldMk cId="1477354493" sldId="264"/>
            <ac:picMk id="6" creationId="{8186C0C3-148D-4B8C-9509-5967472CDFE6}"/>
          </ac:picMkLst>
        </pc:picChg>
        <pc:picChg chg="mod">
          <ac:chgData name="kj119" userId="efccf29a-f3b5-4b37-b444-e9bda86a644e" providerId="ADAL" clId="{B2E1122C-B15C-47FB-AD01-78471AC5FCBD}" dt="2019-10-26T17:13:15.579" v="2150" actId="1076"/>
          <ac:picMkLst>
            <pc:docMk/>
            <pc:sldMk cId="1477354493" sldId="264"/>
            <ac:picMk id="8" creationId="{90DD7C52-1E27-4F16-B117-154743B42FB7}"/>
          </ac:picMkLst>
        </pc:picChg>
      </pc:sldChg>
      <pc:sldChg chg="addSp delSp modSp add">
        <pc:chgData name="kj119" userId="efccf29a-f3b5-4b37-b444-e9bda86a644e" providerId="ADAL" clId="{B2E1122C-B15C-47FB-AD01-78471AC5FCBD}" dt="2019-10-26T17:16:11.411" v="2400" actId="1076"/>
        <pc:sldMkLst>
          <pc:docMk/>
          <pc:sldMk cId="2708338066" sldId="265"/>
        </pc:sldMkLst>
        <pc:spChg chg="del">
          <ac:chgData name="kj119" userId="efccf29a-f3b5-4b37-b444-e9bda86a644e" providerId="ADAL" clId="{B2E1122C-B15C-47FB-AD01-78471AC5FCBD}" dt="2019-10-26T17:14:42.778" v="2293" actId="478"/>
          <ac:spMkLst>
            <pc:docMk/>
            <pc:sldMk cId="2708338066" sldId="265"/>
            <ac:spMk id="2" creationId="{ECCD45C5-FECA-4D2C-BFE6-5DAA3909C563}"/>
          </ac:spMkLst>
        </pc:spChg>
        <pc:spChg chg="mod">
          <ac:chgData name="kj119" userId="efccf29a-f3b5-4b37-b444-e9bda86a644e" providerId="ADAL" clId="{B2E1122C-B15C-47FB-AD01-78471AC5FCBD}" dt="2019-10-26T17:14:53.611" v="2297" actId="20577"/>
          <ac:spMkLst>
            <pc:docMk/>
            <pc:sldMk cId="2708338066" sldId="265"/>
            <ac:spMk id="4" creationId="{E8A07690-DE96-4657-A7C9-09E304352C8B}"/>
          </ac:spMkLst>
        </pc:spChg>
        <pc:spChg chg="del">
          <ac:chgData name="kj119" userId="efccf29a-f3b5-4b37-b444-e9bda86a644e" providerId="ADAL" clId="{B2E1122C-B15C-47FB-AD01-78471AC5FCBD}" dt="2019-10-26T17:14:42.778" v="2293" actId="478"/>
          <ac:spMkLst>
            <pc:docMk/>
            <pc:sldMk cId="2708338066" sldId="265"/>
            <ac:spMk id="7" creationId="{9C79B3A7-C23B-4BD3-A11E-B8608D338CDC}"/>
          </ac:spMkLst>
        </pc:spChg>
        <pc:spChg chg="del">
          <ac:chgData name="kj119" userId="efccf29a-f3b5-4b37-b444-e9bda86a644e" providerId="ADAL" clId="{B2E1122C-B15C-47FB-AD01-78471AC5FCBD}" dt="2019-10-26T17:14:42.778" v="2293" actId="478"/>
          <ac:spMkLst>
            <pc:docMk/>
            <pc:sldMk cId="2708338066" sldId="265"/>
            <ac:spMk id="12" creationId="{230F3DFC-C978-40A7-BF8B-E75060B44AE2}"/>
          </ac:spMkLst>
        </pc:spChg>
        <pc:spChg chg="add del mod">
          <ac:chgData name="kj119" userId="efccf29a-f3b5-4b37-b444-e9bda86a644e" providerId="ADAL" clId="{B2E1122C-B15C-47FB-AD01-78471AC5FCBD}" dt="2019-10-26T17:16:08.203" v="2399" actId="478"/>
          <ac:spMkLst>
            <pc:docMk/>
            <pc:sldMk cId="2708338066" sldId="265"/>
            <ac:spMk id="15" creationId="{C16A9859-F72B-4F51-AB6D-BA31FF684A37}"/>
          </ac:spMkLst>
        </pc:spChg>
        <pc:spChg chg="add mod">
          <ac:chgData name="kj119" userId="efccf29a-f3b5-4b37-b444-e9bda86a644e" providerId="ADAL" clId="{B2E1122C-B15C-47FB-AD01-78471AC5FCBD}" dt="2019-10-26T17:16:11.411" v="2400" actId="1076"/>
          <ac:spMkLst>
            <pc:docMk/>
            <pc:sldMk cId="2708338066" sldId="265"/>
            <ac:spMk id="16" creationId="{A08D282E-C0EC-4030-B66D-C2332346F839}"/>
          </ac:spMkLst>
        </pc:spChg>
        <pc:picChg chg="del">
          <ac:chgData name="kj119" userId="efccf29a-f3b5-4b37-b444-e9bda86a644e" providerId="ADAL" clId="{B2E1122C-B15C-47FB-AD01-78471AC5FCBD}" dt="2019-10-26T17:14:42.778" v="2293" actId="478"/>
          <ac:picMkLst>
            <pc:docMk/>
            <pc:sldMk cId="2708338066" sldId="265"/>
            <ac:picMk id="3" creationId="{0C19FB66-E206-4B32-8505-4BBFCE0A3FF4}"/>
          </ac:picMkLst>
        </pc:picChg>
        <pc:picChg chg="del">
          <ac:chgData name="kj119" userId="efccf29a-f3b5-4b37-b444-e9bda86a644e" providerId="ADAL" clId="{B2E1122C-B15C-47FB-AD01-78471AC5FCBD}" dt="2019-10-26T17:14:42.778" v="2293" actId="478"/>
          <ac:picMkLst>
            <pc:docMk/>
            <pc:sldMk cId="2708338066" sldId="265"/>
            <ac:picMk id="6" creationId="{8186C0C3-148D-4B8C-9509-5967472CDFE6}"/>
          </ac:picMkLst>
        </pc:picChg>
        <pc:picChg chg="del">
          <ac:chgData name="kj119" userId="efccf29a-f3b5-4b37-b444-e9bda86a644e" providerId="ADAL" clId="{B2E1122C-B15C-47FB-AD01-78471AC5FCBD}" dt="2019-10-26T17:14:42.778" v="2293" actId="478"/>
          <ac:picMkLst>
            <pc:docMk/>
            <pc:sldMk cId="2708338066" sldId="265"/>
            <ac:picMk id="8" creationId="{90DD7C52-1E27-4F16-B117-154743B42FB7}"/>
          </ac:picMkLst>
        </pc:picChg>
        <pc:picChg chg="add mod">
          <ac:chgData name="kj119" userId="efccf29a-f3b5-4b37-b444-e9bda86a644e" providerId="ADAL" clId="{B2E1122C-B15C-47FB-AD01-78471AC5FCBD}" dt="2019-10-26T17:15:26.818" v="2308" actId="1076"/>
          <ac:picMkLst>
            <pc:docMk/>
            <pc:sldMk cId="2708338066" sldId="265"/>
            <ac:picMk id="9" creationId="{3E334C5C-3FA4-4AEE-8774-CA524719883E}"/>
          </ac:picMkLst>
        </pc:picChg>
        <pc:picChg chg="add mod">
          <ac:chgData name="kj119" userId="efccf29a-f3b5-4b37-b444-e9bda86a644e" providerId="ADAL" clId="{B2E1122C-B15C-47FB-AD01-78471AC5FCBD}" dt="2019-10-26T17:15:27.915" v="2309" actId="1076"/>
          <ac:picMkLst>
            <pc:docMk/>
            <pc:sldMk cId="2708338066" sldId="265"/>
            <ac:picMk id="11" creationId="{61042327-AE2E-414B-A2FE-564A438D0CC3}"/>
          </ac:picMkLst>
        </pc:picChg>
        <pc:picChg chg="add mod">
          <ac:chgData name="kj119" userId="efccf29a-f3b5-4b37-b444-e9bda86a644e" providerId="ADAL" clId="{B2E1122C-B15C-47FB-AD01-78471AC5FCBD}" dt="2019-10-26T17:15:32.114" v="2310" actId="1076"/>
          <ac:picMkLst>
            <pc:docMk/>
            <pc:sldMk cId="2708338066" sldId="265"/>
            <ac:picMk id="14" creationId="{F6D56AE5-CCD4-4A93-9D2C-E33CDB969904}"/>
          </ac:picMkLst>
        </pc:picChg>
      </pc:sldChg>
      <pc:sldChg chg="addSp delSp modSp add">
        <pc:chgData name="kj119" userId="efccf29a-f3b5-4b37-b444-e9bda86a644e" providerId="ADAL" clId="{B2E1122C-B15C-47FB-AD01-78471AC5FCBD}" dt="2019-10-26T17:18:39.819" v="2457" actId="1076"/>
        <pc:sldMkLst>
          <pc:docMk/>
          <pc:sldMk cId="3282435010" sldId="266"/>
        </pc:sldMkLst>
        <pc:spChg chg="mod">
          <ac:chgData name="kj119" userId="efccf29a-f3b5-4b37-b444-e9bda86a644e" providerId="ADAL" clId="{B2E1122C-B15C-47FB-AD01-78471AC5FCBD}" dt="2019-10-26T17:16:38.770" v="2406" actId="1076"/>
          <ac:spMkLst>
            <pc:docMk/>
            <pc:sldMk cId="3282435010" sldId="266"/>
            <ac:spMk id="4" creationId="{E8A07690-DE96-4657-A7C9-09E304352C8B}"/>
          </ac:spMkLst>
        </pc:spChg>
        <pc:spChg chg="add mod">
          <ac:chgData name="kj119" userId="efccf29a-f3b5-4b37-b444-e9bda86a644e" providerId="ADAL" clId="{B2E1122C-B15C-47FB-AD01-78471AC5FCBD}" dt="2019-10-26T17:18:39.819" v="2457" actId="1076"/>
          <ac:spMkLst>
            <pc:docMk/>
            <pc:sldMk cId="3282435010" sldId="266"/>
            <ac:spMk id="13" creationId="{F814BF4B-A35C-4915-B027-C942F3B11904}"/>
          </ac:spMkLst>
        </pc:spChg>
        <pc:spChg chg="del">
          <ac:chgData name="kj119" userId="efccf29a-f3b5-4b37-b444-e9bda86a644e" providerId="ADAL" clId="{B2E1122C-B15C-47FB-AD01-78471AC5FCBD}" dt="2019-10-26T17:16:34.322" v="2402" actId="478"/>
          <ac:spMkLst>
            <pc:docMk/>
            <pc:sldMk cId="3282435010" sldId="266"/>
            <ac:spMk id="16" creationId="{A08D282E-C0EC-4030-B66D-C2332346F839}"/>
          </ac:spMkLst>
        </pc:spChg>
        <pc:picChg chg="add mod">
          <ac:chgData name="kj119" userId="efccf29a-f3b5-4b37-b444-e9bda86a644e" providerId="ADAL" clId="{B2E1122C-B15C-47FB-AD01-78471AC5FCBD}" dt="2019-10-26T17:17:18.540" v="2420" actId="14100"/>
          <ac:picMkLst>
            <pc:docMk/>
            <pc:sldMk cId="3282435010" sldId="266"/>
            <ac:picMk id="3" creationId="{E647A042-6E87-47AC-ACEA-18260F4372C1}"/>
          </ac:picMkLst>
        </pc:picChg>
        <pc:picChg chg="add mod ord">
          <ac:chgData name="kj119" userId="efccf29a-f3b5-4b37-b444-e9bda86a644e" providerId="ADAL" clId="{B2E1122C-B15C-47FB-AD01-78471AC5FCBD}" dt="2019-10-26T17:18:01.186" v="2430" actId="1076"/>
          <ac:picMkLst>
            <pc:docMk/>
            <pc:sldMk cId="3282435010" sldId="266"/>
            <ac:picMk id="6" creationId="{23EB9C3B-87AF-4F75-B9EF-39B7F561BCCC}"/>
          </ac:picMkLst>
        </pc:picChg>
        <pc:picChg chg="add mod">
          <ac:chgData name="kj119" userId="efccf29a-f3b5-4b37-b444-e9bda86a644e" providerId="ADAL" clId="{B2E1122C-B15C-47FB-AD01-78471AC5FCBD}" dt="2019-10-26T17:17:57.674" v="2429" actId="1076"/>
          <ac:picMkLst>
            <pc:docMk/>
            <pc:sldMk cId="3282435010" sldId="266"/>
            <ac:picMk id="8" creationId="{082B5EA1-3191-492C-917C-1D4E4CAF4E00}"/>
          </ac:picMkLst>
        </pc:picChg>
        <pc:picChg chg="del">
          <ac:chgData name="kj119" userId="efccf29a-f3b5-4b37-b444-e9bda86a644e" providerId="ADAL" clId="{B2E1122C-B15C-47FB-AD01-78471AC5FCBD}" dt="2019-10-26T17:16:34.322" v="2402" actId="478"/>
          <ac:picMkLst>
            <pc:docMk/>
            <pc:sldMk cId="3282435010" sldId="266"/>
            <ac:picMk id="9" creationId="{3E334C5C-3FA4-4AEE-8774-CA524719883E}"/>
          </ac:picMkLst>
        </pc:picChg>
        <pc:picChg chg="del">
          <ac:chgData name="kj119" userId="efccf29a-f3b5-4b37-b444-e9bda86a644e" providerId="ADAL" clId="{B2E1122C-B15C-47FB-AD01-78471AC5FCBD}" dt="2019-10-26T17:16:34.322" v="2402" actId="478"/>
          <ac:picMkLst>
            <pc:docMk/>
            <pc:sldMk cId="3282435010" sldId="266"/>
            <ac:picMk id="11" creationId="{61042327-AE2E-414B-A2FE-564A438D0CC3}"/>
          </ac:picMkLst>
        </pc:picChg>
        <pc:picChg chg="add mod">
          <ac:chgData name="kj119" userId="efccf29a-f3b5-4b37-b444-e9bda86a644e" providerId="ADAL" clId="{B2E1122C-B15C-47FB-AD01-78471AC5FCBD}" dt="2019-10-26T17:18:13.499" v="2432" actId="1076"/>
          <ac:picMkLst>
            <pc:docMk/>
            <pc:sldMk cId="3282435010" sldId="266"/>
            <ac:picMk id="12" creationId="{6093E7F7-1689-4A1B-BBB1-D7EAF6CAA44C}"/>
          </ac:picMkLst>
        </pc:picChg>
        <pc:picChg chg="del">
          <ac:chgData name="kj119" userId="efccf29a-f3b5-4b37-b444-e9bda86a644e" providerId="ADAL" clId="{B2E1122C-B15C-47FB-AD01-78471AC5FCBD}" dt="2019-10-26T17:16:34.322" v="2402" actId="478"/>
          <ac:picMkLst>
            <pc:docMk/>
            <pc:sldMk cId="3282435010" sldId="266"/>
            <ac:picMk id="14" creationId="{F6D56AE5-CCD4-4A93-9D2C-E33CDB969904}"/>
          </ac:picMkLst>
        </pc:picChg>
      </pc:sldChg>
      <pc:sldChg chg="addSp delSp modSp add">
        <pc:chgData name="kj119" userId="efccf29a-f3b5-4b37-b444-e9bda86a644e" providerId="ADAL" clId="{B2E1122C-B15C-47FB-AD01-78471AC5FCBD}" dt="2019-10-26T17:23:24.618" v="2568" actId="1076"/>
        <pc:sldMkLst>
          <pc:docMk/>
          <pc:sldMk cId="387357562" sldId="267"/>
        </pc:sldMkLst>
        <pc:spChg chg="mod">
          <ac:chgData name="kj119" userId="efccf29a-f3b5-4b37-b444-e9bda86a644e" providerId="ADAL" clId="{B2E1122C-B15C-47FB-AD01-78471AC5FCBD}" dt="2019-10-26T17:18:48.292" v="2461" actId="20577"/>
          <ac:spMkLst>
            <pc:docMk/>
            <pc:sldMk cId="387357562" sldId="267"/>
            <ac:spMk id="4" creationId="{E8A07690-DE96-4657-A7C9-09E304352C8B}"/>
          </ac:spMkLst>
        </pc:spChg>
        <pc:spChg chg="del">
          <ac:chgData name="kj119" userId="efccf29a-f3b5-4b37-b444-e9bda86a644e" providerId="ADAL" clId="{B2E1122C-B15C-47FB-AD01-78471AC5FCBD}" dt="2019-10-26T17:18:50.203" v="2462" actId="478"/>
          <ac:spMkLst>
            <pc:docMk/>
            <pc:sldMk cId="387357562" sldId="267"/>
            <ac:spMk id="13" creationId="{F814BF4B-A35C-4915-B027-C942F3B11904}"/>
          </ac:spMkLst>
        </pc:spChg>
        <pc:spChg chg="add mod">
          <ac:chgData name="kj119" userId="efccf29a-f3b5-4b37-b444-e9bda86a644e" providerId="ADAL" clId="{B2E1122C-B15C-47FB-AD01-78471AC5FCBD}" dt="2019-10-26T17:23:24.618" v="2568" actId="1076"/>
          <ac:spMkLst>
            <pc:docMk/>
            <pc:sldMk cId="387357562" sldId="267"/>
            <ac:spMk id="24" creationId="{C48DF485-BA95-431E-AD79-0B5770A8CE96}"/>
          </ac:spMkLst>
        </pc:spChg>
        <pc:picChg chg="del">
          <ac:chgData name="kj119" userId="efccf29a-f3b5-4b37-b444-e9bda86a644e" providerId="ADAL" clId="{B2E1122C-B15C-47FB-AD01-78471AC5FCBD}" dt="2019-10-26T17:18:46.074" v="2459" actId="478"/>
          <ac:picMkLst>
            <pc:docMk/>
            <pc:sldMk cId="387357562" sldId="267"/>
            <ac:picMk id="3" creationId="{E647A042-6E87-47AC-ACEA-18260F4372C1}"/>
          </ac:picMkLst>
        </pc:picChg>
        <pc:picChg chg="add del mod">
          <ac:chgData name="kj119" userId="efccf29a-f3b5-4b37-b444-e9bda86a644e" providerId="ADAL" clId="{B2E1122C-B15C-47FB-AD01-78471AC5FCBD}" dt="2019-10-26T17:20:07.266" v="2473" actId="478"/>
          <ac:picMkLst>
            <pc:docMk/>
            <pc:sldMk cId="387357562" sldId="267"/>
            <ac:picMk id="5" creationId="{E65CD908-C586-4EB6-94A4-90D1FCE6C12D}"/>
          </ac:picMkLst>
        </pc:picChg>
        <pc:picChg chg="del">
          <ac:chgData name="kj119" userId="efccf29a-f3b5-4b37-b444-e9bda86a644e" providerId="ADAL" clId="{B2E1122C-B15C-47FB-AD01-78471AC5FCBD}" dt="2019-10-26T17:18:46.074" v="2459" actId="478"/>
          <ac:picMkLst>
            <pc:docMk/>
            <pc:sldMk cId="387357562" sldId="267"/>
            <ac:picMk id="6" creationId="{23EB9C3B-87AF-4F75-B9EF-39B7F561BCCC}"/>
          </ac:picMkLst>
        </pc:picChg>
        <pc:picChg chg="del">
          <ac:chgData name="kj119" userId="efccf29a-f3b5-4b37-b444-e9bda86a644e" providerId="ADAL" clId="{B2E1122C-B15C-47FB-AD01-78471AC5FCBD}" dt="2019-10-26T17:18:46.074" v="2459" actId="478"/>
          <ac:picMkLst>
            <pc:docMk/>
            <pc:sldMk cId="387357562" sldId="267"/>
            <ac:picMk id="8" creationId="{082B5EA1-3191-492C-917C-1D4E4CAF4E00}"/>
          </ac:picMkLst>
        </pc:picChg>
        <pc:picChg chg="add del mod">
          <ac:chgData name="kj119" userId="efccf29a-f3b5-4b37-b444-e9bda86a644e" providerId="ADAL" clId="{B2E1122C-B15C-47FB-AD01-78471AC5FCBD}" dt="2019-10-26T17:20:09.331" v="2474" actId="478"/>
          <ac:picMkLst>
            <pc:docMk/>
            <pc:sldMk cId="387357562" sldId="267"/>
            <ac:picMk id="9" creationId="{1426CD8F-995D-4730-96DC-F1B5B2C6B870}"/>
          </ac:picMkLst>
        </pc:picChg>
        <pc:picChg chg="add del mod">
          <ac:chgData name="kj119" userId="efccf29a-f3b5-4b37-b444-e9bda86a644e" providerId="ADAL" clId="{B2E1122C-B15C-47FB-AD01-78471AC5FCBD}" dt="2019-10-26T17:20:07.266" v="2473" actId="478"/>
          <ac:picMkLst>
            <pc:docMk/>
            <pc:sldMk cId="387357562" sldId="267"/>
            <ac:picMk id="11" creationId="{258E0416-F5E9-496A-9F93-644474A4ED42}"/>
          </ac:picMkLst>
        </pc:picChg>
        <pc:picChg chg="del">
          <ac:chgData name="kj119" userId="efccf29a-f3b5-4b37-b444-e9bda86a644e" providerId="ADAL" clId="{B2E1122C-B15C-47FB-AD01-78471AC5FCBD}" dt="2019-10-26T17:18:46.074" v="2459" actId="478"/>
          <ac:picMkLst>
            <pc:docMk/>
            <pc:sldMk cId="387357562" sldId="267"/>
            <ac:picMk id="12" creationId="{6093E7F7-1689-4A1B-BBB1-D7EAF6CAA44C}"/>
          </ac:picMkLst>
        </pc:picChg>
        <pc:picChg chg="add del mod">
          <ac:chgData name="kj119" userId="efccf29a-f3b5-4b37-b444-e9bda86a644e" providerId="ADAL" clId="{B2E1122C-B15C-47FB-AD01-78471AC5FCBD}" dt="2019-10-26T17:20:09.331" v="2474" actId="478"/>
          <ac:picMkLst>
            <pc:docMk/>
            <pc:sldMk cId="387357562" sldId="267"/>
            <ac:picMk id="15" creationId="{D1B63B6C-310B-485F-BBE6-DBB8167FBEED}"/>
          </ac:picMkLst>
        </pc:picChg>
        <pc:picChg chg="add mod">
          <ac:chgData name="kj119" userId="efccf29a-f3b5-4b37-b444-e9bda86a644e" providerId="ADAL" clId="{B2E1122C-B15C-47FB-AD01-78471AC5FCBD}" dt="2019-10-26T17:22:38.634" v="2476" actId="1076"/>
          <ac:picMkLst>
            <pc:docMk/>
            <pc:sldMk cId="387357562" sldId="267"/>
            <ac:picMk id="17" creationId="{C4CAF9EC-FBDC-4F12-A928-5D0B2A74FE89}"/>
          </ac:picMkLst>
        </pc:picChg>
        <pc:picChg chg="add mod">
          <ac:chgData name="kj119" userId="efccf29a-f3b5-4b37-b444-e9bda86a644e" providerId="ADAL" clId="{B2E1122C-B15C-47FB-AD01-78471AC5FCBD}" dt="2019-10-26T17:23:02.788" v="2487" actId="1076"/>
          <ac:picMkLst>
            <pc:docMk/>
            <pc:sldMk cId="387357562" sldId="267"/>
            <ac:picMk id="19" creationId="{987308DA-DCC0-40D3-8FEB-CB0152ABD25F}"/>
          </ac:picMkLst>
        </pc:picChg>
        <pc:picChg chg="add mod">
          <ac:chgData name="kj119" userId="efccf29a-f3b5-4b37-b444-e9bda86a644e" providerId="ADAL" clId="{B2E1122C-B15C-47FB-AD01-78471AC5FCBD}" dt="2019-10-26T17:22:51.188" v="2482" actId="1076"/>
          <ac:picMkLst>
            <pc:docMk/>
            <pc:sldMk cId="387357562" sldId="267"/>
            <ac:picMk id="21" creationId="{C686BBA3-0C35-434A-8CE1-C0A3E2196781}"/>
          </ac:picMkLst>
        </pc:picChg>
        <pc:picChg chg="add mod">
          <ac:chgData name="kj119" userId="efccf29a-f3b5-4b37-b444-e9bda86a644e" providerId="ADAL" clId="{B2E1122C-B15C-47FB-AD01-78471AC5FCBD}" dt="2019-10-26T17:23:04.842" v="2488" actId="1076"/>
          <ac:picMkLst>
            <pc:docMk/>
            <pc:sldMk cId="387357562" sldId="267"/>
            <ac:picMk id="23" creationId="{BBD4A7C1-8C2C-4535-96A7-35107607CC4D}"/>
          </ac:picMkLst>
        </pc:picChg>
      </pc:sldChg>
      <pc:sldChg chg="addSp delSp modSp add">
        <pc:chgData name="kj119" userId="efccf29a-f3b5-4b37-b444-e9bda86a644e" providerId="ADAL" clId="{B2E1122C-B15C-47FB-AD01-78471AC5FCBD}" dt="2019-10-26T17:25:32.343" v="2823" actId="1076"/>
        <pc:sldMkLst>
          <pc:docMk/>
          <pc:sldMk cId="1141156079" sldId="268"/>
        </pc:sldMkLst>
        <pc:spChg chg="mod">
          <ac:chgData name="kj119" userId="efccf29a-f3b5-4b37-b444-e9bda86a644e" providerId="ADAL" clId="{B2E1122C-B15C-47FB-AD01-78471AC5FCBD}" dt="2019-10-26T17:23:34.923" v="2574" actId="20577"/>
          <ac:spMkLst>
            <pc:docMk/>
            <pc:sldMk cId="1141156079" sldId="268"/>
            <ac:spMk id="4" creationId="{E8A07690-DE96-4657-A7C9-09E304352C8B}"/>
          </ac:spMkLst>
        </pc:spChg>
        <pc:spChg chg="add mod">
          <ac:chgData name="kj119" userId="efccf29a-f3b5-4b37-b444-e9bda86a644e" providerId="ADAL" clId="{B2E1122C-B15C-47FB-AD01-78471AC5FCBD}" dt="2019-10-26T17:25:32.343" v="2823" actId="1076"/>
          <ac:spMkLst>
            <pc:docMk/>
            <pc:sldMk cId="1141156079" sldId="268"/>
            <ac:spMk id="9" creationId="{11C47F83-86AE-4020-AFD2-3F905E38C5AD}"/>
          </ac:spMkLst>
        </pc:spChg>
        <pc:spChg chg="del">
          <ac:chgData name="kj119" userId="efccf29a-f3b5-4b37-b444-e9bda86a644e" providerId="ADAL" clId="{B2E1122C-B15C-47FB-AD01-78471AC5FCBD}" dt="2019-10-26T17:23:40.290" v="2575" actId="478"/>
          <ac:spMkLst>
            <pc:docMk/>
            <pc:sldMk cId="1141156079" sldId="268"/>
            <ac:spMk id="24" creationId="{C48DF485-BA95-431E-AD79-0B5770A8CE96}"/>
          </ac:spMkLst>
        </pc:spChg>
        <pc:picChg chg="add mod">
          <ac:chgData name="kj119" userId="efccf29a-f3b5-4b37-b444-e9bda86a644e" providerId="ADAL" clId="{B2E1122C-B15C-47FB-AD01-78471AC5FCBD}" dt="2019-10-26T17:24:03.578" v="2582" actId="1076"/>
          <ac:picMkLst>
            <pc:docMk/>
            <pc:sldMk cId="1141156079" sldId="268"/>
            <ac:picMk id="3" creationId="{ADBB267A-0A8E-4F51-8E8D-F6970BE029DA}"/>
          </ac:picMkLst>
        </pc:picChg>
        <pc:picChg chg="add mod">
          <ac:chgData name="kj119" userId="efccf29a-f3b5-4b37-b444-e9bda86a644e" providerId="ADAL" clId="{B2E1122C-B15C-47FB-AD01-78471AC5FCBD}" dt="2019-10-26T17:24:08.122" v="2585" actId="1076"/>
          <ac:picMkLst>
            <pc:docMk/>
            <pc:sldMk cId="1141156079" sldId="268"/>
            <ac:picMk id="6" creationId="{D9F4B832-7F80-4A7C-9022-91E5199D87CA}"/>
          </ac:picMkLst>
        </pc:picChg>
        <pc:picChg chg="add mod">
          <ac:chgData name="kj119" userId="efccf29a-f3b5-4b37-b444-e9bda86a644e" providerId="ADAL" clId="{B2E1122C-B15C-47FB-AD01-78471AC5FCBD}" dt="2019-10-26T17:24:06.666" v="2584" actId="1076"/>
          <ac:picMkLst>
            <pc:docMk/>
            <pc:sldMk cId="1141156079" sldId="268"/>
            <ac:picMk id="8" creationId="{92789227-2D09-4CD0-A8FA-F5D725E0E20B}"/>
          </ac:picMkLst>
        </pc:picChg>
        <pc:picChg chg="del">
          <ac:chgData name="kj119" userId="efccf29a-f3b5-4b37-b444-e9bda86a644e" providerId="ADAL" clId="{B2E1122C-B15C-47FB-AD01-78471AC5FCBD}" dt="2019-10-26T17:23:40.290" v="2575" actId="478"/>
          <ac:picMkLst>
            <pc:docMk/>
            <pc:sldMk cId="1141156079" sldId="268"/>
            <ac:picMk id="17" creationId="{C4CAF9EC-FBDC-4F12-A928-5D0B2A74FE89}"/>
          </ac:picMkLst>
        </pc:picChg>
        <pc:picChg chg="del">
          <ac:chgData name="kj119" userId="efccf29a-f3b5-4b37-b444-e9bda86a644e" providerId="ADAL" clId="{B2E1122C-B15C-47FB-AD01-78471AC5FCBD}" dt="2019-10-26T17:23:40.290" v="2575" actId="478"/>
          <ac:picMkLst>
            <pc:docMk/>
            <pc:sldMk cId="1141156079" sldId="268"/>
            <ac:picMk id="19" creationId="{987308DA-DCC0-40D3-8FEB-CB0152ABD25F}"/>
          </ac:picMkLst>
        </pc:picChg>
        <pc:picChg chg="del">
          <ac:chgData name="kj119" userId="efccf29a-f3b5-4b37-b444-e9bda86a644e" providerId="ADAL" clId="{B2E1122C-B15C-47FB-AD01-78471AC5FCBD}" dt="2019-10-26T17:23:40.290" v="2575" actId="478"/>
          <ac:picMkLst>
            <pc:docMk/>
            <pc:sldMk cId="1141156079" sldId="268"/>
            <ac:picMk id="21" creationId="{C686BBA3-0C35-434A-8CE1-C0A3E2196781}"/>
          </ac:picMkLst>
        </pc:picChg>
        <pc:picChg chg="del">
          <ac:chgData name="kj119" userId="efccf29a-f3b5-4b37-b444-e9bda86a644e" providerId="ADAL" clId="{B2E1122C-B15C-47FB-AD01-78471AC5FCBD}" dt="2019-10-26T17:23:40.290" v="2575" actId="478"/>
          <ac:picMkLst>
            <pc:docMk/>
            <pc:sldMk cId="1141156079" sldId="268"/>
            <ac:picMk id="23" creationId="{BBD4A7C1-8C2C-4535-96A7-35107607CC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5FF9E-D251-4A62-A98B-F842FCC1FB9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E63AEA-436E-4C15-9975-F3BD2BF8254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83807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FF9E-D251-4A62-A98B-F842FCC1FB9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3AEA-436E-4C15-9975-F3BD2BF82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5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FF9E-D251-4A62-A98B-F842FCC1FB9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3AEA-436E-4C15-9975-F3BD2BF82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18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FF9E-D251-4A62-A98B-F842FCC1FB9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3AEA-436E-4C15-9975-F3BD2BF82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84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5FF9E-D251-4A62-A98B-F842FCC1FB9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E63AEA-436E-4C15-9975-F3BD2BF825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98206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FF9E-D251-4A62-A98B-F842FCC1FB9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3AEA-436E-4C15-9975-F3BD2BF82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FF9E-D251-4A62-A98B-F842FCC1FB9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3AEA-436E-4C15-9975-F3BD2BF82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2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FF9E-D251-4A62-A98B-F842FCC1FB9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3AEA-436E-4C15-9975-F3BD2BF82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10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FF9E-D251-4A62-A98B-F842FCC1FB9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3AEA-436E-4C15-9975-F3BD2BF82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5FF9E-D251-4A62-A98B-F842FCC1FB9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E63AEA-436E-4C15-9975-F3BD2BF825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21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5FF9E-D251-4A62-A98B-F842FCC1FB9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E63AEA-436E-4C15-9975-F3BD2BF825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777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085FF9E-D251-4A62-A98B-F842FCC1FB9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6E63AEA-436E-4C15-9975-F3BD2BF825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714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4562D-4B8D-4D2B-BFB7-00A9AEAB6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351" y="1244338"/>
            <a:ext cx="9236781" cy="2711942"/>
          </a:xfrm>
        </p:spPr>
        <p:txBody>
          <a:bodyPr/>
          <a:lstStyle/>
          <a:p>
            <a:r>
              <a:rPr lang="ko-KR" altLang="en-US" dirty="0" err="1"/>
              <a:t>웹콘텐츠프로그래밍</a:t>
            </a:r>
            <a:br>
              <a:rPr lang="en-US" altLang="ko-KR" dirty="0"/>
            </a:br>
            <a:r>
              <a:rPr lang="en-US" altLang="ko-KR" dirty="0"/>
              <a:t>2019.10.23(9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863C70-845C-4E15-BA0A-DA8D869A8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모바일인터넷과</a:t>
            </a:r>
            <a:endParaRPr lang="en-US" altLang="ko-KR" dirty="0"/>
          </a:p>
          <a:p>
            <a:r>
              <a:rPr lang="en-US" altLang="ko-KR" dirty="0"/>
              <a:t>201840222 </a:t>
            </a:r>
            <a:r>
              <a:rPr lang="ko-KR" altLang="en-US" dirty="0"/>
              <a:t>이광민</a:t>
            </a:r>
            <a:endParaRPr lang="en-US" altLang="ko-KR" dirty="0"/>
          </a:p>
          <a:p>
            <a:r>
              <a:rPr lang="ko-KR" altLang="en-US" dirty="0"/>
              <a:t>이호진 교수님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45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07690-DE96-4657-A7C9-09E304352C8B}"/>
              </a:ext>
            </a:extLst>
          </p:cNvPr>
          <p:cNvSpPr txBox="1"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334C5C-3FA4-4AEE-8774-CA5247198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42" y="192946"/>
            <a:ext cx="3370225" cy="24420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042327-AE2E-414B-A2FE-564A438D0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42" y="3003259"/>
            <a:ext cx="5341831" cy="28075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D56AE5-CCD4-4A93-9D2C-E33CDB969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571" y="192946"/>
            <a:ext cx="4020111" cy="40201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8D282E-C0EC-4030-B66D-C2332346F839}"/>
              </a:ext>
            </a:extLst>
          </p:cNvPr>
          <p:cNvSpPr txBox="1"/>
          <p:nvPr/>
        </p:nvSpPr>
        <p:spPr>
          <a:xfrm>
            <a:off x="7038364" y="4704531"/>
            <a:ext cx="384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dbconf.php</a:t>
            </a:r>
            <a:r>
              <a:rPr lang="en-US" altLang="ko-KR" dirty="0"/>
              <a:t>(</a:t>
            </a:r>
            <a:r>
              <a:rPr lang="ko-KR" altLang="en-US" dirty="0"/>
              <a:t>서버 정보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데이터값을</a:t>
            </a:r>
            <a:endParaRPr lang="en-US" altLang="ko-KR" dirty="0"/>
          </a:p>
          <a:p>
            <a:r>
              <a:rPr lang="ko-KR" altLang="en-US" dirty="0"/>
              <a:t>배열로 전송하는 프로그램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833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07690-DE96-4657-A7C9-09E304352C8B}"/>
              </a:ext>
            </a:extLst>
          </p:cNvPr>
          <p:cNvSpPr txBox="1"/>
          <p:nvPr/>
        </p:nvSpPr>
        <p:spPr>
          <a:xfrm>
            <a:off x="11745468" y="6488668"/>
            <a:ext cx="44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47A042-6E87-47AC-ACEA-18260F437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4" y="260059"/>
            <a:ext cx="4195766" cy="49026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2B5EA1-3191-492C-917C-1D4E4CAF4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408" y="260059"/>
            <a:ext cx="3072236" cy="30722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EB9C3B-87AF-4F75-B9EF-39B7F561B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39" y="3001182"/>
            <a:ext cx="5029245" cy="34874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93E7F7-1689-4A1B-BBB1-D7EAF6CAA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620" y="260059"/>
            <a:ext cx="4105848" cy="6287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14BF4B-A35C-4915-B027-C942F3B11904}"/>
              </a:ext>
            </a:extLst>
          </p:cNvPr>
          <p:cNvSpPr txBox="1"/>
          <p:nvPr/>
        </p:nvSpPr>
        <p:spPr>
          <a:xfrm>
            <a:off x="7340544" y="1149846"/>
            <a:ext cx="4628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생성된 테이블의 개수와</a:t>
            </a:r>
            <a:endParaRPr lang="en-US" altLang="ko-KR" dirty="0"/>
          </a:p>
          <a:p>
            <a:r>
              <a:rPr lang="ko-KR" altLang="en-US" dirty="0"/>
              <a:t>생성된 테이블의 이름을 출력하는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328243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07690-DE96-4657-A7C9-09E304352C8B}"/>
              </a:ext>
            </a:extLst>
          </p:cNvPr>
          <p:cNvSpPr txBox="1"/>
          <p:nvPr/>
        </p:nvSpPr>
        <p:spPr>
          <a:xfrm>
            <a:off x="11745468" y="6488668"/>
            <a:ext cx="44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4CAF9EC-FBDC-4F12-A928-5D0B2A74F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55" y="172902"/>
            <a:ext cx="5487166" cy="48679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7308DA-DCC0-40D3-8FEB-CB0152ABD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902" y="4270343"/>
            <a:ext cx="3273646" cy="177275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686BBA3-0C35-434A-8CE1-C0A3E2196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11" y="172902"/>
            <a:ext cx="4131957" cy="39635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BD4A7C1-8C2C-4535-96A7-35107607C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729" y="4270343"/>
            <a:ext cx="1714739" cy="16004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48DF485-BA95-431E-AD79-0B5770A8CE96}"/>
              </a:ext>
            </a:extLst>
          </p:cNvPr>
          <p:cNvSpPr txBox="1"/>
          <p:nvPr/>
        </p:nvSpPr>
        <p:spPr>
          <a:xfrm>
            <a:off x="1537990" y="5686100"/>
            <a:ext cx="405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복합객체를 사용한 객체지향의 은닉화</a:t>
            </a:r>
          </a:p>
        </p:txBody>
      </p:sp>
    </p:spTree>
    <p:extLst>
      <p:ext uri="{BB962C8B-B14F-4D97-AF65-F5344CB8AC3E}">
        <p14:creationId xmlns:p14="http://schemas.microsoft.com/office/powerpoint/2010/main" val="38735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07690-DE96-4657-A7C9-09E304352C8B}"/>
              </a:ext>
            </a:extLst>
          </p:cNvPr>
          <p:cNvSpPr txBox="1"/>
          <p:nvPr/>
        </p:nvSpPr>
        <p:spPr>
          <a:xfrm>
            <a:off x="11745468" y="64886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BB267A-0A8E-4F51-8E8D-F6970BE0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12" y="182760"/>
            <a:ext cx="7573432" cy="10097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F4B832-7F80-4A7C-9022-91E5199D8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12" y="1256997"/>
            <a:ext cx="7697274" cy="43440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789227-2D09-4CD0-A8FA-F5D725E0E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238" y="182760"/>
            <a:ext cx="2791215" cy="1962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C47F83-86AE-4020-AFD2-3F905E38C5AD}"/>
              </a:ext>
            </a:extLst>
          </p:cNvPr>
          <p:cNvSpPr txBox="1"/>
          <p:nvPr/>
        </p:nvSpPr>
        <p:spPr>
          <a:xfrm>
            <a:off x="7632803" y="5665449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createTable</a:t>
            </a:r>
            <a:r>
              <a:rPr lang="en-US" altLang="ko-KR" dirty="0"/>
              <a:t>()</a:t>
            </a:r>
            <a:r>
              <a:rPr lang="ko-KR" altLang="en-US" dirty="0"/>
              <a:t>에 새로 생성할 테이블을 </a:t>
            </a:r>
            <a:endParaRPr lang="en-US" altLang="ko-KR" dirty="0"/>
          </a:p>
          <a:p>
            <a:r>
              <a:rPr lang="ko-KR" altLang="en-US" dirty="0"/>
              <a:t>정의해서 새로 테이블을 만드는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114115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07690-DE96-4657-A7C9-09E304352C8B}"/>
              </a:ext>
            </a:extLst>
          </p:cNvPr>
          <p:cNvSpPr txBox="1"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37661B-A9DC-4CA2-9576-095E8E3CF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40" y="406340"/>
            <a:ext cx="2810267" cy="2191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28AEEE-5BAE-4443-BF36-62D630A31551}"/>
              </a:ext>
            </a:extLst>
          </p:cNvPr>
          <p:cNvSpPr txBox="1"/>
          <p:nvPr/>
        </p:nvSpPr>
        <p:spPr>
          <a:xfrm>
            <a:off x="4865615" y="406340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실습을 위해서 데이터베이스 </a:t>
            </a:r>
            <a:r>
              <a:rPr lang="en-US" altLang="ko-KR" dirty="0"/>
              <a:t>php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8D6DAE-FE93-4E85-B0FF-9BBF7BCCF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940" y="946313"/>
            <a:ext cx="3705742" cy="1505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AAFA95-E730-4B06-9462-09C4A330B4A5}"/>
              </a:ext>
            </a:extLst>
          </p:cNvPr>
          <p:cNvSpPr txBox="1"/>
          <p:nvPr/>
        </p:nvSpPr>
        <p:spPr>
          <a:xfrm>
            <a:off x="6581362" y="2622114"/>
            <a:ext cx="5291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phpinfo</a:t>
            </a:r>
            <a:r>
              <a:rPr lang="en-US" altLang="ko-KR" dirty="0"/>
              <a:t>()</a:t>
            </a:r>
            <a:r>
              <a:rPr lang="ko-KR" altLang="en-US" dirty="0"/>
              <a:t>를 사용해서</a:t>
            </a:r>
            <a:r>
              <a:rPr lang="en-US" altLang="ko-KR" dirty="0"/>
              <a:t> php</a:t>
            </a:r>
            <a:r>
              <a:rPr lang="ko-KR" altLang="en-US" dirty="0"/>
              <a:t>의 정보를 출력할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645F5C-6622-426A-B29E-B1A435A33E21}"/>
              </a:ext>
            </a:extLst>
          </p:cNvPr>
          <p:cNvCxnSpPr>
            <a:stCxn id="7" idx="1"/>
          </p:cNvCxnSpPr>
          <p:nvPr/>
        </p:nvCxnSpPr>
        <p:spPr>
          <a:xfrm flipH="1">
            <a:off x="4209707" y="591006"/>
            <a:ext cx="65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E87783-A190-463F-B862-B41507C26C62}"/>
              </a:ext>
            </a:extLst>
          </p:cNvPr>
          <p:cNvCxnSpPr/>
          <p:nvPr/>
        </p:nvCxnSpPr>
        <p:spPr>
          <a:xfrm flipV="1">
            <a:off x="7491369" y="2130804"/>
            <a:ext cx="553673" cy="46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617EEFF2-30DE-41BA-BF24-08D95E445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40" y="3162087"/>
            <a:ext cx="5468113" cy="28483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AACC79-4630-4461-9712-60EFDA8B3067}"/>
              </a:ext>
            </a:extLst>
          </p:cNvPr>
          <p:cNvSpPr txBox="1"/>
          <p:nvPr/>
        </p:nvSpPr>
        <p:spPr>
          <a:xfrm>
            <a:off x="7491369" y="4401607"/>
            <a:ext cx="38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906, 911</a:t>
            </a:r>
            <a:r>
              <a:rPr lang="ko-KR" altLang="en-US" dirty="0"/>
              <a:t>번째 줄의 주석을 해제한다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EEF5B3-8ADA-4AE0-8D76-1986EA0A32D4}"/>
              </a:ext>
            </a:extLst>
          </p:cNvPr>
          <p:cNvSpPr txBox="1"/>
          <p:nvPr/>
        </p:nvSpPr>
        <p:spPr>
          <a:xfrm>
            <a:off x="7768205" y="324433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php.ini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1C6B715-8828-428B-9D40-0C577C2E950F}"/>
              </a:ext>
            </a:extLst>
          </p:cNvPr>
          <p:cNvCxnSpPr>
            <a:stCxn id="18" idx="1"/>
          </p:cNvCxnSpPr>
          <p:nvPr/>
        </p:nvCxnSpPr>
        <p:spPr>
          <a:xfrm flipH="1">
            <a:off x="6962862" y="3429000"/>
            <a:ext cx="80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07690-DE96-4657-A7C9-09E304352C8B}"/>
              </a:ext>
            </a:extLst>
          </p:cNvPr>
          <p:cNvSpPr txBox="1"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C82A03-EEF5-4002-9351-526311298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21" y="90640"/>
            <a:ext cx="9478698" cy="47726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94D4D2-7415-47DC-86BB-D6E4A0529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27" y="2476985"/>
            <a:ext cx="9231013" cy="3620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BFF463-D326-43A4-A8F7-2CD7A2804E08}"/>
              </a:ext>
            </a:extLst>
          </p:cNvPr>
          <p:cNvSpPr txBox="1"/>
          <p:nvPr/>
        </p:nvSpPr>
        <p:spPr>
          <a:xfrm>
            <a:off x="769421" y="5750004"/>
            <a:ext cx="3764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주석을 </a:t>
            </a:r>
            <a:r>
              <a:rPr lang="ko-KR" altLang="en-US" dirty="0" err="1"/>
              <a:t>해제한뒤에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phpinfo</a:t>
            </a:r>
            <a:r>
              <a:rPr lang="en-US" altLang="ko-KR" dirty="0"/>
              <a:t>()</a:t>
            </a:r>
            <a:r>
              <a:rPr lang="ko-KR" altLang="en-US" dirty="0"/>
              <a:t>를 출력해보면</a:t>
            </a:r>
            <a:endParaRPr lang="en-US" altLang="ko-KR" dirty="0"/>
          </a:p>
          <a:p>
            <a:r>
              <a:rPr lang="en-US" altLang="ko-KR" dirty="0" err="1"/>
              <a:t>mysqli</a:t>
            </a:r>
            <a:r>
              <a:rPr lang="ko-KR" altLang="en-US" dirty="0"/>
              <a:t>와 </a:t>
            </a:r>
            <a:r>
              <a:rPr lang="en-US" altLang="ko-KR" dirty="0" err="1"/>
              <a:t>mysqlind</a:t>
            </a:r>
            <a:r>
              <a:rPr lang="en-US" altLang="ko-KR" dirty="0"/>
              <a:t>, PDO</a:t>
            </a:r>
            <a:r>
              <a:rPr lang="ko-KR" altLang="en-US" dirty="0"/>
              <a:t>가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16E8C5-836D-405B-96E0-685B5710F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81" y="1381457"/>
            <a:ext cx="928817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6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07690-DE96-4657-A7C9-09E304352C8B}"/>
              </a:ext>
            </a:extLst>
          </p:cNvPr>
          <p:cNvSpPr txBox="1"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190CEB-C52A-4503-A75F-BC0B1D947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310673"/>
            <a:ext cx="8984073" cy="1588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D64FEC-6216-41D2-BAAB-07587F0A7015}"/>
              </a:ext>
            </a:extLst>
          </p:cNvPr>
          <p:cNvSpPr txBox="1"/>
          <p:nvPr/>
        </p:nvSpPr>
        <p:spPr>
          <a:xfrm>
            <a:off x="1996580" y="2388261"/>
            <a:ext cx="444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데이터베이스에 </a:t>
            </a:r>
            <a:r>
              <a:rPr lang="en-US" altLang="ko-KR" dirty="0" err="1"/>
              <a:t>phpuser</a:t>
            </a:r>
            <a:r>
              <a:rPr lang="ko-KR" altLang="en-US" dirty="0"/>
              <a:t>란 사용자를 </a:t>
            </a:r>
            <a:r>
              <a:rPr lang="ko-KR" altLang="en-US" dirty="0" err="1"/>
              <a:t>만듬</a:t>
            </a:r>
            <a:r>
              <a:rPr lang="ko-KR" altLang="en-US" dirty="0"/>
              <a:t>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69A2CCF-70C2-4630-A464-BE2499AAB87D}"/>
              </a:ext>
            </a:extLst>
          </p:cNvPr>
          <p:cNvCxnSpPr/>
          <p:nvPr/>
        </p:nvCxnSpPr>
        <p:spPr>
          <a:xfrm flipV="1">
            <a:off x="2944536" y="1899098"/>
            <a:ext cx="142613" cy="391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B0F5F58-F6A2-4666-8D3F-046CEF2D7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3061981"/>
            <a:ext cx="5066950" cy="27828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5BB27A-16CF-46F4-89AC-9FCAF148D328}"/>
              </a:ext>
            </a:extLst>
          </p:cNvPr>
          <p:cNvSpPr txBox="1"/>
          <p:nvPr/>
        </p:nvSpPr>
        <p:spPr>
          <a:xfrm>
            <a:off x="6221835" y="3294668"/>
            <a:ext cx="385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Connect </a:t>
            </a:r>
            <a:r>
              <a:rPr lang="ko-KR" altLang="en-US" dirty="0"/>
              <a:t>변수에 </a:t>
            </a:r>
            <a:r>
              <a:rPr lang="en-US" altLang="ko-KR" dirty="0" err="1"/>
              <a:t>mysql</a:t>
            </a:r>
            <a:r>
              <a:rPr lang="ko-KR" altLang="en-US" dirty="0"/>
              <a:t>에 정보를 입력</a:t>
            </a:r>
            <a:endParaRPr lang="en-US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048C286-1A83-4C01-955E-231C600F1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2" y="5202780"/>
            <a:ext cx="1771897" cy="5239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4EDE15-45BF-4967-BE4D-90631866515C}"/>
              </a:ext>
            </a:extLst>
          </p:cNvPr>
          <p:cNvSpPr txBox="1"/>
          <p:nvPr/>
        </p:nvSpPr>
        <p:spPr>
          <a:xfrm>
            <a:off x="6221835" y="4750155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조건문으로 </a:t>
            </a:r>
            <a:r>
              <a:rPr lang="en-US" altLang="ko-KR" dirty="0" err="1"/>
              <a:t>db</a:t>
            </a:r>
            <a:r>
              <a:rPr lang="ko-KR" altLang="en-US" dirty="0"/>
              <a:t>접근을 확인</a:t>
            </a:r>
            <a:endParaRPr lang="en-US" altLang="ko-KR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22B84E5-903D-4B57-BC23-ED251AA57D54}"/>
              </a:ext>
            </a:extLst>
          </p:cNvPr>
          <p:cNvCxnSpPr>
            <a:stCxn id="21" idx="1"/>
          </p:cNvCxnSpPr>
          <p:nvPr/>
        </p:nvCxnSpPr>
        <p:spPr>
          <a:xfrm flipH="1">
            <a:off x="2298583" y="4934821"/>
            <a:ext cx="3923252" cy="3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B3E34D-D6BB-4C8D-B34C-70166E18D819}"/>
              </a:ext>
            </a:extLst>
          </p:cNvPr>
          <p:cNvCxnSpPr>
            <a:stCxn id="19" idx="1"/>
          </p:cNvCxnSpPr>
          <p:nvPr/>
        </p:nvCxnSpPr>
        <p:spPr>
          <a:xfrm flipH="1">
            <a:off x="3087149" y="3479334"/>
            <a:ext cx="3134686" cy="59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30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07690-DE96-4657-A7C9-09E304352C8B}"/>
              </a:ext>
            </a:extLst>
          </p:cNvPr>
          <p:cNvSpPr txBox="1"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CE02B7-BF42-4030-BBE6-F94538863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0" y="1386280"/>
            <a:ext cx="5484639" cy="3200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AC2066-B0C0-43F9-B27C-E6CDC18AB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85" y="1386280"/>
            <a:ext cx="3111933" cy="1489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8BBD01-5DF6-495E-BB8B-D793CBA442B0}"/>
              </a:ext>
            </a:extLst>
          </p:cNvPr>
          <p:cNvSpPr txBox="1"/>
          <p:nvPr/>
        </p:nvSpPr>
        <p:spPr>
          <a:xfrm>
            <a:off x="7787411" y="2986480"/>
            <a:ext cx="381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dbconf.php</a:t>
            </a:r>
            <a:r>
              <a:rPr lang="ko-KR" altLang="en-US" dirty="0"/>
              <a:t>에 </a:t>
            </a:r>
            <a:r>
              <a:rPr lang="en-US" altLang="ko-KR" dirty="0" err="1"/>
              <a:t>sql</a:t>
            </a:r>
            <a:r>
              <a:rPr lang="ko-KR" altLang="en-US" dirty="0"/>
              <a:t>에 정보를 </a:t>
            </a:r>
            <a:r>
              <a:rPr lang="ko-KR" altLang="en-US" dirty="0" err="1"/>
              <a:t>입력해둠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9C239-D3A4-498B-868B-9B1016CAFE15}"/>
              </a:ext>
            </a:extLst>
          </p:cNvPr>
          <p:cNvSpPr txBox="1"/>
          <p:nvPr/>
        </p:nvSpPr>
        <p:spPr>
          <a:xfrm>
            <a:off x="6639518" y="3759667"/>
            <a:ext cx="5392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dbconf.php</a:t>
            </a:r>
            <a:r>
              <a:rPr lang="ko-KR" altLang="en-US" dirty="0"/>
              <a:t>를 </a:t>
            </a:r>
            <a:r>
              <a:rPr lang="en-US" altLang="ko-KR" dirty="0" err="1"/>
              <a:t>includ</a:t>
            </a:r>
            <a:r>
              <a:rPr lang="ko-KR" altLang="en-US" dirty="0"/>
              <a:t>해서 서버의 정보를 </a:t>
            </a:r>
            <a:r>
              <a:rPr lang="ko-KR" altLang="en-US" dirty="0" err="1"/>
              <a:t>받아온뒤에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에 접근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507E76-419C-4051-A858-82E2AA2B7E92}"/>
              </a:ext>
            </a:extLst>
          </p:cNvPr>
          <p:cNvSpPr txBox="1"/>
          <p:nvPr/>
        </p:nvSpPr>
        <p:spPr>
          <a:xfrm>
            <a:off x="853140" y="390211"/>
            <a:ext cx="322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mysqli</a:t>
            </a:r>
            <a:r>
              <a:rPr lang="ko-KR" altLang="en-US" dirty="0"/>
              <a:t>의 객체지향적으로 접근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835A43-A74F-465D-A360-8A1605F9D4B3}"/>
              </a:ext>
            </a:extLst>
          </p:cNvPr>
          <p:cNvSpPr txBox="1"/>
          <p:nvPr/>
        </p:nvSpPr>
        <p:spPr>
          <a:xfrm>
            <a:off x="8481270" y="759543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dbconf.php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B22F633-04CA-4738-B02E-E18F111A72AA}"/>
              </a:ext>
            </a:extLst>
          </p:cNvPr>
          <p:cNvCxnSpPr/>
          <p:nvPr/>
        </p:nvCxnSpPr>
        <p:spPr>
          <a:xfrm>
            <a:off x="9253057" y="1146136"/>
            <a:ext cx="369115" cy="43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0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07690-DE96-4657-A7C9-09E304352C8B}"/>
              </a:ext>
            </a:extLst>
          </p:cNvPr>
          <p:cNvSpPr txBox="1"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00A4C5-40B1-417F-8F33-F2F704320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83" y="273377"/>
            <a:ext cx="4751835" cy="30495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67B802-71C7-4731-AD7A-B8925A1DF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3377"/>
            <a:ext cx="4400357" cy="30495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5DA91E-7B03-40B4-9B40-8AE616478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83" y="4277636"/>
            <a:ext cx="2962688" cy="1314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5E818E-9B52-470B-92A8-BBF025FE4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77636"/>
            <a:ext cx="2819794" cy="3715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A03300-E61A-488D-B833-5A81C2477228}"/>
              </a:ext>
            </a:extLst>
          </p:cNvPr>
          <p:cNvSpPr txBox="1"/>
          <p:nvPr/>
        </p:nvSpPr>
        <p:spPr>
          <a:xfrm>
            <a:off x="979183" y="611933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데이터베이스에 테이블이 존재하지 않음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8BF55D3-418B-4C47-9042-B0D69F6B02AD}"/>
              </a:ext>
            </a:extLst>
          </p:cNvPr>
          <p:cNvCxnSpPr/>
          <p:nvPr/>
        </p:nvCxnSpPr>
        <p:spPr>
          <a:xfrm flipV="1">
            <a:off x="1392572" y="5452628"/>
            <a:ext cx="687898" cy="53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7C70C4-99E6-406D-91A6-CE4D63B78563}"/>
              </a:ext>
            </a:extLst>
          </p:cNvPr>
          <p:cNvSpPr txBox="1"/>
          <p:nvPr/>
        </p:nvSpPr>
        <p:spPr>
          <a:xfrm>
            <a:off x="6732288" y="3506341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생성할 테이블의 정보를 입력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DB2EEE-A372-4041-88D6-CD2EB4F6648E}"/>
              </a:ext>
            </a:extLst>
          </p:cNvPr>
          <p:cNvCxnSpPr/>
          <p:nvPr/>
        </p:nvCxnSpPr>
        <p:spPr>
          <a:xfrm flipV="1">
            <a:off x="8145710" y="3070371"/>
            <a:ext cx="0" cy="46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E472CA6-9935-4E95-94DF-777B4EC4ADE4}"/>
              </a:ext>
            </a:extLst>
          </p:cNvPr>
          <p:cNvSpPr txBox="1"/>
          <p:nvPr/>
        </p:nvSpPr>
        <p:spPr>
          <a:xfrm>
            <a:off x="7952763" y="5352176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정상적으로 웹페이지에서는 출력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30C592F-DEED-4035-8A99-48B3530D802A}"/>
              </a:ext>
            </a:extLst>
          </p:cNvPr>
          <p:cNvCxnSpPr/>
          <p:nvPr/>
        </p:nvCxnSpPr>
        <p:spPr>
          <a:xfrm flipH="1" flipV="1">
            <a:off x="7608815" y="4714613"/>
            <a:ext cx="847288" cy="57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10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07690-DE96-4657-A7C9-09E304352C8B}"/>
              </a:ext>
            </a:extLst>
          </p:cNvPr>
          <p:cNvSpPr txBox="1"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172CE9-1F10-4DF9-A2FB-5CCCBAEBC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91" y="1101645"/>
            <a:ext cx="3472966" cy="166338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92C8C9E-CB56-4933-ACE8-3EB41E599862}"/>
              </a:ext>
            </a:extLst>
          </p:cNvPr>
          <p:cNvCxnSpPr/>
          <p:nvPr/>
        </p:nvCxnSpPr>
        <p:spPr>
          <a:xfrm flipH="1" flipV="1">
            <a:off x="3959604" y="1772273"/>
            <a:ext cx="10874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80F6EC-042A-45EA-B1DF-42BA6BEF7440}"/>
              </a:ext>
            </a:extLst>
          </p:cNvPr>
          <p:cNvSpPr txBox="1"/>
          <p:nvPr/>
        </p:nvSpPr>
        <p:spPr>
          <a:xfrm>
            <a:off x="5047030" y="1449108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실행후</a:t>
            </a:r>
            <a:r>
              <a:rPr lang="ko-KR" altLang="en-US" dirty="0"/>
              <a:t> 테이블이 생성</a:t>
            </a:r>
            <a:endParaRPr lang="en-US" altLang="ko-KR" dirty="0"/>
          </a:p>
          <a:p>
            <a:r>
              <a:rPr lang="ko-KR" altLang="en-US" dirty="0"/>
              <a:t>되어 있음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74FFCA-A39A-41DB-BC23-B3540104F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08" y="3296066"/>
            <a:ext cx="3086531" cy="409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051CA1-255B-4B86-90FA-D1849AD66BF2}"/>
              </a:ext>
            </a:extLst>
          </p:cNvPr>
          <p:cNvSpPr txBox="1"/>
          <p:nvPr/>
        </p:nvSpPr>
        <p:spPr>
          <a:xfrm>
            <a:off x="5783621" y="428882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코드를 실행해보니 에러코드가 발생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E7E2865-DAB2-4D50-A58A-4C47B90DD0E0}"/>
              </a:ext>
            </a:extLst>
          </p:cNvPr>
          <p:cNvCxnSpPr/>
          <p:nvPr/>
        </p:nvCxnSpPr>
        <p:spPr>
          <a:xfrm flipH="1" flipV="1">
            <a:off x="6463129" y="3781388"/>
            <a:ext cx="687897" cy="5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6448690-C4E9-47D0-BE52-D33E7A4A9B30}"/>
              </a:ext>
            </a:extLst>
          </p:cNvPr>
          <p:cNvCxnSpPr/>
          <p:nvPr/>
        </p:nvCxnSpPr>
        <p:spPr>
          <a:xfrm>
            <a:off x="6077235" y="4658154"/>
            <a:ext cx="385894" cy="23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C90660-24D5-4D32-A4AE-66EDDEAFA77D}"/>
              </a:ext>
            </a:extLst>
          </p:cNvPr>
          <p:cNvSpPr txBox="1"/>
          <p:nvPr/>
        </p:nvSpPr>
        <p:spPr>
          <a:xfrm>
            <a:off x="6463129" y="4756666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 테이블이 존재하기 때문</a:t>
            </a:r>
          </a:p>
        </p:txBody>
      </p:sp>
    </p:spTree>
    <p:extLst>
      <p:ext uri="{BB962C8B-B14F-4D97-AF65-F5344CB8AC3E}">
        <p14:creationId xmlns:p14="http://schemas.microsoft.com/office/powerpoint/2010/main" val="369857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07690-DE96-4657-A7C9-09E304352C8B}"/>
              </a:ext>
            </a:extLst>
          </p:cNvPr>
          <p:cNvSpPr txBox="1"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19FB66-E206-4B32-8505-4BBFCE0A3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77" y="550580"/>
            <a:ext cx="6894476" cy="18318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86C0C3-148D-4B8C-9509-5967472CD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77" y="2875327"/>
            <a:ext cx="4926983" cy="3200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DD7C52-1E27-4F16-B117-154743B42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86" y="550580"/>
            <a:ext cx="3777306" cy="19766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AFE765-948D-43C3-9802-2C066B3D057B}"/>
              </a:ext>
            </a:extLst>
          </p:cNvPr>
          <p:cNvSpPr txBox="1"/>
          <p:nvPr/>
        </p:nvSpPr>
        <p:spPr>
          <a:xfrm>
            <a:off x="8011486" y="181248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dbconf.php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0BD10E-DE07-4C27-8500-423EE7BB1E9E}"/>
              </a:ext>
            </a:extLst>
          </p:cNvPr>
          <p:cNvSpPr txBox="1"/>
          <p:nvPr/>
        </p:nvSpPr>
        <p:spPr>
          <a:xfrm>
            <a:off x="868377" y="250599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database.php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0F3DFC-C978-40A7-BF8B-E75060B44AE2}"/>
              </a:ext>
            </a:extLst>
          </p:cNvPr>
          <p:cNvSpPr txBox="1"/>
          <p:nvPr/>
        </p:nvSpPr>
        <p:spPr>
          <a:xfrm>
            <a:off x="6676204" y="3875362"/>
            <a:ext cx="4943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dbconf.php</a:t>
            </a:r>
            <a:r>
              <a:rPr lang="en-US" altLang="ko-KR" dirty="0"/>
              <a:t>(</a:t>
            </a:r>
            <a:r>
              <a:rPr lang="ko-KR" altLang="en-US" dirty="0"/>
              <a:t>서버 정보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endParaRPr lang="en-US" altLang="ko-KR" dirty="0"/>
          </a:p>
          <a:p>
            <a:r>
              <a:rPr lang="en-US" altLang="ko-KR" dirty="0" err="1"/>
              <a:t>database.php</a:t>
            </a:r>
            <a:r>
              <a:rPr lang="en-US" altLang="ko-KR" dirty="0"/>
              <a:t>(</a:t>
            </a:r>
            <a:r>
              <a:rPr lang="ko-KR" altLang="en-US" dirty="0"/>
              <a:t>서버 연동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불러온뒤에</a:t>
            </a:r>
            <a:endParaRPr lang="en-US" altLang="ko-KR" dirty="0"/>
          </a:p>
          <a:p>
            <a:r>
              <a:rPr lang="en-US" altLang="ko-KR" dirty="0" err="1"/>
              <a:t>database.php</a:t>
            </a:r>
            <a:r>
              <a:rPr lang="ko-KR" altLang="en-US" dirty="0"/>
              <a:t>의 클래스 </a:t>
            </a:r>
            <a:r>
              <a:rPr lang="en-US" altLang="ko-KR" dirty="0"/>
              <a:t>Database</a:t>
            </a:r>
            <a:r>
              <a:rPr lang="ko-KR" altLang="en-US" dirty="0"/>
              <a:t>에 매개변수로</a:t>
            </a:r>
            <a:endParaRPr lang="en-US" altLang="ko-KR" dirty="0"/>
          </a:p>
          <a:p>
            <a:r>
              <a:rPr lang="en-US" altLang="ko-KR" dirty="0"/>
              <a:t>$host, $user, $password, $database</a:t>
            </a:r>
            <a:r>
              <a:rPr lang="ko-KR" altLang="en-US" dirty="0"/>
              <a:t>를 전달</a:t>
            </a:r>
          </a:p>
        </p:txBody>
      </p:sp>
    </p:spTree>
    <p:extLst>
      <p:ext uri="{BB962C8B-B14F-4D97-AF65-F5344CB8AC3E}">
        <p14:creationId xmlns:p14="http://schemas.microsoft.com/office/powerpoint/2010/main" val="302547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07690-DE96-4657-A7C9-09E304352C8B}"/>
              </a:ext>
            </a:extLst>
          </p:cNvPr>
          <p:cNvSpPr txBox="1"/>
          <p:nvPr/>
        </p:nvSpPr>
        <p:spPr>
          <a:xfrm>
            <a:off x="11872682" y="6488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19FB66-E206-4B32-8505-4BBFCE0A3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2" y="346595"/>
            <a:ext cx="6894476" cy="18318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86C0C3-148D-4B8C-9509-5967472CD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43" y="2439100"/>
            <a:ext cx="4926983" cy="3200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DD7C52-1E27-4F16-B117-154743B42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376" y="2498844"/>
            <a:ext cx="3777306" cy="19766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0F3DFC-C978-40A7-BF8B-E75060B44AE2}"/>
              </a:ext>
            </a:extLst>
          </p:cNvPr>
          <p:cNvSpPr txBox="1"/>
          <p:nvPr/>
        </p:nvSpPr>
        <p:spPr>
          <a:xfrm>
            <a:off x="7385348" y="346595"/>
            <a:ext cx="4943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dbconf.php</a:t>
            </a:r>
            <a:r>
              <a:rPr lang="en-US" altLang="ko-KR" dirty="0"/>
              <a:t>(</a:t>
            </a:r>
            <a:r>
              <a:rPr lang="ko-KR" altLang="en-US" dirty="0"/>
              <a:t>서버 정보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endParaRPr lang="en-US" altLang="ko-KR" dirty="0"/>
          </a:p>
          <a:p>
            <a:r>
              <a:rPr lang="en-US" altLang="ko-KR" dirty="0" err="1"/>
              <a:t>database.php</a:t>
            </a:r>
            <a:r>
              <a:rPr lang="en-US" altLang="ko-KR" dirty="0"/>
              <a:t>(</a:t>
            </a:r>
            <a:r>
              <a:rPr lang="ko-KR" altLang="en-US" dirty="0"/>
              <a:t>서버 연동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불러온뒤에</a:t>
            </a:r>
            <a:endParaRPr lang="en-US" altLang="ko-KR" dirty="0"/>
          </a:p>
          <a:p>
            <a:r>
              <a:rPr lang="en-US" altLang="ko-KR" dirty="0" err="1"/>
              <a:t>database.php</a:t>
            </a:r>
            <a:r>
              <a:rPr lang="ko-KR" altLang="en-US" dirty="0"/>
              <a:t>의 클래스 </a:t>
            </a:r>
            <a:r>
              <a:rPr lang="en-US" altLang="ko-KR" dirty="0"/>
              <a:t>Database</a:t>
            </a:r>
            <a:r>
              <a:rPr lang="ko-KR" altLang="en-US" dirty="0"/>
              <a:t>에 매개변수로</a:t>
            </a:r>
            <a:endParaRPr lang="en-US" altLang="ko-KR" dirty="0"/>
          </a:p>
          <a:p>
            <a:r>
              <a:rPr lang="en-US" altLang="ko-KR" dirty="0"/>
              <a:t>$host, $user, $password, $database</a:t>
            </a:r>
            <a:r>
              <a:rPr lang="ko-KR" altLang="en-US" dirty="0"/>
              <a:t>를 전달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D45C5-FECA-4D2C-BFE6-5DAA3909C563}"/>
              </a:ext>
            </a:extLst>
          </p:cNvPr>
          <p:cNvSpPr txBox="1"/>
          <p:nvPr/>
        </p:nvSpPr>
        <p:spPr>
          <a:xfrm>
            <a:off x="9472666" y="1999496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dbconf.php</a:t>
            </a:r>
            <a:r>
              <a:rPr lang="en-US" altLang="ko-KR" dirty="0"/>
              <a:t>(</a:t>
            </a:r>
            <a:r>
              <a:rPr lang="ko-KR" altLang="en-US" dirty="0"/>
              <a:t>서버 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9B3A7-C23B-4BD3-A11E-B8608D338CDC}"/>
              </a:ext>
            </a:extLst>
          </p:cNvPr>
          <p:cNvSpPr txBox="1"/>
          <p:nvPr/>
        </p:nvSpPr>
        <p:spPr>
          <a:xfrm>
            <a:off x="6820249" y="545483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받은 정보로 서버를 연결하는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147735449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FAD78BA0EC9347BB54CF3BCA29B228" ma:contentTypeVersion="9" ma:contentTypeDescription="Create a new document." ma:contentTypeScope="" ma:versionID="39e0d5acccb94c038727446f4375c67b">
  <xsd:schema xmlns:xsd="http://www.w3.org/2001/XMLSchema" xmlns:xs="http://www.w3.org/2001/XMLSchema" xmlns:p="http://schemas.microsoft.com/office/2006/metadata/properties" xmlns:ns3="3fb90a22-7183-40de-ab54-659b6302e7b1" targetNamespace="http://schemas.microsoft.com/office/2006/metadata/properties" ma:root="true" ma:fieldsID="d4f2ac14a74ba3d22c02989a68f116d3" ns3:_="">
    <xsd:import namespace="3fb90a22-7183-40de-ab54-659b6302e7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90a22-7183-40de-ab54-659b6302e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478CC7-AF73-45DB-82FB-9026CBC0AF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b90a22-7183-40de-ab54-659b6302e7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AF0744-CAF3-4A88-B37C-785A370CA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40108A-9F09-4C27-810F-B50D16F079A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98</TotalTime>
  <Words>258</Words>
  <Application>Microsoft Office PowerPoint</Application>
  <PresentationFormat>와이드스크린</PresentationFormat>
  <Paragraphs>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Franklin Gothic Book</vt:lpstr>
      <vt:lpstr>자르기</vt:lpstr>
      <vt:lpstr>웹콘텐츠프로그래밍 2019.10.23(9주차)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웹콘텐츠프로그래밍 2019.10.23(9주차)</dc:title>
  <dc:creator>kj119</dc:creator>
  <cp:lastModifiedBy>kj119</cp:lastModifiedBy>
  <cp:revision>1</cp:revision>
  <dcterms:created xsi:type="dcterms:W3CDTF">2019-10-26T15:47:16Z</dcterms:created>
  <dcterms:modified xsi:type="dcterms:W3CDTF">2019-10-26T17:25:33Z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0x01010076FAD78BA0EC9347BB54CF3BCA29B228</vt:lpwstr>
  </property>
</Properties>
</file>