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B97BA-A9C2-456F-AB48-1EAE3346CCE2}" v="525" dt="2019-11-15T15:15:33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42BB97BA-A9C2-456F-AB48-1EAE3346CCE2}"/>
    <pc:docChg chg="undo custSel addSld modSld">
      <pc:chgData name="kj119" userId="efccf29a-f3b5-4b37-b444-e9bda86a644e" providerId="ADAL" clId="{42BB97BA-A9C2-456F-AB48-1EAE3346CCE2}" dt="2019-11-15T15:15:35.615" v="7250" actId="1076"/>
      <pc:docMkLst>
        <pc:docMk/>
      </pc:docMkLst>
      <pc:sldChg chg="modSp">
        <pc:chgData name="kj119" userId="efccf29a-f3b5-4b37-b444-e9bda86a644e" providerId="ADAL" clId="{42BB97BA-A9C2-456F-AB48-1EAE3346CCE2}" dt="2019-11-15T14:03:09.478" v="28" actId="1036"/>
        <pc:sldMkLst>
          <pc:docMk/>
          <pc:sldMk cId="3611792854" sldId="256"/>
        </pc:sldMkLst>
        <pc:spChg chg="mod">
          <ac:chgData name="kj119" userId="efccf29a-f3b5-4b37-b444-e9bda86a644e" providerId="ADAL" clId="{42BB97BA-A9C2-456F-AB48-1EAE3346CCE2}" dt="2019-11-15T14:03:09.478" v="28" actId="1036"/>
          <ac:spMkLst>
            <pc:docMk/>
            <pc:sldMk cId="3611792854" sldId="256"/>
            <ac:spMk id="2" creationId="{4B64D836-1268-48E8-9A7F-5967A5B7E246}"/>
          </ac:spMkLst>
        </pc:spChg>
      </pc:sldChg>
      <pc:sldChg chg="addSp delSp modSp add">
        <pc:chgData name="kj119" userId="efccf29a-f3b5-4b37-b444-e9bda86a644e" providerId="ADAL" clId="{42BB97BA-A9C2-456F-AB48-1EAE3346CCE2}" dt="2019-11-15T14:15:52.512" v="1561"/>
        <pc:sldMkLst>
          <pc:docMk/>
          <pc:sldMk cId="2174264779" sldId="257"/>
        </pc:sldMkLst>
        <pc:spChg chg="del">
          <ac:chgData name="kj119" userId="efccf29a-f3b5-4b37-b444-e9bda86a644e" providerId="ADAL" clId="{42BB97BA-A9C2-456F-AB48-1EAE3346CCE2}" dt="2019-11-15T14:03:27.419" v="30"/>
          <ac:spMkLst>
            <pc:docMk/>
            <pc:sldMk cId="2174264779" sldId="257"/>
            <ac:spMk id="2" creationId="{60FF4AB6-E727-42D1-9C90-7782BE359EDD}"/>
          </ac:spMkLst>
        </pc:spChg>
        <pc:spChg chg="del">
          <ac:chgData name="kj119" userId="efccf29a-f3b5-4b37-b444-e9bda86a644e" providerId="ADAL" clId="{42BB97BA-A9C2-456F-AB48-1EAE3346CCE2}" dt="2019-11-15T14:03:27.419" v="30"/>
          <ac:spMkLst>
            <pc:docMk/>
            <pc:sldMk cId="2174264779" sldId="257"/>
            <ac:spMk id="3" creationId="{EC77C3DB-5623-4141-BD98-25E8C94E4DFE}"/>
          </ac:spMkLst>
        </pc:spChg>
        <pc:spChg chg="add mod">
          <ac:chgData name="kj119" userId="efccf29a-f3b5-4b37-b444-e9bda86a644e" providerId="ADAL" clId="{42BB97BA-A9C2-456F-AB48-1EAE3346CCE2}" dt="2019-11-15T14:03:56.183" v="33" actId="1076"/>
          <ac:spMkLst>
            <pc:docMk/>
            <pc:sldMk cId="2174264779" sldId="257"/>
            <ac:spMk id="4" creationId="{75E4E94C-AFDC-4255-911F-B10CD874BDC6}"/>
          </ac:spMkLst>
        </pc:spChg>
        <pc:spChg chg="add del mod">
          <ac:chgData name="kj119" userId="efccf29a-f3b5-4b37-b444-e9bda86a644e" providerId="ADAL" clId="{42BB97BA-A9C2-456F-AB48-1EAE3346CCE2}" dt="2019-11-15T14:05:10.906" v="85"/>
          <ac:spMkLst>
            <pc:docMk/>
            <pc:sldMk cId="2174264779" sldId="257"/>
            <ac:spMk id="29" creationId="{C1336B1A-1F6F-4289-A128-B752CC16966D}"/>
          </ac:spMkLst>
        </pc:spChg>
        <pc:spChg chg="add del mod">
          <ac:chgData name="kj119" userId="efccf29a-f3b5-4b37-b444-e9bda86a644e" providerId="ADAL" clId="{42BB97BA-A9C2-456F-AB48-1EAE3346CCE2}" dt="2019-11-15T14:06:50.745" v="111" actId="478"/>
          <ac:spMkLst>
            <pc:docMk/>
            <pc:sldMk cId="2174264779" sldId="257"/>
            <ac:spMk id="31" creationId="{0FE88F64-BF67-4794-96A8-C3D35B0DB9B4}"/>
          </ac:spMkLst>
        </pc:spChg>
        <pc:spChg chg="add del mod">
          <ac:chgData name="kj119" userId="efccf29a-f3b5-4b37-b444-e9bda86a644e" providerId="ADAL" clId="{42BB97BA-A9C2-456F-AB48-1EAE3346CCE2}" dt="2019-11-15T14:06:49.402" v="110"/>
          <ac:spMkLst>
            <pc:docMk/>
            <pc:sldMk cId="2174264779" sldId="257"/>
            <ac:spMk id="32" creationId="{B33B35D6-0E82-4E51-B7E7-268482B9EE12}"/>
          </ac:spMkLst>
        </pc:spChg>
        <pc:spChg chg="add mod">
          <ac:chgData name="kj119" userId="efccf29a-f3b5-4b37-b444-e9bda86a644e" providerId="ADAL" clId="{42BB97BA-A9C2-456F-AB48-1EAE3346CCE2}" dt="2019-11-15T14:10:13.623" v="739" actId="1076"/>
          <ac:spMkLst>
            <pc:docMk/>
            <pc:sldMk cId="2174264779" sldId="257"/>
            <ac:spMk id="33" creationId="{32E92406-08A1-4C1E-A988-AEC866B6B088}"/>
          </ac:spMkLst>
        </pc:spChg>
        <pc:spChg chg="add del mod">
          <ac:chgData name="kj119" userId="efccf29a-f3b5-4b37-b444-e9bda86a644e" providerId="ADAL" clId="{42BB97BA-A9C2-456F-AB48-1EAE3346CCE2}" dt="2019-11-15T14:11:32.359" v="938" actId="1035"/>
          <ac:spMkLst>
            <pc:docMk/>
            <pc:sldMk cId="2174264779" sldId="257"/>
            <ac:spMk id="34" creationId="{14523224-6DDF-4FF4-8202-A7B9FBD5E9BB}"/>
          </ac:spMkLst>
        </pc:spChg>
        <pc:spChg chg="add mod">
          <ac:chgData name="kj119" userId="efccf29a-f3b5-4b37-b444-e9bda86a644e" providerId="ADAL" clId="{42BB97BA-A9C2-456F-AB48-1EAE3346CCE2}" dt="2019-11-15T14:12:46.479" v="1200"/>
          <ac:spMkLst>
            <pc:docMk/>
            <pc:sldMk cId="2174264779" sldId="257"/>
            <ac:spMk id="35" creationId="{C5318BBA-3652-498F-9E00-5C85957556C0}"/>
          </ac:spMkLst>
        </pc:spChg>
        <pc:spChg chg="add mod">
          <ac:chgData name="kj119" userId="efccf29a-f3b5-4b37-b444-e9bda86a644e" providerId="ADAL" clId="{42BB97BA-A9C2-456F-AB48-1EAE3346CCE2}" dt="2019-11-15T14:13:51.016" v="1313"/>
          <ac:spMkLst>
            <pc:docMk/>
            <pc:sldMk cId="2174264779" sldId="257"/>
            <ac:spMk id="42" creationId="{14CC9D1E-9CBF-48C5-95C2-791730147F2E}"/>
          </ac:spMkLst>
        </pc:spChg>
        <pc:spChg chg="add del mod">
          <ac:chgData name="kj119" userId="efccf29a-f3b5-4b37-b444-e9bda86a644e" providerId="ADAL" clId="{42BB97BA-A9C2-456F-AB48-1EAE3346CCE2}" dt="2019-11-15T14:14:33.505" v="1359"/>
          <ac:spMkLst>
            <pc:docMk/>
            <pc:sldMk cId="2174264779" sldId="257"/>
            <ac:spMk id="46" creationId="{37E51833-395B-41D2-B9D3-DBAD655CB437}"/>
          </ac:spMkLst>
        </pc:spChg>
        <pc:spChg chg="add mod">
          <ac:chgData name="kj119" userId="efccf29a-f3b5-4b37-b444-e9bda86a644e" providerId="ADAL" clId="{42BB97BA-A9C2-456F-AB48-1EAE3346CCE2}" dt="2019-11-15T14:15:52.512" v="1561"/>
          <ac:spMkLst>
            <pc:docMk/>
            <pc:sldMk cId="2174264779" sldId="257"/>
            <ac:spMk id="47" creationId="{2252DAEC-6EF3-4019-987C-7CC2AF9B3CBA}"/>
          </ac:spMkLst>
        </pc:spChg>
        <pc:picChg chg="add del mod">
          <ac:chgData name="kj119" userId="efccf29a-f3b5-4b37-b444-e9bda86a644e" providerId="ADAL" clId="{42BB97BA-A9C2-456F-AB48-1EAE3346CCE2}" dt="2019-11-15T14:04:08.632" v="35"/>
          <ac:picMkLst>
            <pc:docMk/>
            <pc:sldMk cId="2174264779" sldId="257"/>
            <ac:picMk id="6" creationId="{09CECEA2-C1E7-4FB6-BE16-EC856C8CEA90}"/>
          </ac:picMkLst>
        </pc:picChg>
        <pc:picChg chg="add del mod">
          <ac:chgData name="kj119" userId="efccf29a-f3b5-4b37-b444-e9bda86a644e" providerId="ADAL" clId="{42BB97BA-A9C2-456F-AB48-1EAE3346CCE2}" dt="2019-11-15T14:04:08.632" v="35"/>
          <ac:picMkLst>
            <pc:docMk/>
            <pc:sldMk cId="2174264779" sldId="257"/>
            <ac:picMk id="8" creationId="{43145D61-19C5-4EF3-974E-FB756FACA571}"/>
          </ac:picMkLst>
        </pc:picChg>
        <pc:picChg chg="add del mod">
          <ac:chgData name="kj119" userId="efccf29a-f3b5-4b37-b444-e9bda86a644e" providerId="ADAL" clId="{42BB97BA-A9C2-456F-AB48-1EAE3346CCE2}" dt="2019-11-15T14:04:08.632" v="35"/>
          <ac:picMkLst>
            <pc:docMk/>
            <pc:sldMk cId="2174264779" sldId="257"/>
            <ac:picMk id="10" creationId="{11C1D87D-94C1-459D-89DA-509069C3A567}"/>
          </ac:picMkLst>
        </pc:picChg>
        <pc:picChg chg="add del mod">
          <ac:chgData name="kj119" userId="efccf29a-f3b5-4b37-b444-e9bda86a644e" providerId="ADAL" clId="{42BB97BA-A9C2-456F-AB48-1EAE3346CCE2}" dt="2019-11-15T14:04:08.632" v="35"/>
          <ac:picMkLst>
            <pc:docMk/>
            <pc:sldMk cId="2174264779" sldId="257"/>
            <ac:picMk id="12" creationId="{8AE73BD1-5C0E-4149-9010-0B5F76258F59}"/>
          </ac:picMkLst>
        </pc:picChg>
        <pc:picChg chg="add del mod">
          <ac:chgData name="kj119" userId="efccf29a-f3b5-4b37-b444-e9bda86a644e" providerId="ADAL" clId="{42BB97BA-A9C2-456F-AB48-1EAE3346CCE2}" dt="2019-11-15T14:04:08.632" v="35"/>
          <ac:picMkLst>
            <pc:docMk/>
            <pc:sldMk cId="2174264779" sldId="257"/>
            <ac:picMk id="14" creationId="{53C70E80-4D96-4E64-9150-3123015AAA48}"/>
          </ac:picMkLst>
        </pc:picChg>
        <pc:picChg chg="add del mod">
          <ac:chgData name="kj119" userId="efccf29a-f3b5-4b37-b444-e9bda86a644e" providerId="ADAL" clId="{42BB97BA-A9C2-456F-AB48-1EAE3346CCE2}" dt="2019-11-15T14:04:08.632" v="35"/>
          <ac:picMkLst>
            <pc:docMk/>
            <pc:sldMk cId="2174264779" sldId="257"/>
            <ac:picMk id="16" creationId="{AFAE799C-497A-41EE-9315-A16B13F7561D}"/>
          </ac:picMkLst>
        </pc:picChg>
        <pc:picChg chg="add mod ord">
          <ac:chgData name="kj119" userId="efccf29a-f3b5-4b37-b444-e9bda86a644e" providerId="ADAL" clId="{42BB97BA-A9C2-456F-AB48-1EAE3346CCE2}" dt="2019-11-15T14:11:32.359" v="938" actId="1035"/>
          <ac:picMkLst>
            <pc:docMk/>
            <pc:sldMk cId="2174264779" sldId="257"/>
            <ac:picMk id="18" creationId="{F310B118-45E2-4A0F-980D-011D4C815922}"/>
          </ac:picMkLst>
        </pc:picChg>
        <pc:picChg chg="add mod ord">
          <ac:chgData name="kj119" userId="efccf29a-f3b5-4b37-b444-e9bda86a644e" providerId="ADAL" clId="{42BB97BA-A9C2-456F-AB48-1EAE3346CCE2}" dt="2019-11-15T14:11:32.359" v="938" actId="1035"/>
          <ac:picMkLst>
            <pc:docMk/>
            <pc:sldMk cId="2174264779" sldId="257"/>
            <ac:picMk id="20" creationId="{B32B5112-4EA2-4922-BB08-100FD1FA2E94}"/>
          </ac:picMkLst>
        </pc:picChg>
        <pc:picChg chg="add mod">
          <ac:chgData name="kj119" userId="efccf29a-f3b5-4b37-b444-e9bda86a644e" providerId="ADAL" clId="{42BB97BA-A9C2-456F-AB48-1EAE3346CCE2}" dt="2019-11-15T14:11:41.734" v="941" actId="1076"/>
          <ac:picMkLst>
            <pc:docMk/>
            <pc:sldMk cId="2174264779" sldId="257"/>
            <ac:picMk id="22" creationId="{2E0AAF8E-DE1B-4CD5-A796-B7A08597664D}"/>
          </ac:picMkLst>
        </pc:picChg>
        <pc:picChg chg="add mod">
          <ac:chgData name="kj119" userId="efccf29a-f3b5-4b37-b444-e9bda86a644e" providerId="ADAL" clId="{42BB97BA-A9C2-456F-AB48-1EAE3346CCE2}" dt="2019-11-15T14:13:56.026" v="1347" actId="1038"/>
          <ac:picMkLst>
            <pc:docMk/>
            <pc:sldMk cId="2174264779" sldId="257"/>
            <ac:picMk id="24" creationId="{DADF812C-D8AA-4F78-A27F-397A18200103}"/>
          </ac:picMkLst>
        </pc:picChg>
        <pc:picChg chg="add mod">
          <ac:chgData name="kj119" userId="efccf29a-f3b5-4b37-b444-e9bda86a644e" providerId="ADAL" clId="{42BB97BA-A9C2-456F-AB48-1EAE3346CCE2}" dt="2019-11-15T14:14:08.222" v="1349" actId="1076"/>
          <ac:picMkLst>
            <pc:docMk/>
            <pc:sldMk cId="2174264779" sldId="257"/>
            <ac:picMk id="26" creationId="{BFD35763-ADA0-483B-BED3-D1A46FBB858C}"/>
          </ac:picMkLst>
        </pc:picChg>
        <pc:picChg chg="add mod">
          <ac:chgData name="kj119" userId="efccf29a-f3b5-4b37-b444-e9bda86a644e" providerId="ADAL" clId="{42BB97BA-A9C2-456F-AB48-1EAE3346CCE2}" dt="2019-11-15T14:15:00.830" v="1442" actId="1076"/>
          <ac:picMkLst>
            <pc:docMk/>
            <pc:sldMk cId="2174264779" sldId="257"/>
            <ac:picMk id="28" creationId="{B60D0C3E-3EBA-435F-A7DE-BD32B7D6EDDC}"/>
          </ac:picMkLst>
        </pc:picChg>
        <pc:picChg chg="add mod">
          <ac:chgData name="kj119" userId="efccf29a-f3b5-4b37-b444-e9bda86a644e" providerId="ADAL" clId="{42BB97BA-A9C2-456F-AB48-1EAE3346CCE2}" dt="2019-11-15T14:06:14.294" v="90" actId="1076"/>
          <ac:picMkLst>
            <pc:docMk/>
            <pc:sldMk cId="2174264779" sldId="257"/>
            <ac:picMk id="30" creationId="{A1FD4024-68E4-4F83-BA89-1D507228F860}"/>
          </ac:picMkLst>
        </pc:picChg>
        <pc:cxnChg chg="add del mod">
          <ac:chgData name="kj119" userId="efccf29a-f3b5-4b37-b444-e9bda86a644e" providerId="ADAL" clId="{42BB97BA-A9C2-456F-AB48-1EAE3346CCE2}" dt="2019-11-15T14:13:00.422" v="1204" actId="478"/>
          <ac:cxnSpMkLst>
            <pc:docMk/>
            <pc:sldMk cId="2174264779" sldId="257"/>
            <ac:cxnSpMk id="37" creationId="{9C6B5E3F-E074-4599-B264-628B2EF0D294}"/>
          </ac:cxnSpMkLst>
        </pc:cxnChg>
        <pc:cxnChg chg="add mod">
          <ac:chgData name="kj119" userId="efccf29a-f3b5-4b37-b444-e9bda86a644e" providerId="ADAL" clId="{42BB97BA-A9C2-456F-AB48-1EAE3346CCE2}" dt="2019-11-15T14:14:02.840" v="1348" actId="14100"/>
          <ac:cxnSpMkLst>
            <pc:docMk/>
            <pc:sldMk cId="2174264779" sldId="257"/>
            <ac:cxnSpMk id="39" creationId="{12D3DF23-D057-4C63-A1B3-44F0DB3934C0}"/>
          </ac:cxnSpMkLst>
        </pc:cxnChg>
        <pc:cxnChg chg="add mod">
          <ac:chgData name="kj119" userId="efccf29a-f3b5-4b37-b444-e9bda86a644e" providerId="ADAL" clId="{42BB97BA-A9C2-456F-AB48-1EAE3346CCE2}" dt="2019-11-15T14:15:03.775" v="1443" actId="14100"/>
          <ac:cxnSpMkLst>
            <pc:docMk/>
            <pc:sldMk cId="2174264779" sldId="257"/>
            <ac:cxnSpMk id="44" creationId="{7B7FCBC9-F9C3-4386-BFB3-8A3B4B12BFCE}"/>
          </ac:cxnSpMkLst>
        </pc:cxnChg>
      </pc:sldChg>
      <pc:sldChg chg="addSp delSp modSp add">
        <pc:chgData name="kj119" userId="efccf29a-f3b5-4b37-b444-e9bda86a644e" providerId="ADAL" clId="{42BB97BA-A9C2-456F-AB48-1EAE3346CCE2}" dt="2019-11-15T14:22:49.184" v="2112" actId="20577"/>
        <pc:sldMkLst>
          <pc:docMk/>
          <pc:sldMk cId="2081288554" sldId="258"/>
        </pc:sldMkLst>
        <pc:spChg chg="mod">
          <ac:chgData name="kj119" userId="efccf29a-f3b5-4b37-b444-e9bda86a644e" providerId="ADAL" clId="{42BB97BA-A9C2-456F-AB48-1EAE3346CCE2}" dt="2019-11-15T14:22:49.184" v="2112" actId="20577"/>
          <ac:spMkLst>
            <pc:docMk/>
            <pc:sldMk cId="2081288554" sldId="258"/>
            <ac:spMk id="4" creationId="{75E4E94C-AFDC-4255-911F-B10CD874BDC6}"/>
          </ac:spMkLst>
        </pc:spChg>
        <pc:spChg chg="add mod">
          <ac:chgData name="kj119" userId="efccf29a-f3b5-4b37-b444-e9bda86a644e" providerId="ADAL" clId="{42BB97BA-A9C2-456F-AB48-1EAE3346CCE2}" dt="2019-11-15T14:21:24.200" v="1847"/>
          <ac:spMkLst>
            <pc:docMk/>
            <pc:sldMk cId="2081288554" sldId="258"/>
            <ac:spMk id="9" creationId="{D3049FF2-9F23-4700-A62E-13B3F1F6B22B}"/>
          </ac:spMkLst>
        </pc:spChg>
        <pc:spChg chg="add del mod">
          <ac:chgData name="kj119" userId="efccf29a-f3b5-4b37-b444-e9bda86a644e" providerId="ADAL" clId="{42BB97BA-A9C2-456F-AB48-1EAE3346CCE2}" dt="2019-11-15T14:20:33.792" v="1678" actId="478"/>
          <ac:spMkLst>
            <pc:docMk/>
            <pc:sldMk cId="2081288554" sldId="258"/>
            <ac:spMk id="25" creationId="{1CC590DA-A975-4F6C-8D7B-5F3179CEA9EB}"/>
          </ac:spMkLst>
        </pc:spChg>
        <pc:spChg chg="add mod">
          <ac:chgData name="kj119" userId="efccf29a-f3b5-4b37-b444-e9bda86a644e" providerId="ADAL" clId="{42BB97BA-A9C2-456F-AB48-1EAE3346CCE2}" dt="2019-11-15T14:22:41.687" v="2109"/>
          <ac:spMkLst>
            <pc:docMk/>
            <pc:sldMk cId="2081288554" sldId="258"/>
            <ac:spMk id="27" creationId="{53562042-16C5-4A22-8FCF-9F03F325CE94}"/>
          </ac:spMkLst>
        </pc:spChg>
        <pc:spChg chg="del">
          <ac:chgData name="kj119" userId="efccf29a-f3b5-4b37-b444-e9bda86a644e" providerId="ADAL" clId="{42BB97BA-A9C2-456F-AB48-1EAE3346CCE2}" dt="2019-11-15T14:15:59.479" v="1563" actId="478"/>
          <ac:spMkLst>
            <pc:docMk/>
            <pc:sldMk cId="2081288554" sldId="258"/>
            <ac:spMk id="33" creationId="{32E92406-08A1-4C1E-A988-AEC866B6B088}"/>
          </ac:spMkLst>
        </pc:spChg>
        <pc:spChg chg="del">
          <ac:chgData name="kj119" userId="efccf29a-f3b5-4b37-b444-e9bda86a644e" providerId="ADAL" clId="{42BB97BA-A9C2-456F-AB48-1EAE3346CCE2}" dt="2019-11-15T14:15:59.479" v="1563" actId="478"/>
          <ac:spMkLst>
            <pc:docMk/>
            <pc:sldMk cId="2081288554" sldId="258"/>
            <ac:spMk id="34" creationId="{14523224-6DDF-4FF4-8202-A7B9FBD5E9BB}"/>
          </ac:spMkLst>
        </pc:spChg>
        <pc:spChg chg="del">
          <ac:chgData name="kj119" userId="efccf29a-f3b5-4b37-b444-e9bda86a644e" providerId="ADAL" clId="{42BB97BA-A9C2-456F-AB48-1EAE3346CCE2}" dt="2019-11-15T14:15:59.479" v="1563" actId="478"/>
          <ac:spMkLst>
            <pc:docMk/>
            <pc:sldMk cId="2081288554" sldId="258"/>
            <ac:spMk id="35" creationId="{C5318BBA-3652-498F-9E00-5C85957556C0}"/>
          </ac:spMkLst>
        </pc:spChg>
        <pc:spChg chg="del">
          <ac:chgData name="kj119" userId="efccf29a-f3b5-4b37-b444-e9bda86a644e" providerId="ADAL" clId="{42BB97BA-A9C2-456F-AB48-1EAE3346CCE2}" dt="2019-11-15T14:15:59.479" v="1563" actId="478"/>
          <ac:spMkLst>
            <pc:docMk/>
            <pc:sldMk cId="2081288554" sldId="258"/>
            <ac:spMk id="42" creationId="{14CC9D1E-9CBF-48C5-95C2-791730147F2E}"/>
          </ac:spMkLst>
        </pc:spChg>
        <pc:spChg chg="del">
          <ac:chgData name="kj119" userId="efccf29a-f3b5-4b37-b444-e9bda86a644e" providerId="ADAL" clId="{42BB97BA-A9C2-456F-AB48-1EAE3346CCE2}" dt="2019-11-15T14:15:59.479" v="1563" actId="478"/>
          <ac:spMkLst>
            <pc:docMk/>
            <pc:sldMk cId="2081288554" sldId="258"/>
            <ac:spMk id="47" creationId="{2252DAEC-6EF3-4019-987C-7CC2AF9B3CBA}"/>
          </ac:spMkLst>
        </pc:spChg>
        <pc:picChg chg="add mod">
          <ac:chgData name="kj119" userId="efccf29a-f3b5-4b37-b444-e9bda86a644e" providerId="ADAL" clId="{42BB97BA-A9C2-456F-AB48-1EAE3346CCE2}" dt="2019-11-15T14:17:26.487" v="1581" actId="14100"/>
          <ac:picMkLst>
            <pc:docMk/>
            <pc:sldMk cId="2081288554" sldId="258"/>
            <ac:picMk id="3" creationId="{C66F6D34-6FAA-4C1C-A4AF-BD86C7815907}"/>
          </ac:picMkLst>
        </pc:picChg>
        <pc:picChg chg="add mod">
          <ac:chgData name="kj119" userId="efccf29a-f3b5-4b37-b444-e9bda86a644e" providerId="ADAL" clId="{42BB97BA-A9C2-456F-AB48-1EAE3346CCE2}" dt="2019-11-15T14:17:35.718" v="1583" actId="14100"/>
          <ac:picMkLst>
            <pc:docMk/>
            <pc:sldMk cId="2081288554" sldId="258"/>
            <ac:picMk id="6" creationId="{7347E4B8-71AE-4709-9D45-0B5509CC714B}"/>
          </ac:picMkLst>
        </pc:picChg>
        <pc:picChg chg="add mod">
          <ac:chgData name="kj119" userId="efccf29a-f3b5-4b37-b444-e9bda86a644e" providerId="ADAL" clId="{42BB97BA-A9C2-456F-AB48-1EAE3346CCE2}" dt="2019-11-15T14:20:15.327" v="1675" actId="1076"/>
          <ac:picMkLst>
            <pc:docMk/>
            <pc:sldMk cId="2081288554" sldId="258"/>
            <ac:picMk id="8" creationId="{4849E5A8-7FA3-401B-8F0F-28418C22E279}"/>
          </ac:picMkLst>
        </pc:picChg>
        <pc:picChg chg="del">
          <ac:chgData name="kj119" userId="efccf29a-f3b5-4b37-b444-e9bda86a644e" providerId="ADAL" clId="{42BB97BA-A9C2-456F-AB48-1EAE3346CCE2}" dt="2019-11-15T14:15:59.479" v="1563" actId="478"/>
          <ac:picMkLst>
            <pc:docMk/>
            <pc:sldMk cId="2081288554" sldId="258"/>
            <ac:picMk id="18" creationId="{F310B118-45E2-4A0F-980D-011D4C815922}"/>
          </ac:picMkLst>
        </pc:picChg>
        <pc:picChg chg="del">
          <ac:chgData name="kj119" userId="efccf29a-f3b5-4b37-b444-e9bda86a644e" providerId="ADAL" clId="{42BB97BA-A9C2-456F-AB48-1EAE3346CCE2}" dt="2019-11-15T14:15:59.479" v="1563" actId="478"/>
          <ac:picMkLst>
            <pc:docMk/>
            <pc:sldMk cId="2081288554" sldId="258"/>
            <ac:picMk id="20" creationId="{B32B5112-4EA2-4922-BB08-100FD1FA2E94}"/>
          </ac:picMkLst>
        </pc:picChg>
        <pc:picChg chg="del">
          <ac:chgData name="kj119" userId="efccf29a-f3b5-4b37-b444-e9bda86a644e" providerId="ADAL" clId="{42BB97BA-A9C2-456F-AB48-1EAE3346CCE2}" dt="2019-11-15T14:15:59.479" v="1563" actId="478"/>
          <ac:picMkLst>
            <pc:docMk/>
            <pc:sldMk cId="2081288554" sldId="258"/>
            <ac:picMk id="22" creationId="{2E0AAF8E-DE1B-4CD5-A796-B7A08597664D}"/>
          </ac:picMkLst>
        </pc:picChg>
        <pc:picChg chg="del">
          <ac:chgData name="kj119" userId="efccf29a-f3b5-4b37-b444-e9bda86a644e" providerId="ADAL" clId="{42BB97BA-A9C2-456F-AB48-1EAE3346CCE2}" dt="2019-11-15T14:15:59.479" v="1563" actId="478"/>
          <ac:picMkLst>
            <pc:docMk/>
            <pc:sldMk cId="2081288554" sldId="258"/>
            <ac:picMk id="24" creationId="{DADF812C-D8AA-4F78-A27F-397A18200103}"/>
          </ac:picMkLst>
        </pc:picChg>
        <pc:picChg chg="del">
          <ac:chgData name="kj119" userId="efccf29a-f3b5-4b37-b444-e9bda86a644e" providerId="ADAL" clId="{42BB97BA-A9C2-456F-AB48-1EAE3346CCE2}" dt="2019-11-15T14:15:59.479" v="1563" actId="478"/>
          <ac:picMkLst>
            <pc:docMk/>
            <pc:sldMk cId="2081288554" sldId="258"/>
            <ac:picMk id="26" creationId="{BFD35763-ADA0-483B-BED3-D1A46FBB858C}"/>
          </ac:picMkLst>
        </pc:picChg>
        <pc:picChg chg="del">
          <ac:chgData name="kj119" userId="efccf29a-f3b5-4b37-b444-e9bda86a644e" providerId="ADAL" clId="{42BB97BA-A9C2-456F-AB48-1EAE3346CCE2}" dt="2019-11-15T14:15:59.479" v="1563" actId="478"/>
          <ac:picMkLst>
            <pc:docMk/>
            <pc:sldMk cId="2081288554" sldId="258"/>
            <ac:picMk id="28" creationId="{B60D0C3E-3EBA-435F-A7DE-BD32B7D6EDDC}"/>
          </ac:picMkLst>
        </pc:picChg>
        <pc:picChg chg="del">
          <ac:chgData name="kj119" userId="efccf29a-f3b5-4b37-b444-e9bda86a644e" providerId="ADAL" clId="{42BB97BA-A9C2-456F-AB48-1EAE3346CCE2}" dt="2019-11-15T14:15:59.479" v="1563" actId="478"/>
          <ac:picMkLst>
            <pc:docMk/>
            <pc:sldMk cId="2081288554" sldId="258"/>
            <ac:picMk id="30" creationId="{A1FD4024-68E4-4F83-BA89-1D507228F860}"/>
          </ac:picMkLst>
        </pc:picChg>
        <pc:cxnChg chg="add mod">
          <ac:chgData name="kj119" userId="efccf29a-f3b5-4b37-b444-e9bda86a644e" providerId="ADAL" clId="{42BB97BA-A9C2-456F-AB48-1EAE3346CCE2}" dt="2019-11-15T14:22:44.536" v="2110" actId="11529"/>
          <ac:cxnSpMkLst>
            <pc:docMk/>
            <pc:sldMk cId="2081288554" sldId="258"/>
            <ac:cxnSpMk id="11" creationId="{B4370332-8352-4326-A35A-75F9C3421316}"/>
          </ac:cxnSpMkLst>
        </pc:cxnChg>
        <pc:cxnChg chg="del">
          <ac:chgData name="kj119" userId="efccf29a-f3b5-4b37-b444-e9bda86a644e" providerId="ADAL" clId="{42BB97BA-A9C2-456F-AB48-1EAE3346CCE2}" dt="2019-11-15T14:15:59.479" v="1563" actId="478"/>
          <ac:cxnSpMkLst>
            <pc:docMk/>
            <pc:sldMk cId="2081288554" sldId="258"/>
            <ac:cxnSpMk id="39" creationId="{12D3DF23-D057-4C63-A1B3-44F0DB3934C0}"/>
          </ac:cxnSpMkLst>
        </pc:cxnChg>
        <pc:cxnChg chg="del">
          <ac:chgData name="kj119" userId="efccf29a-f3b5-4b37-b444-e9bda86a644e" providerId="ADAL" clId="{42BB97BA-A9C2-456F-AB48-1EAE3346CCE2}" dt="2019-11-15T14:15:59.479" v="1563" actId="478"/>
          <ac:cxnSpMkLst>
            <pc:docMk/>
            <pc:sldMk cId="2081288554" sldId="258"/>
            <ac:cxnSpMk id="44" creationId="{7B7FCBC9-F9C3-4386-BFB3-8A3B4B12BFCE}"/>
          </ac:cxnSpMkLst>
        </pc:cxnChg>
      </pc:sldChg>
      <pc:sldChg chg="addSp delSp modSp add">
        <pc:chgData name="kj119" userId="efccf29a-f3b5-4b37-b444-e9bda86a644e" providerId="ADAL" clId="{42BB97BA-A9C2-456F-AB48-1EAE3346CCE2}" dt="2019-11-15T14:38:56.456" v="3983" actId="1076"/>
        <pc:sldMkLst>
          <pc:docMk/>
          <pc:sldMk cId="1392246212" sldId="259"/>
        </pc:sldMkLst>
        <pc:spChg chg="mod">
          <ac:chgData name="kj119" userId="efccf29a-f3b5-4b37-b444-e9bda86a644e" providerId="ADAL" clId="{42BB97BA-A9C2-456F-AB48-1EAE3346CCE2}" dt="2019-11-15T14:31:47.232" v="3306" actId="20577"/>
          <ac:spMkLst>
            <pc:docMk/>
            <pc:sldMk cId="1392246212" sldId="259"/>
            <ac:spMk id="4" creationId="{75E4E94C-AFDC-4255-911F-B10CD874BDC6}"/>
          </ac:spMkLst>
        </pc:spChg>
        <pc:spChg chg="del">
          <ac:chgData name="kj119" userId="efccf29a-f3b5-4b37-b444-e9bda86a644e" providerId="ADAL" clId="{42BB97BA-A9C2-456F-AB48-1EAE3346CCE2}" dt="2019-11-15T14:22:53.936" v="2114" actId="478"/>
          <ac:spMkLst>
            <pc:docMk/>
            <pc:sldMk cId="1392246212" sldId="259"/>
            <ac:spMk id="9" creationId="{D3049FF2-9F23-4700-A62E-13B3F1F6B22B}"/>
          </ac:spMkLst>
        </pc:spChg>
        <pc:spChg chg="add mod">
          <ac:chgData name="kj119" userId="efccf29a-f3b5-4b37-b444-e9bda86a644e" providerId="ADAL" clId="{42BB97BA-A9C2-456F-AB48-1EAE3346CCE2}" dt="2019-11-15T14:25:31.759" v="2251" actId="1076"/>
          <ac:spMkLst>
            <pc:docMk/>
            <pc:sldMk cId="1392246212" sldId="259"/>
            <ac:spMk id="22" creationId="{329CF55B-3137-48BC-B910-D600714B3AEE}"/>
          </ac:spMkLst>
        </pc:spChg>
        <pc:spChg chg="add mod">
          <ac:chgData name="kj119" userId="efccf29a-f3b5-4b37-b444-e9bda86a644e" providerId="ADAL" clId="{42BB97BA-A9C2-456F-AB48-1EAE3346CCE2}" dt="2019-11-15T14:26:38.079" v="2489"/>
          <ac:spMkLst>
            <pc:docMk/>
            <pc:sldMk cId="1392246212" sldId="259"/>
            <ac:spMk id="24" creationId="{CF62A27F-F898-4432-96D5-77E19A3A09BA}"/>
          </ac:spMkLst>
        </pc:spChg>
        <pc:spChg chg="add mod">
          <ac:chgData name="kj119" userId="efccf29a-f3b5-4b37-b444-e9bda86a644e" providerId="ADAL" clId="{42BB97BA-A9C2-456F-AB48-1EAE3346CCE2}" dt="2019-11-15T14:27:27.695" v="2556" actId="1076"/>
          <ac:spMkLst>
            <pc:docMk/>
            <pc:sldMk cId="1392246212" sldId="259"/>
            <ac:spMk id="25" creationId="{C2ADB0F6-A470-4013-AC24-A02515528F40}"/>
          </ac:spMkLst>
        </pc:spChg>
        <pc:spChg chg="add mod">
          <ac:chgData name="kj119" userId="efccf29a-f3b5-4b37-b444-e9bda86a644e" providerId="ADAL" clId="{42BB97BA-A9C2-456F-AB48-1EAE3346CCE2}" dt="2019-11-15T14:29:00.815" v="2893"/>
          <ac:spMkLst>
            <pc:docMk/>
            <pc:sldMk cId="1392246212" sldId="259"/>
            <ac:spMk id="26" creationId="{B0BB34B1-271B-4482-948C-9248DD5279EA}"/>
          </ac:spMkLst>
        </pc:spChg>
        <pc:spChg chg="del">
          <ac:chgData name="kj119" userId="efccf29a-f3b5-4b37-b444-e9bda86a644e" providerId="ADAL" clId="{42BB97BA-A9C2-456F-AB48-1EAE3346CCE2}" dt="2019-11-15T14:22:53.936" v="2114" actId="478"/>
          <ac:spMkLst>
            <pc:docMk/>
            <pc:sldMk cId="1392246212" sldId="259"/>
            <ac:spMk id="27" creationId="{53562042-16C5-4A22-8FCF-9F03F325CE94}"/>
          </ac:spMkLst>
        </pc:spChg>
        <pc:spChg chg="add mod">
          <ac:chgData name="kj119" userId="efccf29a-f3b5-4b37-b444-e9bda86a644e" providerId="ADAL" clId="{42BB97BA-A9C2-456F-AB48-1EAE3346CCE2}" dt="2019-11-15T14:38:56.456" v="3983" actId="1076"/>
          <ac:spMkLst>
            <pc:docMk/>
            <pc:sldMk cId="1392246212" sldId="259"/>
            <ac:spMk id="28" creationId="{2CD48AA9-3338-446E-B2F8-E3B72BCD60AC}"/>
          </ac:spMkLst>
        </pc:spChg>
        <pc:spChg chg="add mod">
          <ac:chgData name="kj119" userId="efccf29a-f3b5-4b37-b444-e9bda86a644e" providerId="ADAL" clId="{42BB97BA-A9C2-456F-AB48-1EAE3346CCE2}" dt="2019-11-15T14:31:06.727" v="3215" actId="1076"/>
          <ac:spMkLst>
            <pc:docMk/>
            <pc:sldMk cId="1392246212" sldId="259"/>
            <ac:spMk id="29" creationId="{7216BE98-98A3-42B5-8917-9E3C00FE6B87}"/>
          </ac:spMkLst>
        </pc:spChg>
        <pc:spChg chg="add mod">
          <ac:chgData name="kj119" userId="efccf29a-f3b5-4b37-b444-e9bda86a644e" providerId="ADAL" clId="{42BB97BA-A9C2-456F-AB48-1EAE3346CCE2}" dt="2019-11-15T14:31:23.519" v="3257"/>
          <ac:spMkLst>
            <pc:docMk/>
            <pc:sldMk cId="1392246212" sldId="259"/>
            <ac:spMk id="30" creationId="{D426C2F7-BFDB-405C-9573-BCCC1D7207D6}"/>
          </ac:spMkLst>
        </pc:spChg>
        <pc:spChg chg="add mod">
          <ac:chgData name="kj119" userId="efccf29a-f3b5-4b37-b444-e9bda86a644e" providerId="ADAL" clId="{42BB97BA-A9C2-456F-AB48-1EAE3346CCE2}" dt="2019-11-15T14:31:36.536" v="3304" actId="1076"/>
          <ac:spMkLst>
            <pc:docMk/>
            <pc:sldMk cId="1392246212" sldId="259"/>
            <ac:spMk id="31" creationId="{183D08A1-91BD-4D83-A81C-8CA7BE847C55}"/>
          </ac:spMkLst>
        </pc:spChg>
        <pc:picChg chg="del">
          <ac:chgData name="kj119" userId="efccf29a-f3b5-4b37-b444-e9bda86a644e" providerId="ADAL" clId="{42BB97BA-A9C2-456F-AB48-1EAE3346CCE2}" dt="2019-11-15T14:22:56.198" v="2115" actId="478"/>
          <ac:picMkLst>
            <pc:docMk/>
            <pc:sldMk cId="1392246212" sldId="259"/>
            <ac:picMk id="3" creationId="{C66F6D34-6FAA-4C1C-A4AF-BD86C7815907}"/>
          </ac:picMkLst>
        </pc:picChg>
        <pc:picChg chg="add mod">
          <ac:chgData name="kj119" userId="efccf29a-f3b5-4b37-b444-e9bda86a644e" providerId="ADAL" clId="{42BB97BA-A9C2-456F-AB48-1EAE3346CCE2}" dt="2019-11-15T14:24:57.035" v="2164" actId="1035"/>
          <ac:picMkLst>
            <pc:docMk/>
            <pc:sldMk cId="1392246212" sldId="259"/>
            <ac:picMk id="5" creationId="{727261BE-B346-41E4-B9CE-5EE0A1E35CA9}"/>
          </ac:picMkLst>
        </pc:picChg>
        <pc:picChg chg="del">
          <ac:chgData name="kj119" userId="efccf29a-f3b5-4b37-b444-e9bda86a644e" providerId="ADAL" clId="{42BB97BA-A9C2-456F-AB48-1EAE3346CCE2}" dt="2019-11-15T14:22:56.198" v="2115" actId="478"/>
          <ac:picMkLst>
            <pc:docMk/>
            <pc:sldMk cId="1392246212" sldId="259"/>
            <ac:picMk id="6" creationId="{7347E4B8-71AE-4709-9D45-0B5509CC714B}"/>
          </ac:picMkLst>
        </pc:picChg>
        <pc:picChg chg="del">
          <ac:chgData name="kj119" userId="efccf29a-f3b5-4b37-b444-e9bda86a644e" providerId="ADAL" clId="{42BB97BA-A9C2-456F-AB48-1EAE3346CCE2}" dt="2019-11-15T14:22:53.936" v="2114" actId="478"/>
          <ac:picMkLst>
            <pc:docMk/>
            <pc:sldMk cId="1392246212" sldId="259"/>
            <ac:picMk id="8" creationId="{4849E5A8-7FA3-401B-8F0F-28418C22E279}"/>
          </ac:picMkLst>
        </pc:picChg>
        <pc:picChg chg="add mod">
          <ac:chgData name="kj119" userId="efccf29a-f3b5-4b37-b444-e9bda86a644e" providerId="ADAL" clId="{42BB97BA-A9C2-456F-AB48-1EAE3346CCE2}" dt="2019-11-15T14:24:57.035" v="2164" actId="1035"/>
          <ac:picMkLst>
            <pc:docMk/>
            <pc:sldMk cId="1392246212" sldId="259"/>
            <ac:picMk id="10" creationId="{F0A604E0-4EFD-4929-BD80-D0C72246C953}"/>
          </ac:picMkLst>
        </pc:picChg>
        <pc:picChg chg="add mod">
          <ac:chgData name="kj119" userId="efccf29a-f3b5-4b37-b444-e9bda86a644e" providerId="ADAL" clId="{42BB97BA-A9C2-456F-AB48-1EAE3346CCE2}" dt="2019-11-15T14:24:57.035" v="2164" actId="1035"/>
          <ac:picMkLst>
            <pc:docMk/>
            <pc:sldMk cId="1392246212" sldId="259"/>
            <ac:picMk id="13" creationId="{AB33E189-263B-47D4-BA56-18F1C9D9065B}"/>
          </ac:picMkLst>
        </pc:picChg>
        <pc:picChg chg="add mod">
          <ac:chgData name="kj119" userId="efccf29a-f3b5-4b37-b444-e9bda86a644e" providerId="ADAL" clId="{42BB97BA-A9C2-456F-AB48-1EAE3346CCE2}" dt="2019-11-15T14:24:57.035" v="2164" actId="1035"/>
          <ac:picMkLst>
            <pc:docMk/>
            <pc:sldMk cId="1392246212" sldId="259"/>
            <ac:picMk id="15" creationId="{FED91634-AB12-4679-8F5C-032E8A17F7B6}"/>
          </ac:picMkLst>
        </pc:picChg>
        <pc:picChg chg="add mod">
          <ac:chgData name="kj119" userId="efccf29a-f3b5-4b37-b444-e9bda86a644e" providerId="ADAL" clId="{42BB97BA-A9C2-456F-AB48-1EAE3346CCE2}" dt="2019-11-15T14:24:57.035" v="2164" actId="1035"/>
          <ac:picMkLst>
            <pc:docMk/>
            <pc:sldMk cId="1392246212" sldId="259"/>
            <ac:picMk id="17" creationId="{E3C9B283-37DA-4713-8C7F-FDB3A7643769}"/>
          </ac:picMkLst>
        </pc:picChg>
        <pc:picChg chg="add mod">
          <ac:chgData name="kj119" userId="efccf29a-f3b5-4b37-b444-e9bda86a644e" providerId="ADAL" clId="{42BB97BA-A9C2-456F-AB48-1EAE3346CCE2}" dt="2019-11-15T14:24:57.035" v="2164" actId="1035"/>
          <ac:picMkLst>
            <pc:docMk/>
            <pc:sldMk cId="1392246212" sldId="259"/>
            <ac:picMk id="19" creationId="{A5EADCDC-93A5-408D-9533-CFA3DF65714B}"/>
          </ac:picMkLst>
        </pc:picChg>
        <pc:picChg chg="add mod">
          <ac:chgData name="kj119" userId="efccf29a-f3b5-4b37-b444-e9bda86a644e" providerId="ADAL" clId="{42BB97BA-A9C2-456F-AB48-1EAE3346CCE2}" dt="2019-11-15T14:24:57.035" v="2164" actId="1035"/>
          <ac:picMkLst>
            <pc:docMk/>
            <pc:sldMk cId="1392246212" sldId="259"/>
            <ac:picMk id="21" creationId="{937957D6-35B1-4D1C-A75C-691B8CBD6F6B}"/>
          </ac:picMkLst>
        </pc:picChg>
        <pc:cxnChg chg="del">
          <ac:chgData name="kj119" userId="efccf29a-f3b5-4b37-b444-e9bda86a644e" providerId="ADAL" clId="{42BB97BA-A9C2-456F-AB48-1EAE3346CCE2}" dt="2019-11-15T14:22:53.936" v="2114" actId="478"/>
          <ac:cxnSpMkLst>
            <pc:docMk/>
            <pc:sldMk cId="1392246212" sldId="259"/>
            <ac:cxnSpMk id="11" creationId="{B4370332-8352-4326-A35A-75F9C3421316}"/>
          </ac:cxnSpMkLst>
        </pc:cxnChg>
      </pc:sldChg>
      <pc:sldChg chg="addSp delSp modSp add">
        <pc:chgData name="kj119" userId="efccf29a-f3b5-4b37-b444-e9bda86a644e" providerId="ADAL" clId="{42BB97BA-A9C2-456F-AB48-1EAE3346CCE2}" dt="2019-11-15T15:14:02.800" v="7016"/>
        <pc:sldMkLst>
          <pc:docMk/>
          <pc:sldMk cId="1967519368" sldId="260"/>
        </pc:sldMkLst>
        <pc:spChg chg="mod">
          <ac:chgData name="kj119" userId="efccf29a-f3b5-4b37-b444-e9bda86a644e" providerId="ADAL" clId="{42BB97BA-A9C2-456F-AB48-1EAE3346CCE2}" dt="2019-11-15T14:31:58.031" v="3312" actId="20577"/>
          <ac:spMkLst>
            <pc:docMk/>
            <pc:sldMk cId="1967519368" sldId="260"/>
            <ac:spMk id="4" creationId="{75E4E94C-AFDC-4255-911F-B10CD874BDC6}"/>
          </ac:spMkLst>
        </pc:spChg>
        <pc:spChg chg="del">
          <ac:chgData name="kj119" userId="efccf29a-f3b5-4b37-b444-e9bda86a644e" providerId="ADAL" clId="{42BB97BA-A9C2-456F-AB48-1EAE3346CCE2}" dt="2019-11-15T14:31:52.048" v="3308" actId="478"/>
          <ac:spMkLst>
            <pc:docMk/>
            <pc:sldMk cId="1967519368" sldId="260"/>
            <ac:spMk id="22" creationId="{329CF55B-3137-48BC-B910-D600714B3AEE}"/>
          </ac:spMkLst>
        </pc:spChg>
        <pc:spChg chg="add mod">
          <ac:chgData name="kj119" userId="efccf29a-f3b5-4b37-b444-e9bda86a644e" providerId="ADAL" clId="{42BB97BA-A9C2-456F-AB48-1EAE3346CCE2}" dt="2019-11-15T14:35:40.887" v="3456" actId="1076"/>
          <ac:spMkLst>
            <pc:docMk/>
            <pc:sldMk cId="1967519368" sldId="260"/>
            <ac:spMk id="23" creationId="{95F031B5-E5C9-4DF7-85D5-B1F5A2E31BCB}"/>
          </ac:spMkLst>
        </pc:spChg>
        <pc:spChg chg="del">
          <ac:chgData name="kj119" userId="efccf29a-f3b5-4b37-b444-e9bda86a644e" providerId="ADAL" clId="{42BB97BA-A9C2-456F-AB48-1EAE3346CCE2}" dt="2019-11-15T14:31:52.048" v="3308" actId="478"/>
          <ac:spMkLst>
            <pc:docMk/>
            <pc:sldMk cId="1967519368" sldId="260"/>
            <ac:spMk id="24" creationId="{CF62A27F-F898-4432-96D5-77E19A3A09BA}"/>
          </ac:spMkLst>
        </pc:spChg>
        <pc:spChg chg="del">
          <ac:chgData name="kj119" userId="efccf29a-f3b5-4b37-b444-e9bda86a644e" providerId="ADAL" clId="{42BB97BA-A9C2-456F-AB48-1EAE3346CCE2}" dt="2019-11-15T14:31:52.048" v="3308" actId="478"/>
          <ac:spMkLst>
            <pc:docMk/>
            <pc:sldMk cId="1967519368" sldId="260"/>
            <ac:spMk id="25" creationId="{C2ADB0F6-A470-4013-AC24-A02515528F40}"/>
          </ac:spMkLst>
        </pc:spChg>
        <pc:spChg chg="del">
          <ac:chgData name="kj119" userId="efccf29a-f3b5-4b37-b444-e9bda86a644e" providerId="ADAL" clId="{42BB97BA-A9C2-456F-AB48-1EAE3346CCE2}" dt="2019-11-15T14:31:52.048" v="3308" actId="478"/>
          <ac:spMkLst>
            <pc:docMk/>
            <pc:sldMk cId="1967519368" sldId="260"/>
            <ac:spMk id="26" creationId="{B0BB34B1-271B-4482-948C-9248DD5279EA}"/>
          </ac:spMkLst>
        </pc:spChg>
        <pc:spChg chg="add mod">
          <ac:chgData name="kj119" userId="efccf29a-f3b5-4b37-b444-e9bda86a644e" providerId="ADAL" clId="{42BB97BA-A9C2-456F-AB48-1EAE3346CCE2}" dt="2019-11-15T15:14:02.800" v="7016"/>
          <ac:spMkLst>
            <pc:docMk/>
            <pc:sldMk cId="1967519368" sldId="260"/>
            <ac:spMk id="27" creationId="{BCC5DD01-A5D6-4310-903C-D6958297DDB6}"/>
          </ac:spMkLst>
        </pc:spChg>
        <pc:spChg chg="del">
          <ac:chgData name="kj119" userId="efccf29a-f3b5-4b37-b444-e9bda86a644e" providerId="ADAL" clId="{42BB97BA-A9C2-456F-AB48-1EAE3346CCE2}" dt="2019-11-15T14:31:52.048" v="3308" actId="478"/>
          <ac:spMkLst>
            <pc:docMk/>
            <pc:sldMk cId="1967519368" sldId="260"/>
            <ac:spMk id="28" creationId="{2CD48AA9-3338-446E-B2F8-E3B72BCD60AC}"/>
          </ac:spMkLst>
        </pc:spChg>
        <pc:spChg chg="del">
          <ac:chgData name="kj119" userId="efccf29a-f3b5-4b37-b444-e9bda86a644e" providerId="ADAL" clId="{42BB97BA-A9C2-456F-AB48-1EAE3346CCE2}" dt="2019-11-15T14:31:54.264" v="3309" actId="478"/>
          <ac:spMkLst>
            <pc:docMk/>
            <pc:sldMk cId="1967519368" sldId="260"/>
            <ac:spMk id="29" creationId="{7216BE98-98A3-42B5-8917-9E3C00FE6B87}"/>
          </ac:spMkLst>
        </pc:spChg>
        <pc:spChg chg="del">
          <ac:chgData name="kj119" userId="efccf29a-f3b5-4b37-b444-e9bda86a644e" providerId="ADAL" clId="{42BB97BA-A9C2-456F-AB48-1EAE3346CCE2}" dt="2019-11-15T14:31:52.048" v="3308" actId="478"/>
          <ac:spMkLst>
            <pc:docMk/>
            <pc:sldMk cId="1967519368" sldId="260"/>
            <ac:spMk id="30" creationId="{D426C2F7-BFDB-405C-9573-BCCC1D7207D6}"/>
          </ac:spMkLst>
        </pc:spChg>
        <pc:spChg chg="del">
          <ac:chgData name="kj119" userId="efccf29a-f3b5-4b37-b444-e9bda86a644e" providerId="ADAL" clId="{42BB97BA-A9C2-456F-AB48-1EAE3346CCE2}" dt="2019-11-15T14:31:56.048" v="3310" actId="478"/>
          <ac:spMkLst>
            <pc:docMk/>
            <pc:sldMk cId="1967519368" sldId="260"/>
            <ac:spMk id="31" creationId="{183D08A1-91BD-4D83-A81C-8CA7BE847C55}"/>
          </ac:spMkLst>
        </pc:spChg>
        <pc:spChg chg="add mod">
          <ac:chgData name="kj119" userId="efccf29a-f3b5-4b37-b444-e9bda86a644e" providerId="ADAL" clId="{42BB97BA-A9C2-456F-AB48-1EAE3346CCE2}" dt="2019-11-15T14:35:56.543" v="3484"/>
          <ac:spMkLst>
            <pc:docMk/>
            <pc:sldMk cId="1967519368" sldId="260"/>
            <ac:spMk id="32" creationId="{1A092D4E-A27E-4DFB-A806-6F16FEEBF6A1}"/>
          </ac:spMkLst>
        </pc:spChg>
        <pc:spChg chg="add mod">
          <ac:chgData name="kj119" userId="efccf29a-f3b5-4b37-b444-e9bda86a644e" providerId="ADAL" clId="{42BB97BA-A9C2-456F-AB48-1EAE3346CCE2}" dt="2019-11-15T14:37:16.431" v="3682"/>
          <ac:spMkLst>
            <pc:docMk/>
            <pc:sldMk cId="1967519368" sldId="260"/>
            <ac:spMk id="35" creationId="{D417F1B3-B112-4783-AC9D-1026200F04A0}"/>
          </ac:spMkLst>
        </pc:spChg>
        <pc:spChg chg="add mod">
          <ac:chgData name="kj119" userId="efccf29a-f3b5-4b37-b444-e9bda86a644e" providerId="ADAL" clId="{42BB97BA-A9C2-456F-AB48-1EAE3346CCE2}" dt="2019-11-15T14:37:37.520" v="3747"/>
          <ac:spMkLst>
            <pc:docMk/>
            <pc:sldMk cId="1967519368" sldId="260"/>
            <ac:spMk id="37" creationId="{44CD0423-8C53-46BD-8F3F-4D9D02E7085A}"/>
          </ac:spMkLst>
        </pc:spChg>
        <pc:spChg chg="add mod">
          <ac:chgData name="kj119" userId="efccf29a-f3b5-4b37-b444-e9bda86a644e" providerId="ADAL" clId="{42BB97BA-A9C2-456F-AB48-1EAE3346CCE2}" dt="2019-11-15T14:38:18.368" v="3890"/>
          <ac:spMkLst>
            <pc:docMk/>
            <pc:sldMk cId="1967519368" sldId="260"/>
            <ac:spMk id="39" creationId="{D8B2039F-C1FF-4E5E-BE16-2034157A6F0E}"/>
          </ac:spMkLst>
        </pc:spChg>
        <pc:spChg chg="add mod">
          <ac:chgData name="kj119" userId="efccf29a-f3b5-4b37-b444-e9bda86a644e" providerId="ADAL" clId="{42BB97BA-A9C2-456F-AB48-1EAE3346CCE2}" dt="2019-11-15T14:38:40.008" v="3981" actId="1076"/>
          <ac:spMkLst>
            <pc:docMk/>
            <pc:sldMk cId="1967519368" sldId="260"/>
            <ac:spMk id="40" creationId="{447763DA-0AB5-4E39-AADC-6661AE3BAED7}"/>
          </ac:spMkLst>
        </pc:spChg>
        <pc:picChg chg="add mod">
          <ac:chgData name="kj119" userId="efccf29a-f3b5-4b37-b444-e9bda86a644e" providerId="ADAL" clId="{42BB97BA-A9C2-456F-AB48-1EAE3346CCE2}" dt="2019-11-15T14:32:05.511" v="3314" actId="1076"/>
          <ac:picMkLst>
            <pc:docMk/>
            <pc:sldMk cId="1967519368" sldId="260"/>
            <ac:picMk id="3" creationId="{2F12D59E-B177-4AB3-8687-76A8E79E5C9E}"/>
          </ac:picMkLst>
        </pc:picChg>
        <pc:picChg chg="del">
          <ac:chgData name="kj119" userId="efccf29a-f3b5-4b37-b444-e9bda86a644e" providerId="ADAL" clId="{42BB97BA-A9C2-456F-AB48-1EAE3346CCE2}" dt="2019-11-15T14:31:52.048" v="3308" actId="478"/>
          <ac:picMkLst>
            <pc:docMk/>
            <pc:sldMk cId="1967519368" sldId="260"/>
            <ac:picMk id="5" creationId="{727261BE-B346-41E4-B9CE-5EE0A1E35CA9}"/>
          </ac:picMkLst>
        </pc:picChg>
        <pc:picChg chg="add mod">
          <ac:chgData name="kj119" userId="efccf29a-f3b5-4b37-b444-e9bda86a644e" providerId="ADAL" clId="{42BB97BA-A9C2-456F-AB48-1EAE3346CCE2}" dt="2019-11-15T14:32:11.136" v="3316" actId="1076"/>
          <ac:picMkLst>
            <pc:docMk/>
            <pc:sldMk cId="1967519368" sldId="260"/>
            <ac:picMk id="7" creationId="{3B7189CF-70B2-4BE2-9B91-4338BF324DE1}"/>
          </ac:picMkLst>
        </pc:picChg>
        <pc:picChg chg="add mod">
          <ac:chgData name="kj119" userId="efccf29a-f3b5-4b37-b444-e9bda86a644e" providerId="ADAL" clId="{42BB97BA-A9C2-456F-AB48-1EAE3346CCE2}" dt="2019-11-15T14:35:33.663" v="3455" actId="1076"/>
          <ac:picMkLst>
            <pc:docMk/>
            <pc:sldMk cId="1967519368" sldId="260"/>
            <ac:picMk id="9" creationId="{FF7A2469-1EFC-4581-B994-595C1B773A1B}"/>
          </ac:picMkLst>
        </pc:picChg>
        <pc:picChg chg="del">
          <ac:chgData name="kj119" userId="efccf29a-f3b5-4b37-b444-e9bda86a644e" providerId="ADAL" clId="{42BB97BA-A9C2-456F-AB48-1EAE3346CCE2}" dt="2019-11-15T14:31:52.048" v="3308" actId="478"/>
          <ac:picMkLst>
            <pc:docMk/>
            <pc:sldMk cId="1967519368" sldId="260"/>
            <ac:picMk id="10" creationId="{F0A604E0-4EFD-4929-BD80-D0C72246C953}"/>
          </ac:picMkLst>
        </pc:picChg>
        <pc:picChg chg="add mod">
          <ac:chgData name="kj119" userId="efccf29a-f3b5-4b37-b444-e9bda86a644e" providerId="ADAL" clId="{42BB97BA-A9C2-456F-AB48-1EAE3346CCE2}" dt="2019-11-15T14:36:03.823" v="3485" actId="1076"/>
          <ac:picMkLst>
            <pc:docMk/>
            <pc:sldMk cId="1967519368" sldId="260"/>
            <ac:picMk id="12" creationId="{88416DF6-219F-476F-9DAE-C6E54A86D7EA}"/>
          </ac:picMkLst>
        </pc:picChg>
        <pc:picChg chg="del">
          <ac:chgData name="kj119" userId="efccf29a-f3b5-4b37-b444-e9bda86a644e" providerId="ADAL" clId="{42BB97BA-A9C2-456F-AB48-1EAE3346CCE2}" dt="2019-11-15T14:31:52.048" v="3308" actId="478"/>
          <ac:picMkLst>
            <pc:docMk/>
            <pc:sldMk cId="1967519368" sldId="260"/>
            <ac:picMk id="13" creationId="{AB33E189-263B-47D4-BA56-18F1C9D9065B}"/>
          </ac:picMkLst>
        </pc:picChg>
        <pc:picChg chg="del">
          <ac:chgData name="kj119" userId="efccf29a-f3b5-4b37-b444-e9bda86a644e" providerId="ADAL" clId="{42BB97BA-A9C2-456F-AB48-1EAE3346CCE2}" dt="2019-11-15T14:31:52.048" v="3308" actId="478"/>
          <ac:picMkLst>
            <pc:docMk/>
            <pc:sldMk cId="1967519368" sldId="260"/>
            <ac:picMk id="15" creationId="{FED91634-AB12-4679-8F5C-032E8A17F7B6}"/>
          </ac:picMkLst>
        </pc:picChg>
        <pc:picChg chg="add mod">
          <ac:chgData name="kj119" userId="efccf29a-f3b5-4b37-b444-e9bda86a644e" providerId="ADAL" clId="{42BB97BA-A9C2-456F-AB48-1EAE3346CCE2}" dt="2019-11-15T14:37:43.847" v="3748" actId="1076"/>
          <ac:picMkLst>
            <pc:docMk/>
            <pc:sldMk cId="1967519368" sldId="260"/>
            <ac:picMk id="16" creationId="{8ED22615-6A97-4325-A04E-2BBE12FE72AC}"/>
          </ac:picMkLst>
        </pc:picChg>
        <pc:picChg chg="del">
          <ac:chgData name="kj119" userId="efccf29a-f3b5-4b37-b444-e9bda86a644e" providerId="ADAL" clId="{42BB97BA-A9C2-456F-AB48-1EAE3346CCE2}" dt="2019-11-15T14:31:52.048" v="3308" actId="478"/>
          <ac:picMkLst>
            <pc:docMk/>
            <pc:sldMk cId="1967519368" sldId="260"/>
            <ac:picMk id="17" creationId="{E3C9B283-37DA-4713-8C7F-FDB3A7643769}"/>
          </ac:picMkLst>
        </pc:picChg>
        <pc:picChg chg="del">
          <ac:chgData name="kj119" userId="efccf29a-f3b5-4b37-b444-e9bda86a644e" providerId="ADAL" clId="{42BB97BA-A9C2-456F-AB48-1EAE3346CCE2}" dt="2019-11-15T14:31:52.048" v="3308" actId="478"/>
          <ac:picMkLst>
            <pc:docMk/>
            <pc:sldMk cId="1967519368" sldId="260"/>
            <ac:picMk id="19" creationId="{A5EADCDC-93A5-408D-9533-CFA3DF65714B}"/>
          </ac:picMkLst>
        </pc:picChg>
        <pc:picChg chg="add mod">
          <ac:chgData name="kj119" userId="efccf29a-f3b5-4b37-b444-e9bda86a644e" providerId="ADAL" clId="{42BB97BA-A9C2-456F-AB48-1EAE3346CCE2}" dt="2019-11-15T14:38:22.888" v="3891" actId="1076"/>
          <ac:picMkLst>
            <pc:docMk/>
            <pc:sldMk cId="1967519368" sldId="260"/>
            <ac:picMk id="20" creationId="{A7C3BF98-7C0F-4981-9459-0355EE967F05}"/>
          </ac:picMkLst>
        </pc:picChg>
        <pc:picChg chg="del">
          <ac:chgData name="kj119" userId="efccf29a-f3b5-4b37-b444-e9bda86a644e" providerId="ADAL" clId="{42BB97BA-A9C2-456F-AB48-1EAE3346CCE2}" dt="2019-11-15T14:31:52.048" v="3308" actId="478"/>
          <ac:picMkLst>
            <pc:docMk/>
            <pc:sldMk cId="1967519368" sldId="260"/>
            <ac:picMk id="21" creationId="{937957D6-35B1-4D1C-A75C-691B8CBD6F6B}"/>
          </ac:picMkLst>
        </pc:picChg>
        <pc:cxnChg chg="add mod">
          <ac:chgData name="kj119" userId="efccf29a-f3b5-4b37-b444-e9bda86a644e" providerId="ADAL" clId="{42BB97BA-A9C2-456F-AB48-1EAE3346CCE2}" dt="2019-11-15T14:36:54.511" v="3650" actId="11529"/>
          <ac:cxnSpMkLst>
            <pc:docMk/>
            <pc:sldMk cId="1967519368" sldId="260"/>
            <ac:cxnSpMk id="34" creationId="{78DA69F0-873E-478A-919C-CB2ED075576B}"/>
          </ac:cxnSpMkLst>
        </pc:cxnChg>
        <pc:cxnChg chg="add mod">
          <ac:chgData name="kj119" userId="efccf29a-f3b5-4b37-b444-e9bda86a644e" providerId="ADAL" clId="{42BB97BA-A9C2-456F-AB48-1EAE3346CCE2}" dt="2019-11-15T14:37:00.423" v="3652" actId="1076"/>
          <ac:cxnSpMkLst>
            <pc:docMk/>
            <pc:sldMk cId="1967519368" sldId="260"/>
            <ac:cxnSpMk id="36" creationId="{BDAFCB80-1ACF-4756-B03B-296CCE53E0D6}"/>
          </ac:cxnSpMkLst>
        </pc:cxnChg>
        <pc:cxnChg chg="add mod">
          <ac:chgData name="kj119" userId="efccf29a-f3b5-4b37-b444-e9bda86a644e" providerId="ADAL" clId="{42BB97BA-A9C2-456F-AB48-1EAE3346CCE2}" dt="2019-11-15T14:37:22.391" v="3684" actId="1076"/>
          <ac:cxnSpMkLst>
            <pc:docMk/>
            <pc:sldMk cId="1967519368" sldId="260"/>
            <ac:cxnSpMk id="38" creationId="{EC8B2866-8D4A-4D9E-8BAF-522969C69D61}"/>
          </ac:cxnSpMkLst>
        </pc:cxnChg>
        <pc:cxnChg chg="add mod">
          <ac:chgData name="kj119" userId="efccf29a-f3b5-4b37-b444-e9bda86a644e" providerId="ADAL" clId="{42BB97BA-A9C2-456F-AB48-1EAE3346CCE2}" dt="2019-11-15T14:38:44.880" v="3982" actId="11529"/>
          <ac:cxnSpMkLst>
            <pc:docMk/>
            <pc:sldMk cId="1967519368" sldId="260"/>
            <ac:cxnSpMk id="42" creationId="{01F247D0-CD3C-4478-9B11-F25E3B2DF698}"/>
          </ac:cxnSpMkLst>
        </pc:cxnChg>
      </pc:sldChg>
      <pc:sldChg chg="addSp delSp modSp add">
        <pc:chgData name="kj119" userId="efccf29a-f3b5-4b37-b444-e9bda86a644e" providerId="ADAL" clId="{42BB97BA-A9C2-456F-AB48-1EAE3346CCE2}" dt="2019-11-15T14:40:21.151" v="4170" actId="1076"/>
        <pc:sldMkLst>
          <pc:docMk/>
          <pc:sldMk cId="3103897307" sldId="261"/>
        </pc:sldMkLst>
        <pc:spChg chg="mod">
          <ac:chgData name="kj119" userId="efccf29a-f3b5-4b37-b444-e9bda86a644e" providerId="ADAL" clId="{42BB97BA-A9C2-456F-AB48-1EAE3346CCE2}" dt="2019-11-15T14:39:06.354" v="3988" actId="20577"/>
          <ac:spMkLst>
            <pc:docMk/>
            <pc:sldMk cId="3103897307" sldId="261"/>
            <ac:spMk id="4" creationId="{75E4E94C-AFDC-4255-911F-B10CD874BDC6}"/>
          </ac:spMkLst>
        </pc:spChg>
        <pc:spChg chg="add mod">
          <ac:chgData name="kj119" userId="efccf29a-f3b5-4b37-b444-e9bda86a644e" providerId="ADAL" clId="{42BB97BA-A9C2-456F-AB48-1EAE3346CCE2}" dt="2019-11-15T14:40:21.151" v="4170" actId="1076"/>
          <ac:spMkLst>
            <pc:docMk/>
            <pc:sldMk cId="3103897307" sldId="261"/>
            <ac:spMk id="6" creationId="{5D3A2B20-58E5-4815-8527-E755F5C5F5B0}"/>
          </ac:spMkLst>
        </pc:spChg>
        <pc:spChg chg="del">
          <ac:chgData name="kj119" userId="efccf29a-f3b5-4b37-b444-e9bda86a644e" providerId="ADAL" clId="{42BB97BA-A9C2-456F-AB48-1EAE3346CCE2}" dt="2019-11-15T14:39:01.727" v="3985" actId="478"/>
          <ac:spMkLst>
            <pc:docMk/>
            <pc:sldMk cId="3103897307" sldId="261"/>
            <ac:spMk id="23" creationId="{95F031B5-E5C9-4DF7-85D5-B1F5A2E31BCB}"/>
          </ac:spMkLst>
        </pc:spChg>
        <pc:spChg chg="del">
          <ac:chgData name="kj119" userId="efccf29a-f3b5-4b37-b444-e9bda86a644e" providerId="ADAL" clId="{42BB97BA-A9C2-456F-AB48-1EAE3346CCE2}" dt="2019-11-15T14:39:01.727" v="3985" actId="478"/>
          <ac:spMkLst>
            <pc:docMk/>
            <pc:sldMk cId="3103897307" sldId="261"/>
            <ac:spMk id="27" creationId="{BCC5DD01-A5D6-4310-903C-D6958297DDB6}"/>
          </ac:spMkLst>
        </pc:spChg>
        <pc:spChg chg="del">
          <ac:chgData name="kj119" userId="efccf29a-f3b5-4b37-b444-e9bda86a644e" providerId="ADAL" clId="{42BB97BA-A9C2-456F-AB48-1EAE3346CCE2}" dt="2019-11-15T14:39:01.727" v="3985" actId="478"/>
          <ac:spMkLst>
            <pc:docMk/>
            <pc:sldMk cId="3103897307" sldId="261"/>
            <ac:spMk id="32" creationId="{1A092D4E-A27E-4DFB-A806-6F16FEEBF6A1}"/>
          </ac:spMkLst>
        </pc:spChg>
        <pc:spChg chg="del">
          <ac:chgData name="kj119" userId="efccf29a-f3b5-4b37-b444-e9bda86a644e" providerId="ADAL" clId="{42BB97BA-A9C2-456F-AB48-1EAE3346CCE2}" dt="2019-11-15T14:39:01.727" v="3985" actId="478"/>
          <ac:spMkLst>
            <pc:docMk/>
            <pc:sldMk cId="3103897307" sldId="261"/>
            <ac:spMk id="35" creationId="{D417F1B3-B112-4783-AC9D-1026200F04A0}"/>
          </ac:spMkLst>
        </pc:spChg>
        <pc:spChg chg="del">
          <ac:chgData name="kj119" userId="efccf29a-f3b5-4b37-b444-e9bda86a644e" providerId="ADAL" clId="{42BB97BA-A9C2-456F-AB48-1EAE3346CCE2}" dt="2019-11-15T14:39:01.727" v="3985" actId="478"/>
          <ac:spMkLst>
            <pc:docMk/>
            <pc:sldMk cId="3103897307" sldId="261"/>
            <ac:spMk id="37" creationId="{44CD0423-8C53-46BD-8F3F-4D9D02E7085A}"/>
          </ac:spMkLst>
        </pc:spChg>
        <pc:spChg chg="del">
          <ac:chgData name="kj119" userId="efccf29a-f3b5-4b37-b444-e9bda86a644e" providerId="ADAL" clId="{42BB97BA-A9C2-456F-AB48-1EAE3346CCE2}" dt="2019-11-15T14:39:01.727" v="3985" actId="478"/>
          <ac:spMkLst>
            <pc:docMk/>
            <pc:sldMk cId="3103897307" sldId="261"/>
            <ac:spMk id="39" creationId="{D8B2039F-C1FF-4E5E-BE16-2034157A6F0E}"/>
          </ac:spMkLst>
        </pc:spChg>
        <pc:spChg chg="del">
          <ac:chgData name="kj119" userId="efccf29a-f3b5-4b37-b444-e9bda86a644e" providerId="ADAL" clId="{42BB97BA-A9C2-456F-AB48-1EAE3346CCE2}" dt="2019-11-15T14:39:01.727" v="3985" actId="478"/>
          <ac:spMkLst>
            <pc:docMk/>
            <pc:sldMk cId="3103897307" sldId="261"/>
            <ac:spMk id="40" creationId="{447763DA-0AB5-4E39-AADC-6661AE3BAED7}"/>
          </ac:spMkLst>
        </pc:spChg>
        <pc:picChg chg="del">
          <ac:chgData name="kj119" userId="efccf29a-f3b5-4b37-b444-e9bda86a644e" providerId="ADAL" clId="{42BB97BA-A9C2-456F-AB48-1EAE3346CCE2}" dt="2019-11-15T14:39:01.727" v="3985" actId="478"/>
          <ac:picMkLst>
            <pc:docMk/>
            <pc:sldMk cId="3103897307" sldId="261"/>
            <ac:picMk id="3" creationId="{2F12D59E-B177-4AB3-8687-76A8E79E5C9E}"/>
          </ac:picMkLst>
        </pc:picChg>
        <pc:picChg chg="add mod">
          <ac:chgData name="kj119" userId="efccf29a-f3b5-4b37-b444-e9bda86a644e" providerId="ADAL" clId="{42BB97BA-A9C2-456F-AB48-1EAE3346CCE2}" dt="2019-11-15T14:39:27.504" v="3992" actId="14100"/>
          <ac:picMkLst>
            <pc:docMk/>
            <pc:sldMk cId="3103897307" sldId="261"/>
            <ac:picMk id="5" creationId="{7A581476-F00B-4214-8462-1851185E3E7A}"/>
          </ac:picMkLst>
        </pc:picChg>
        <pc:picChg chg="del">
          <ac:chgData name="kj119" userId="efccf29a-f3b5-4b37-b444-e9bda86a644e" providerId="ADAL" clId="{42BB97BA-A9C2-456F-AB48-1EAE3346CCE2}" dt="2019-11-15T14:39:01.727" v="3985" actId="478"/>
          <ac:picMkLst>
            <pc:docMk/>
            <pc:sldMk cId="3103897307" sldId="261"/>
            <ac:picMk id="7" creationId="{3B7189CF-70B2-4BE2-9B91-4338BF324DE1}"/>
          </ac:picMkLst>
        </pc:picChg>
        <pc:picChg chg="del">
          <ac:chgData name="kj119" userId="efccf29a-f3b5-4b37-b444-e9bda86a644e" providerId="ADAL" clId="{42BB97BA-A9C2-456F-AB48-1EAE3346CCE2}" dt="2019-11-15T14:39:03.640" v="3986" actId="478"/>
          <ac:picMkLst>
            <pc:docMk/>
            <pc:sldMk cId="3103897307" sldId="261"/>
            <ac:picMk id="9" creationId="{FF7A2469-1EFC-4581-B994-595C1B773A1B}"/>
          </ac:picMkLst>
        </pc:picChg>
        <pc:picChg chg="del">
          <ac:chgData name="kj119" userId="efccf29a-f3b5-4b37-b444-e9bda86a644e" providerId="ADAL" clId="{42BB97BA-A9C2-456F-AB48-1EAE3346CCE2}" dt="2019-11-15T14:39:01.727" v="3985" actId="478"/>
          <ac:picMkLst>
            <pc:docMk/>
            <pc:sldMk cId="3103897307" sldId="261"/>
            <ac:picMk id="12" creationId="{88416DF6-219F-476F-9DAE-C6E54A86D7EA}"/>
          </ac:picMkLst>
        </pc:picChg>
        <pc:picChg chg="del">
          <ac:chgData name="kj119" userId="efccf29a-f3b5-4b37-b444-e9bda86a644e" providerId="ADAL" clId="{42BB97BA-A9C2-456F-AB48-1EAE3346CCE2}" dt="2019-11-15T14:39:01.727" v="3985" actId="478"/>
          <ac:picMkLst>
            <pc:docMk/>
            <pc:sldMk cId="3103897307" sldId="261"/>
            <ac:picMk id="16" creationId="{8ED22615-6A97-4325-A04E-2BBE12FE72AC}"/>
          </ac:picMkLst>
        </pc:picChg>
        <pc:picChg chg="del">
          <ac:chgData name="kj119" userId="efccf29a-f3b5-4b37-b444-e9bda86a644e" providerId="ADAL" clId="{42BB97BA-A9C2-456F-AB48-1EAE3346CCE2}" dt="2019-11-15T14:39:01.727" v="3985" actId="478"/>
          <ac:picMkLst>
            <pc:docMk/>
            <pc:sldMk cId="3103897307" sldId="261"/>
            <ac:picMk id="20" creationId="{A7C3BF98-7C0F-4981-9459-0355EE967F05}"/>
          </ac:picMkLst>
        </pc:picChg>
        <pc:cxnChg chg="del">
          <ac:chgData name="kj119" userId="efccf29a-f3b5-4b37-b444-e9bda86a644e" providerId="ADAL" clId="{42BB97BA-A9C2-456F-AB48-1EAE3346CCE2}" dt="2019-11-15T14:39:01.727" v="3985" actId="478"/>
          <ac:cxnSpMkLst>
            <pc:docMk/>
            <pc:sldMk cId="3103897307" sldId="261"/>
            <ac:cxnSpMk id="34" creationId="{78DA69F0-873E-478A-919C-CB2ED075576B}"/>
          </ac:cxnSpMkLst>
        </pc:cxnChg>
        <pc:cxnChg chg="del">
          <ac:chgData name="kj119" userId="efccf29a-f3b5-4b37-b444-e9bda86a644e" providerId="ADAL" clId="{42BB97BA-A9C2-456F-AB48-1EAE3346CCE2}" dt="2019-11-15T14:39:01.727" v="3985" actId="478"/>
          <ac:cxnSpMkLst>
            <pc:docMk/>
            <pc:sldMk cId="3103897307" sldId="261"/>
            <ac:cxnSpMk id="36" creationId="{BDAFCB80-1ACF-4756-B03B-296CCE53E0D6}"/>
          </ac:cxnSpMkLst>
        </pc:cxnChg>
        <pc:cxnChg chg="del">
          <ac:chgData name="kj119" userId="efccf29a-f3b5-4b37-b444-e9bda86a644e" providerId="ADAL" clId="{42BB97BA-A9C2-456F-AB48-1EAE3346CCE2}" dt="2019-11-15T14:39:01.727" v="3985" actId="478"/>
          <ac:cxnSpMkLst>
            <pc:docMk/>
            <pc:sldMk cId="3103897307" sldId="261"/>
            <ac:cxnSpMk id="38" creationId="{EC8B2866-8D4A-4D9E-8BAF-522969C69D61}"/>
          </ac:cxnSpMkLst>
        </pc:cxnChg>
        <pc:cxnChg chg="del mod">
          <ac:chgData name="kj119" userId="efccf29a-f3b5-4b37-b444-e9bda86a644e" providerId="ADAL" clId="{42BB97BA-A9C2-456F-AB48-1EAE3346CCE2}" dt="2019-11-15T14:39:01.727" v="3985" actId="478"/>
          <ac:cxnSpMkLst>
            <pc:docMk/>
            <pc:sldMk cId="3103897307" sldId="261"/>
            <ac:cxnSpMk id="42" creationId="{01F247D0-CD3C-4478-9B11-F25E3B2DF698}"/>
          </ac:cxnSpMkLst>
        </pc:cxnChg>
      </pc:sldChg>
      <pc:sldChg chg="addSp delSp modSp add">
        <pc:chgData name="kj119" userId="efccf29a-f3b5-4b37-b444-e9bda86a644e" providerId="ADAL" clId="{42BB97BA-A9C2-456F-AB48-1EAE3346CCE2}" dt="2019-11-15T14:43:49.984" v="4859"/>
        <pc:sldMkLst>
          <pc:docMk/>
          <pc:sldMk cId="1306211339" sldId="262"/>
        </pc:sldMkLst>
        <pc:spChg chg="mod">
          <ac:chgData name="kj119" userId="efccf29a-f3b5-4b37-b444-e9bda86a644e" providerId="ADAL" clId="{42BB97BA-A9C2-456F-AB48-1EAE3346CCE2}" dt="2019-11-15T14:40:28.608" v="4175" actId="20577"/>
          <ac:spMkLst>
            <pc:docMk/>
            <pc:sldMk cId="1306211339" sldId="262"/>
            <ac:spMk id="4" creationId="{75E4E94C-AFDC-4255-911F-B10CD874BDC6}"/>
          </ac:spMkLst>
        </pc:spChg>
        <pc:spChg chg="del mod">
          <ac:chgData name="kj119" userId="efccf29a-f3b5-4b37-b444-e9bda86a644e" providerId="ADAL" clId="{42BB97BA-A9C2-456F-AB48-1EAE3346CCE2}" dt="2019-11-15T14:40:35.354" v="4178" actId="478"/>
          <ac:spMkLst>
            <pc:docMk/>
            <pc:sldMk cId="1306211339" sldId="262"/>
            <ac:spMk id="6" creationId="{5D3A2B20-58E5-4815-8527-E755F5C5F5B0}"/>
          </ac:spMkLst>
        </pc:spChg>
        <pc:spChg chg="add mod">
          <ac:chgData name="kj119" userId="efccf29a-f3b5-4b37-b444-e9bda86a644e" providerId="ADAL" clId="{42BB97BA-A9C2-456F-AB48-1EAE3346CCE2}" dt="2019-11-15T14:41:46.855" v="4401" actId="1076"/>
          <ac:spMkLst>
            <pc:docMk/>
            <pc:sldMk cId="1306211339" sldId="262"/>
            <ac:spMk id="11" creationId="{9EC4DB3D-85FD-45D4-AB60-BC2A9F657AB6}"/>
          </ac:spMkLst>
        </pc:spChg>
        <pc:spChg chg="add mod">
          <ac:chgData name="kj119" userId="efccf29a-f3b5-4b37-b444-e9bda86a644e" providerId="ADAL" clId="{42BB97BA-A9C2-456F-AB48-1EAE3346CCE2}" dt="2019-11-15T14:42:48.089" v="4550" actId="20577"/>
          <ac:spMkLst>
            <pc:docMk/>
            <pc:sldMk cId="1306211339" sldId="262"/>
            <ac:spMk id="12" creationId="{6C4E2A78-8A61-4702-9ED1-1672E313E6E4}"/>
          </ac:spMkLst>
        </pc:spChg>
        <pc:spChg chg="add mod">
          <ac:chgData name="kj119" userId="efccf29a-f3b5-4b37-b444-e9bda86a644e" providerId="ADAL" clId="{42BB97BA-A9C2-456F-AB48-1EAE3346CCE2}" dt="2019-11-15T14:43:20.623" v="4711" actId="1076"/>
          <ac:spMkLst>
            <pc:docMk/>
            <pc:sldMk cId="1306211339" sldId="262"/>
            <ac:spMk id="15" creationId="{6E6D6A33-BA7E-4874-8324-7AD29758FF0F}"/>
          </ac:spMkLst>
        </pc:spChg>
        <pc:spChg chg="add mod">
          <ac:chgData name="kj119" userId="efccf29a-f3b5-4b37-b444-e9bda86a644e" providerId="ADAL" clId="{42BB97BA-A9C2-456F-AB48-1EAE3346CCE2}" dt="2019-11-15T14:43:49.984" v="4859"/>
          <ac:spMkLst>
            <pc:docMk/>
            <pc:sldMk cId="1306211339" sldId="262"/>
            <ac:spMk id="16" creationId="{A2C80533-F716-4AB3-9A0C-4DBC09AA957B}"/>
          </ac:spMkLst>
        </pc:spChg>
        <pc:picChg chg="add mod">
          <ac:chgData name="kj119" userId="efccf29a-f3b5-4b37-b444-e9bda86a644e" providerId="ADAL" clId="{42BB97BA-A9C2-456F-AB48-1EAE3346CCE2}" dt="2019-11-15T14:41:50.024" v="4403" actId="1076"/>
          <ac:picMkLst>
            <pc:docMk/>
            <pc:sldMk cId="1306211339" sldId="262"/>
            <ac:picMk id="3" creationId="{1EB26C91-0506-40F8-BBE6-B55E9031D358}"/>
          </ac:picMkLst>
        </pc:picChg>
        <pc:picChg chg="del">
          <ac:chgData name="kj119" userId="efccf29a-f3b5-4b37-b444-e9bda86a644e" providerId="ADAL" clId="{42BB97BA-A9C2-456F-AB48-1EAE3346CCE2}" dt="2019-11-15T14:40:33.887" v="4176" actId="478"/>
          <ac:picMkLst>
            <pc:docMk/>
            <pc:sldMk cId="1306211339" sldId="262"/>
            <ac:picMk id="5" creationId="{7A581476-F00B-4214-8462-1851185E3E7A}"/>
          </ac:picMkLst>
        </pc:picChg>
        <pc:picChg chg="add mod">
          <ac:chgData name="kj119" userId="efccf29a-f3b5-4b37-b444-e9bda86a644e" providerId="ADAL" clId="{42BB97BA-A9C2-456F-AB48-1EAE3346CCE2}" dt="2019-11-15T14:42:50.631" v="4552" actId="1076"/>
          <ac:picMkLst>
            <pc:docMk/>
            <pc:sldMk cId="1306211339" sldId="262"/>
            <ac:picMk id="8" creationId="{9B14B4FA-195D-48FF-BE87-ADF68F08B7BB}"/>
          </ac:picMkLst>
        </pc:picChg>
        <pc:picChg chg="add mod">
          <ac:chgData name="kj119" userId="efccf29a-f3b5-4b37-b444-e9bda86a644e" providerId="ADAL" clId="{42BB97BA-A9C2-456F-AB48-1EAE3346CCE2}" dt="2019-11-15T14:43:24.063" v="4712" actId="1076"/>
          <ac:picMkLst>
            <pc:docMk/>
            <pc:sldMk cId="1306211339" sldId="262"/>
            <ac:picMk id="10" creationId="{A8B03C8B-692C-4502-97B8-C3003D8DDDBD}"/>
          </ac:picMkLst>
        </pc:picChg>
        <pc:cxnChg chg="add mod">
          <ac:chgData name="kj119" userId="efccf29a-f3b5-4b37-b444-e9bda86a644e" providerId="ADAL" clId="{42BB97BA-A9C2-456F-AB48-1EAE3346CCE2}" dt="2019-11-15T14:42:44.951" v="4545" actId="1076"/>
          <ac:cxnSpMkLst>
            <pc:docMk/>
            <pc:sldMk cId="1306211339" sldId="262"/>
            <ac:cxnSpMk id="14" creationId="{73118B17-2738-49B5-B1A7-78754E705972}"/>
          </ac:cxnSpMkLst>
        </pc:cxnChg>
      </pc:sldChg>
      <pc:sldChg chg="addSp delSp modSp add">
        <pc:chgData name="kj119" userId="efccf29a-f3b5-4b37-b444-e9bda86a644e" providerId="ADAL" clId="{42BB97BA-A9C2-456F-AB48-1EAE3346CCE2}" dt="2019-11-15T14:51:45.731" v="5479" actId="20577"/>
        <pc:sldMkLst>
          <pc:docMk/>
          <pc:sldMk cId="3376659644" sldId="263"/>
        </pc:sldMkLst>
        <pc:spChg chg="mod">
          <ac:chgData name="kj119" userId="efccf29a-f3b5-4b37-b444-e9bda86a644e" providerId="ADAL" clId="{42BB97BA-A9C2-456F-AB48-1EAE3346CCE2}" dt="2019-11-15T14:51:45.731" v="5479" actId="20577"/>
          <ac:spMkLst>
            <pc:docMk/>
            <pc:sldMk cId="3376659644" sldId="263"/>
            <ac:spMk id="4" creationId="{75E4E94C-AFDC-4255-911F-B10CD874BDC6}"/>
          </ac:spMkLst>
        </pc:spChg>
        <pc:spChg chg="add mod">
          <ac:chgData name="kj119" userId="efccf29a-f3b5-4b37-b444-e9bda86a644e" providerId="ADAL" clId="{42BB97BA-A9C2-456F-AB48-1EAE3346CCE2}" dt="2019-11-15T14:48:04.030" v="5254" actId="1076"/>
          <ac:spMkLst>
            <pc:docMk/>
            <pc:sldMk cId="3376659644" sldId="263"/>
            <ac:spMk id="9" creationId="{F3A76E93-1AD6-4DB7-BB6D-243F10EBC9D3}"/>
          </ac:spMkLst>
        </pc:spChg>
        <pc:spChg chg="del">
          <ac:chgData name="kj119" userId="efccf29a-f3b5-4b37-b444-e9bda86a644e" providerId="ADAL" clId="{42BB97BA-A9C2-456F-AB48-1EAE3346CCE2}" dt="2019-11-15T14:44:03.895" v="4861" actId="478"/>
          <ac:spMkLst>
            <pc:docMk/>
            <pc:sldMk cId="3376659644" sldId="263"/>
            <ac:spMk id="11" creationId="{9EC4DB3D-85FD-45D4-AB60-BC2A9F657AB6}"/>
          </ac:spMkLst>
        </pc:spChg>
        <pc:spChg chg="del">
          <ac:chgData name="kj119" userId="efccf29a-f3b5-4b37-b444-e9bda86a644e" providerId="ADAL" clId="{42BB97BA-A9C2-456F-AB48-1EAE3346CCE2}" dt="2019-11-15T14:44:05.848" v="4862" actId="478"/>
          <ac:spMkLst>
            <pc:docMk/>
            <pc:sldMk cId="3376659644" sldId="263"/>
            <ac:spMk id="12" creationId="{6C4E2A78-8A61-4702-9ED1-1672E313E6E4}"/>
          </ac:spMkLst>
        </pc:spChg>
        <pc:spChg chg="del">
          <ac:chgData name="kj119" userId="efccf29a-f3b5-4b37-b444-e9bda86a644e" providerId="ADAL" clId="{42BB97BA-A9C2-456F-AB48-1EAE3346CCE2}" dt="2019-11-15T14:44:03.895" v="4861" actId="478"/>
          <ac:spMkLst>
            <pc:docMk/>
            <pc:sldMk cId="3376659644" sldId="263"/>
            <ac:spMk id="15" creationId="{6E6D6A33-BA7E-4874-8324-7AD29758FF0F}"/>
          </ac:spMkLst>
        </pc:spChg>
        <pc:spChg chg="del">
          <ac:chgData name="kj119" userId="efccf29a-f3b5-4b37-b444-e9bda86a644e" providerId="ADAL" clId="{42BB97BA-A9C2-456F-AB48-1EAE3346CCE2}" dt="2019-11-15T14:44:03.895" v="4861" actId="478"/>
          <ac:spMkLst>
            <pc:docMk/>
            <pc:sldMk cId="3376659644" sldId="263"/>
            <ac:spMk id="16" creationId="{A2C80533-F716-4AB3-9A0C-4DBC09AA957B}"/>
          </ac:spMkLst>
        </pc:spChg>
        <pc:spChg chg="add mod">
          <ac:chgData name="kj119" userId="efccf29a-f3b5-4b37-b444-e9bda86a644e" providerId="ADAL" clId="{42BB97BA-A9C2-456F-AB48-1EAE3346CCE2}" dt="2019-11-15T14:48:16.336" v="5256" actId="1076"/>
          <ac:spMkLst>
            <pc:docMk/>
            <pc:sldMk cId="3376659644" sldId="263"/>
            <ac:spMk id="17" creationId="{982BC1B9-594A-4527-8687-EA7AEE2A7879}"/>
          </ac:spMkLst>
        </pc:spChg>
        <pc:spChg chg="add mod">
          <ac:chgData name="kj119" userId="efccf29a-f3b5-4b37-b444-e9bda86a644e" providerId="ADAL" clId="{42BB97BA-A9C2-456F-AB48-1EAE3346CCE2}" dt="2019-11-15T14:48:24.672" v="5258" actId="1076"/>
          <ac:spMkLst>
            <pc:docMk/>
            <pc:sldMk cId="3376659644" sldId="263"/>
            <ac:spMk id="27" creationId="{ED216CC7-EBA4-4008-87D8-2F6676098AE5}"/>
          </ac:spMkLst>
        </pc:spChg>
        <pc:spChg chg="add mod">
          <ac:chgData name="kj119" userId="efccf29a-f3b5-4b37-b444-e9bda86a644e" providerId="ADAL" clId="{42BB97BA-A9C2-456F-AB48-1EAE3346CCE2}" dt="2019-11-15T14:48:40.488" v="5260" actId="1076"/>
          <ac:spMkLst>
            <pc:docMk/>
            <pc:sldMk cId="3376659644" sldId="263"/>
            <ac:spMk id="28" creationId="{2F3861D2-7DD6-4F56-AECD-39BBA2DD7386}"/>
          </ac:spMkLst>
        </pc:spChg>
        <pc:spChg chg="add del mod">
          <ac:chgData name="kj119" userId="efccf29a-f3b5-4b37-b444-e9bda86a644e" providerId="ADAL" clId="{42BB97BA-A9C2-456F-AB48-1EAE3346CCE2}" dt="2019-11-15T14:51:39.583" v="5477" actId="1076"/>
          <ac:spMkLst>
            <pc:docMk/>
            <pc:sldMk cId="3376659644" sldId="263"/>
            <ac:spMk id="32" creationId="{6ED9437E-1A61-4B61-ABCE-7C5321C2F14B}"/>
          </ac:spMkLst>
        </pc:spChg>
        <pc:picChg chg="del">
          <ac:chgData name="kj119" userId="efccf29a-f3b5-4b37-b444-e9bda86a644e" providerId="ADAL" clId="{42BB97BA-A9C2-456F-AB48-1EAE3346CCE2}" dt="2019-11-15T14:44:03.895" v="4861" actId="478"/>
          <ac:picMkLst>
            <pc:docMk/>
            <pc:sldMk cId="3376659644" sldId="263"/>
            <ac:picMk id="3" creationId="{1EB26C91-0506-40F8-BBE6-B55E9031D358}"/>
          </ac:picMkLst>
        </pc:picChg>
        <pc:picChg chg="add mod">
          <ac:chgData name="kj119" userId="efccf29a-f3b5-4b37-b444-e9bda86a644e" providerId="ADAL" clId="{42BB97BA-A9C2-456F-AB48-1EAE3346CCE2}" dt="2019-11-15T14:48:04.030" v="5254" actId="1076"/>
          <ac:picMkLst>
            <pc:docMk/>
            <pc:sldMk cId="3376659644" sldId="263"/>
            <ac:picMk id="5" creationId="{653F25FD-C86E-4D34-A869-98827A07ECD3}"/>
          </ac:picMkLst>
        </pc:picChg>
        <pc:picChg chg="add mod">
          <ac:chgData name="kj119" userId="efccf29a-f3b5-4b37-b444-e9bda86a644e" providerId="ADAL" clId="{42BB97BA-A9C2-456F-AB48-1EAE3346CCE2}" dt="2019-11-15T14:48:16.336" v="5256" actId="1076"/>
          <ac:picMkLst>
            <pc:docMk/>
            <pc:sldMk cId="3376659644" sldId="263"/>
            <ac:picMk id="7" creationId="{D3B98DF8-DED1-495B-ACA5-39F3FA8FC7E0}"/>
          </ac:picMkLst>
        </pc:picChg>
        <pc:picChg chg="del">
          <ac:chgData name="kj119" userId="efccf29a-f3b5-4b37-b444-e9bda86a644e" providerId="ADAL" clId="{42BB97BA-A9C2-456F-AB48-1EAE3346CCE2}" dt="2019-11-15T14:44:03.895" v="4861" actId="478"/>
          <ac:picMkLst>
            <pc:docMk/>
            <pc:sldMk cId="3376659644" sldId="263"/>
            <ac:picMk id="8" creationId="{9B14B4FA-195D-48FF-BE87-ADF68F08B7BB}"/>
          </ac:picMkLst>
        </pc:picChg>
        <pc:picChg chg="del">
          <ac:chgData name="kj119" userId="efccf29a-f3b5-4b37-b444-e9bda86a644e" providerId="ADAL" clId="{42BB97BA-A9C2-456F-AB48-1EAE3346CCE2}" dt="2019-11-15T14:44:03.895" v="4861" actId="478"/>
          <ac:picMkLst>
            <pc:docMk/>
            <pc:sldMk cId="3376659644" sldId="263"/>
            <ac:picMk id="10" creationId="{A8B03C8B-692C-4502-97B8-C3003D8DDDBD}"/>
          </ac:picMkLst>
        </pc:picChg>
        <pc:picChg chg="add del mod">
          <ac:chgData name="kj119" userId="efccf29a-f3b5-4b37-b444-e9bda86a644e" providerId="ADAL" clId="{42BB97BA-A9C2-456F-AB48-1EAE3346CCE2}" dt="2019-11-15T14:45:17.191" v="5043" actId="478"/>
          <ac:picMkLst>
            <pc:docMk/>
            <pc:sldMk cId="3376659644" sldId="263"/>
            <ac:picMk id="22" creationId="{FD616366-52FC-4A46-90E9-E6B74B32E86C}"/>
          </ac:picMkLst>
        </pc:picChg>
        <pc:picChg chg="add mod">
          <ac:chgData name="kj119" userId="efccf29a-f3b5-4b37-b444-e9bda86a644e" providerId="ADAL" clId="{42BB97BA-A9C2-456F-AB48-1EAE3346CCE2}" dt="2019-11-15T14:48:21.711" v="5257" actId="1076"/>
          <ac:picMkLst>
            <pc:docMk/>
            <pc:sldMk cId="3376659644" sldId="263"/>
            <ac:picMk id="24" creationId="{8A407147-18AB-478E-A6C8-880EB667CDD3}"/>
          </ac:picMkLst>
        </pc:picChg>
        <pc:picChg chg="add mod">
          <ac:chgData name="kj119" userId="efccf29a-f3b5-4b37-b444-e9bda86a644e" providerId="ADAL" clId="{42BB97BA-A9C2-456F-AB48-1EAE3346CCE2}" dt="2019-11-15T14:48:50.856" v="5262" actId="1076"/>
          <ac:picMkLst>
            <pc:docMk/>
            <pc:sldMk cId="3376659644" sldId="263"/>
            <ac:picMk id="26" creationId="{8AF52A0A-1210-4809-A265-99DC382258E6}"/>
          </ac:picMkLst>
        </pc:picChg>
        <pc:picChg chg="add del mod">
          <ac:chgData name="kj119" userId="efccf29a-f3b5-4b37-b444-e9bda86a644e" providerId="ADAL" clId="{42BB97BA-A9C2-456F-AB48-1EAE3346CCE2}" dt="2019-11-15T14:51:05.992" v="5418" actId="478"/>
          <ac:picMkLst>
            <pc:docMk/>
            <pc:sldMk cId="3376659644" sldId="263"/>
            <ac:picMk id="34" creationId="{66FBDF2A-657F-45BB-B322-7950B3DF7D00}"/>
          </ac:picMkLst>
        </pc:picChg>
        <pc:picChg chg="add mod">
          <ac:chgData name="kj119" userId="efccf29a-f3b5-4b37-b444-e9bda86a644e" providerId="ADAL" clId="{42BB97BA-A9C2-456F-AB48-1EAE3346CCE2}" dt="2019-11-15T14:51:24.997" v="5429" actId="1076"/>
          <ac:picMkLst>
            <pc:docMk/>
            <pc:sldMk cId="3376659644" sldId="263"/>
            <ac:picMk id="35" creationId="{E7A9F544-EE79-4843-AAF6-8DD85906C1C0}"/>
          </ac:picMkLst>
        </pc:picChg>
        <pc:cxnChg chg="del">
          <ac:chgData name="kj119" userId="efccf29a-f3b5-4b37-b444-e9bda86a644e" providerId="ADAL" clId="{42BB97BA-A9C2-456F-AB48-1EAE3346CCE2}" dt="2019-11-15T14:44:03.895" v="4861" actId="478"/>
          <ac:cxnSpMkLst>
            <pc:docMk/>
            <pc:sldMk cId="3376659644" sldId="263"/>
            <ac:cxnSpMk id="14" creationId="{73118B17-2738-49B5-B1A7-78754E705972}"/>
          </ac:cxnSpMkLst>
        </pc:cxnChg>
        <pc:cxnChg chg="add del mod">
          <ac:chgData name="kj119" userId="efccf29a-f3b5-4b37-b444-e9bda86a644e" providerId="ADAL" clId="{42BB97BA-A9C2-456F-AB48-1EAE3346CCE2}" dt="2019-11-15T14:45:05.480" v="5040" actId="478"/>
          <ac:cxnSpMkLst>
            <pc:docMk/>
            <pc:sldMk cId="3376659644" sldId="263"/>
            <ac:cxnSpMk id="18" creationId="{B2E72CBA-D4EE-4280-8A49-9749256D0149}"/>
          </ac:cxnSpMkLst>
        </pc:cxnChg>
        <pc:cxnChg chg="add mod">
          <ac:chgData name="kj119" userId="efccf29a-f3b5-4b37-b444-e9bda86a644e" providerId="ADAL" clId="{42BB97BA-A9C2-456F-AB48-1EAE3346CCE2}" dt="2019-11-15T14:48:16.336" v="5256" actId="1076"/>
          <ac:cxnSpMkLst>
            <pc:docMk/>
            <pc:sldMk cId="3376659644" sldId="263"/>
            <ac:cxnSpMk id="20" creationId="{36FEA3B5-7FF9-4249-A292-44A7A4CE3471}"/>
          </ac:cxnSpMkLst>
        </pc:cxnChg>
        <pc:cxnChg chg="add mod">
          <ac:chgData name="kj119" userId="efccf29a-f3b5-4b37-b444-e9bda86a644e" providerId="ADAL" clId="{42BB97BA-A9C2-456F-AB48-1EAE3346CCE2}" dt="2019-11-15T14:48:43.559" v="5261" actId="14100"/>
          <ac:cxnSpMkLst>
            <pc:docMk/>
            <pc:sldMk cId="3376659644" sldId="263"/>
            <ac:cxnSpMk id="30" creationId="{C57ACAE2-9D8C-46A7-8496-0E9C3C04A64A}"/>
          </ac:cxnSpMkLst>
        </pc:cxnChg>
      </pc:sldChg>
      <pc:sldChg chg="addSp delSp modSp add">
        <pc:chgData name="kj119" userId="efccf29a-f3b5-4b37-b444-e9bda86a644e" providerId="ADAL" clId="{42BB97BA-A9C2-456F-AB48-1EAE3346CCE2}" dt="2019-11-15T15:15:35.615" v="7250" actId="1076"/>
        <pc:sldMkLst>
          <pc:docMk/>
          <pc:sldMk cId="2014752471" sldId="264"/>
        </pc:sldMkLst>
        <pc:spChg chg="mod">
          <ac:chgData name="kj119" userId="efccf29a-f3b5-4b37-b444-e9bda86a644e" providerId="ADAL" clId="{42BB97BA-A9C2-456F-AB48-1EAE3346CCE2}" dt="2019-11-15T14:52:01.295" v="5482" actId="20577"/>
          <ac:spMkLst>
            <pc:docMk/>
            <pc:sldMk cId="2014752471" sldId="264"/>
            <ac:spMk id="4" creationId="{75E4E94C-AFDC-4255-911F-B10CD874BDC6}"/>
          </ac:spMkLst>
        </pc:spChg>
        <pc:spChg chg="del">
          <ac:chgData name="kj119" userId="efccf29a-f3b5-4b37-b444-e9bda86a644e" providerId="ADAL" clId="{42BB97BA-A9C2-456F-AB48-1EAE3346CCE2}" dt="2019-11-15T14:52:05.112" v="5483" actId="478"/>
          <ac:spMkLst>
            <pc:docMk/>
            <pc:sldMk cId="2014752471" sldId="264"/>
            <ac:spMk id="9" creationId="{F3A76E93-1AD6-4DB7-BB6D-243F10EBC9D3}"/>
          </ac:spMkLst>
        </pc:spChg>
        <pc:spChg chg="add mod">
          <ac:chgData name="kj119" userId="efccf29a-f3b5-4b37-b444-e9bda86a644e" providerId="ADAL" clId="{42BB97BA-A9C2-456F-AB48-1EAE3346CCE2}" dt="2019-11-15T14:54:19.335" v="5734" actId="1076"/>
          <ac:spMkLst>
            <pc:docMk/>
            <pc:sldMk cId="2014752471" sldId="264"/>
            <ac:spMk id="10" creationId="{416BB753-CFC8-41F7-ABF9-A73273691A09}"/>
          </ac:spMkLst>
        </pc:spChg>
        <pc:spChg chg="add mod">
          <ac:chgData name="kj119" userId="efccf29a-f3b5-4b37-b444-e9bda86a644e" providerId="ADAL" clId="{42BB97BA-A9C2-456F-AB48-1EAE3346CCE2}" dt="2019-11-15T14:54:42.320" v="5800" actId="1076"/>
          <ac:spMkLst>
            <pc:docMk/>
            <pc:sldMk cId="2014752471" sldId="264"/>
            <ac:spMk id="13" creationId="{FA402F26-84F4-493E-9177-A718453D0860}"/>
          </ac:spMkLst>
        </pc:spChg>
        <pc:spChg chg="del">
          <ac:chgData name="kj119" userId="efccf29a-f3b5-4b37-b444-e9bda86a644e" providerId="ADAL" clId="{42BB97BA-A9C2-456F-AB48-1EAE3346CCE2}" dt="2019-11-15T14:52:05.112" v="5483" actId="478"/>
          <ac:spMkLst>
            <pc:docMk/>
            <pc:sldMk cId="2014752471" sldId="264"/>
            <ac:spMk id="17" creationId="{982BC1B9-594A-4527-8687-EA7AEE2A7879}"/>
          </ac:spMkLst>
        </pc:spChg>
        <pc:spChg chg="add mod">
          <ac:chgData name="kj119" userId="efccf29a-f3b5-4b37-b444-e9bda86a644e" providerId="ADAL" clId="{42BB97BA-A9C2-456F-AB48-1EAE3346CCE2}" dt="2019-11-15T15:15:35.615" v="7250" actId="1076"/>
          <ac:spMkLst>
            <pc:docMk/>
            <pc:sldMk cId="2014752471" sldId="264"/>
            <ac:spMk id="21" creationId="{384B9E0C-0312-4C1D-ADBD-22E474201419}"/>
          </ac:spMkLst>
        </pc:spChg>
        <pc:spChg chg="del">
          <ac:chgData name="kj119" userId="efccf29a-f3b5-4b37-b444-e9bda86a644e" providerId="ADAL" clId="{42BB97BA-A9C2-456F-AB48-1EAE3346CCE2}" dt="2019-11-15T14:52:05.112" v="5483" actId="478"/>
          <ac:spMkLst>
            <pc:docMk/>
            <pc:sldMk cId="2014752471" sldId="264"/>
            <ac:spMk id="27" creationId="{ED216CC7-EBA4-4008-87D8-2F6676098AE5}"/>
          </ac:spMkLst>
        </pc:spChg>
        <pc:spChg chg="del">
          <ac:chgData name="kj119" userId="efccf29a-f3b5-4b37-b444-e9bda86a644e" providerId="ADAL" clId="{42BB97BA-A9C2-456F-AB48-1EAE3346CCE2}" dt="2019-11-15T14:52:05.112" v="5483" actId="478"/>
          <ac:spMkLst>
            <pc:docMk/>
            <pc:sldMk cId="2014752471" sldId="264"/>
            <ac:spMk id="28" creationId="{2F3861D2-7DD6-4F56-AECD-39BBA2DD7386}"/>
          </ac:spMkLst>
        </pc:spChg>
        <pc:spChg chg="del">
          <ac:chgData name="kj119" userId="efccf29a-f3b5-4b37-b444-e9bda86a644e" providerId="ADAL" clId="{42BB97BA-A9C2-456F-AB48-1EAE3346CCE2}" dt="2019-11-15T14:52:07.447" v="5484" actId="478"/>
          <ac:spMkLst>
            <pc:docMk/>
            <pc:sldMk cId="2014752471" sldId="264"/>
            <ac:spMk id="32" creationId="{6ED9437E-1A61-4B61-ABCE-7C5321C2F14B}"/>
          </ac:spMkLst>
        </pc:spChg>
        <pc:picChg chg="add mod">
          <ac:chgData name="kj119" userId="efccf29a-f3b5-4b37-b444-e9bda86a644e" providerId="ADAL" clId="{42BB97BA-A9C2-456F-AB48-1EAE3346CCE2}" dt="2019-11-15T14:52:18.175" v="5486" actId="1076"/>
          <ac:picMkLst>
            <pc:docMk/>
            <pc:sldMk cId="2014752471" sldId="264"/>
            <ac:picMk id="3" creationId="{409BBFB8-7217-406B-8D87-6D0D6CBDEEE5}"/>
          </ac:picMkLst>
        </pc:picChg>
        <pc:picChg chg="del">
          <ac:chgData name="kj119" userId="efccf29a-f3b5-4b37-b444-e9bda86a644e" providerId="ADAL" clId="{42BB97BA-A9C2-456F-AB48-1EAE3346CCE2}" dt="2019-11-15T14:52:05.112" v="5483" actId="478"/>
          <ac:picMkLst>
            <pc:docMk/>
            <pc:sldMk cId="2014752471" sldId="264"/>
            <ac:picMk id="5" creationId="{653F25FD-C86E-4D34-A869-98827A07ECD3}"/>
          </ac:picMkLst>
        </pc:picChg>
        <pc:picChg chg="del">
          <ac:chgData name="kj119" userId="efccf29a-f3b5-4b37-b444-e9bda86a644e" providerId="ADAL" clId="{42BB97BA-A9C2-456F-AB48-1EAE3346CCE2}" dt="2019-11-15T14:52:05.112" v="5483" actId="478"/>
          <ac:picMkLst>
            <pc:docMk/>
            <pc:sldMk cId="2014752471" sldId="264"/>
            <ac:picMk id="7" creationId="{D3B98DF8-DED1-495B-ACA5-39F3FA8FC7E0}"/>
          </ac:picMkLst>
        </pc:picChg>
        <pc:picChg chg="add mod">
          <ac:chgData name="kj119" userId="efccf29a-f3b5-4b37-b444-e9bda86a644e" providerId="ADAL" clId="{42BB97BA-A9C2-456F-AB48-1EAE3346CCE2}" dt="2019-11-15T14:53:02.279" v="5497" actId="1076"/>
          <ac:picMkLst>
            <pc:docMk/>
            <pc:sldMk cId="2014752471" sldId="264"/>
            <ac:picMk id="8" creationId="{97E8C59B-B8A2-4639-89F5-24C4C8CC3E80}"/>
          </ac:picMkLst>
        </pc:picChg>
        <pc:picChg chg="add mod">
          <ac:chgData name="kj119" userId="efccf29a-f3b5-4b37-b444-e9bda86a644e" providerId="ADAL" clId="{42BB97BA-A9C2-456F-AB48-1EAE3346CCE2}" dt="2019-11-15T14:54:27.719" v="5738" actId="1076"/>
          <ac:picMkLst>
            <pc:docMk/>
            <pc:sldMk cId="2014752471" sldId="264"/>
            <ac:picMk id="12" creationId="{95C9ECB0-4189-4998-97BA-E9627A330EEF}"/>
          </ac:picMkLst>
        </pc:picChg>
        <pc:picChg chg="del">
          <ac:chgData name="kj119" userId="efccf29a-f3b5-4b37-b444-e9bda86a644e" providerId="ADAL" clId="{42BB97BA-A9C2-456F-AB48-1EAE3346CCE2}" dt="2019-11-15T14:52:05.112" v="5483" actId="478"/>
          <ac:picMkLst>
            <pc:docMk/>
            <pc:sldMk cId="2014752471" sldId="264"/>
            <ac:picMk id="24" creationId="{8A407147-18AB-478E-A6C8-880EB667CDD3}"/>
          </ac:picMkLst>
        </pc:picChg>
        <pc:picChg chg="del">
          <ac:chgData name="kj119" userId="efccf29a-f3b5-4b37-b444-e9bda86a644e" providerId="ADAL" clId="{42BB97BA-A9C2-456F-AB48-1EAE3346CCE2}" dt="2019-11-15T14:52:05.112" v="5483" actId="478"/>
          <ac:picMkLst>
            <pc:docMk/>
            <pc:sldMk cId="2014752471" sldId="264"/>
            <ac:picMk id="26" creationId="{8AF52A0A-1210-4809-A265-99DC382258E6}"/>
          </ac:picMkLst>
        </pc:picChg>
        <pc:picChg chg="del">
          <ac:chgData name="kj119" userId="efccf29a-f3b5-4b37-b444-e9bda86a644e" providerId="ADAL" clId="{42BB97BA-A9C2-456F-AB48-1EAE3346CCE2}" dt="2019-11-15T14:52:07.447" v="5484" actId="478"/>
          <ac:picMkLst>
            <pc:docMk/>
            <pc:sldMk cId="2014752471" sldId="264"/>
            <ac:picMk id="35" creationId="{E7A9F544-EE79-4843-AAF6-8DD85906C1C0}"/>
          </ac:picMkLst>
        </pc:picChg>
        <pc:cxnChg chg="del mod">
          <ac:chgData name="kj119" userId="efccf29a-f3b5-4b37-b444-e9bda86a644e" providerId="ADAL" clId="{42BB97BA-A9C2-456F-AB48-1EAE3346CCE2}" dt="2019-11-15T14:52:05.112" v="5483" actId="478"/>
          <ac:cxnSpMkLst>
            <pc:docMk/>
            <pc:sldMk cId="2014752471" sldId="264"/>
            <ac:cxnSpMk id="20" creationId="{36FEA3B5-7FF9-4249-A292-44A7A4CE3471}"/>
          </ac:cxnSpMkLst>
        </pc:cxnChg>
        <pc:cxnChg chg="del mod">
          <ac:chgData name="kj119" userId="efccf29a-f3b5-4b37-b444-e9bda86a644e" providerId="ADAL" clId="{42BB97BA-A9C2-456F-AB48-1EAE3346CCE2}" dt="2019-11-15T14:52:05.112" v="5483" actId="478"/>
          <ac:cxnSpMkLst>
            <pc:docMk/>
            <pc:sldMk cId="2014752471" sldId="264"/>
            <ac:cxnSpMk id="30" creationId="{C57ACAE2-9D8C-46A7-8496-0E9C3C04A64A}"/>
          </ac:cxnSpMkLst>
        </pc:cxnChg>
      </pc:sldChg>
      <pc:sldChg chg="addSp delSp modSp add">
        <pc:chgData name="kj119" userId="efccf29a-f3b5-4b37-b444-e9bda86a644e" providerId="ADAL" clId="{42BB97BA-A9C2-456F-AB48-1EAE3346CCE2}" dt="2019-11-15T14:58:46.344" v="6486" actId="478"/>
        <pc:sldMkLst>
          <pc:docMk/>
          <pc:sldMk cId="460451383" sldId="265"/>
        </pc:sldMkLst>
        <pc:spChg chg="mod">
          <ac:chgData name="kj119" userId="efccf29a-f3b5-4b37-b444-e9bda86a644e" providerId="ADAL" clId="{42BB97BA-A9C2-456F-AB48-1EAE3346CCE2}" dt="2019-11-15T14:54:48.505" v="5803" actId="20577"/>
          <ac:spMkLst>
            <pc:docMk/>
            <pc:sldMk cId="460451383" sldId="265"/>
            <ac:spMk id="4" creationId="{75E4E94C-AFDC-4255-911F-B10CD874BDC6}"/>
          </ac:spMkLst>
        </pc:spChg>
        <pc:spChg chg="add mod">
          <ac:chgData name="kj119" userId="efccf29a-f3b5-4b37-b444-e9bda86a644e" providerId="ADAL" clId="{42BB97BA-A9C2-456F-AB48-1EAE3346CCE2}" dt="2019-11-15T14:56:31.207" v="5886" actId="1076"/>
          <ac:spMkLst>
            <pc:docMk/>
            <pc:sldMk cId="460451383" sldId="265"/>
            <ac:spMk id="9" creationId="{01ECD3A2-B439-430A-BAA2-480DF3942B7E}"/>
          </ac:spMkLst>
        </pc:spChg>
        <pc:spChg chg="del">
          <ac:chgData name="kj119" userId="efccf29a-f3b5-4b37-b444-e9bda86a644e" providerId="ADAL" clId="{42BB97BA-A9C2-456F-AB48-1EAE3346CCE2}" dt="2019-11-15T14:54:51.503" v="5804" actId="478"/>
          <ac:spMkLst>
            <pc:docMk/>
            <pc:sldMk cId="460451383" sldId="265"/>
            <ac:spMk id="10" creationId="{416BB753-CFC8-41F7-ABF9-A73273691A09}"/>
          </ac:spMkLst>
        </pc:spChg>
        <pc:spChg chg="add mod">
          <ac:chgData name="kj119" userId="efccf29a-f3b5-4b37-b444-e9bda86a644e" providerId="ADAL" clId="{42BB97BA-A9C2-456F-AB48-1EAE3346CCE2}" dt="2019-11-15T14:58:06.875" v="6326" actId="11529"/>
          <ac:spMkLst>
            <pc:docMk/>
            <pc:sldMk cId="460451383" sldId="265"/>
            <ac:spMk id="11" creationId="{7B998409-5F3E-4741-BF8E-81B9844E4F80}"/>
          </ac:spMkLst>
        </pc:spChg>
        <pc:spChg chg="del">
          <ac:chgData name="kj119" userId="efccf29a-f3b5-4b37-b444-e9bda86a644e" providerId="ADAL" clId="{42BB97BA-A9C2-456F-AB48-1EAE3346CCE2}" dt="2019-11-15T14:54:51.503" v="5804" actId="478"/>
          <ac:spMkLst>
            <pc:docMk/>
            <pc:sldMk cId="460451383" sldId="265"/>
            <ac:spMk id="13" creationId="{FA402F26-84F4-493E-9177-A718453D0860}"/>
          </ac:spMkLst>
        </pc:spChg>
        <pc:spChg chg="add mod">
          <ac:chgData name="kj119" userId="efccf29a-f3b5-4b37-b444-e9bda86a644e" providerId="ADAL" clId="{42BB97BA-A9C2-456F-AB48-1EAE3346CCE2}" dt="2019-11-15T14:57:52.111" v="6323"/>
          <ac:spMkLst>
            <pc:docMk/>
            <pc:sldMk cId="460451383" sldId="265"/>
            <ac:spMk id="14" creationId="{B66A5B5D-DA68-4A44-9E2D-9F93E791CEDF}"/>
          </ac:spMkLst>
        </pc:spChg>
        <pc:spChg chg="add mod">
          <ac:chgData name="kj119" userId="efccf29a-f3b5-4b37-b444-e9bda86a644e" providerId="ADAL" clId="{42BB97BA-A9C2-456F-AB48-1EAE3346CCE2}" dt="2019-11-15T14:58:43.472" v="6484"/>
          <ac:spMkLst>
            <pc:docMk/>
            <pc:sldMk cId="460451383" sldId="265"/>
            <ac:spMk id="15" creationId="{A53997F1-7174-4CCC-8FA0-034A5955DC8D}"/>
          </ac:spMkLst>
        </pc:spChg>
        <pc:spChg chg="add del">
          <ac:chgData name="kj119" userId="efccf29a-f3b5-4b37-b444-e9bda86a644e" providerId="ADAL" clId="{42BB97BA-A9C2-456F-AB48-1EAE3346CCE2}" dt="2019-11-15T14:58:46.344" v="6486" actId="478"/>
          <ac:spMkLst>
            <pc:docMk/>
            <pc:sldMk cId="460451383" sldId="265"/>
            <ac:spMk id="17" creationId="{0BB6539D-8633-4B87-AC8E-E43A32F6BE66}"/>
          </ac:spMkLst>
        </pc:spChg>
        <pc:spChg chg="del">
          <ac:chgData name="kj119" userId="efccf29a-f3b5-4b37-b444-e9bda86a644e" providerId="ADAL" clId="{42BB97BA-A9C2-456F-AB48-1EAE3346CCE2}" dt="2019-11-15T14:54:51.503" v="5804" actId="478"/>
          <ac:spMkLst>
            <pc:docMk/>
            <pc:sldMk cId="460451383" sldId="265"/>
            <ac:spMk id="21" creationId="{384B9E0C-0312-4C1D-ADBD-22E474201419}"/>
          </ac:spMkLst>
        </pc:spChg>
        <pc:picChg chg="del">
          <ac:chgData name="kj119" userId="efccf29a-f3b5-4b37-b444-e9bda86a644e" providerId="ADAL" clId="{42BB97BA-A9C2-456F-AB48-1EAE3346CCE2}" dt="2019-11-15T14:54:53.295" v="5805" actId="478"/>
          <ac:picMkLst>
            <pc:docMk/>
            <pc:sldMk cId="460451383" sldId="265"/>
            <ac:picMk id="3" creationId="{409BBFB8-7217-406B-8D87-6D0D6CBDEEE5}"/>
          </ac:picMkLst>
        </pc:picChg>
        <pc:picChg chg="add mod">
          <ac:chgData name="kj119" userId="efccf29a-f3b5-4b37-b444-e9bda86a644e" providerId="ADAL" clId="{42BB97BA-A9C2-456F-AB48-1EAE3346CCE2}" dt="2019-11-15T14:55:17.751" v="5810" actId="14100"/>
          <ac:picMkLst>
            <pc:docMk/>
            <pc:sldMk cId="460451383" sldId="265"/>
            <ac:picMk id="5" creationId="{EBD5D743-8698-4A35-AFB3-68A8F256F034}"/>
          </ac:picMkLst>
        </pc:picChg>
        <pc:picChg chg="add mod">
          <ac:chgData name="kj119" userId="efccf29a-f3b5-4b37-b444-e9bda86a644e" providerId="ADAL" clId="{42BB97BA-A9C2-456F-AB48-1EAE3346CCE2}" dt="2019-11-15T14:55:32.382" v="5816" actId="14100"/>
          <ac:picMkLst>
            <pc:docMk/>
            <pc:sldMk cId="460451383" sldId="265"/>
            <ac:picMk id="7" creationId="{306B9835-2AB2-4D06-8384-01E127369C79}"/>
          </ac:picMkLst>
        </pc:picChg>
        <pc:picChg chg="del">
          <ac:chgData name="kj119" userId="efccf29a-f3b5-4b37-b444-e9bda86a644e" providerId="ADAL" clId="{42BB97BA-A9C2-456F-AB48-1EAE3346CCE2}" dt="2019-11-15T14:54:51.503" v="5804" actId="478"/>
          <ac:picMkLst>
            <pc:docMk/>
            <pc:sldMk cId="460451383" sldId="265"/>
            <ac:picMk id="8" creationId="{97E8C59B-B8A2-4639-89F5-24C4C8CC3E80}"/>
          </ac:picMkLst>
        </pc:picChg>
        <pc:picChg chg="del">
          <ac:chgData name="kj119" userId="efccf29a-f3b5-4b37-b444-e9bda86a644e" providerId="ADAL" clId="{42BB97BA-A9C2-456F-AB48-1EAE3346CCE2}" dt="2019-11-15T14:54:51.503" v="5804" actId="478"/>
          <ac:picMkLst>
            <pc:docMk/>
            <pc:sldMk cId="460451383" sldId="265"/>
            <ac:picMk id="12" creationId="{95C9ECB0-4189-4998-97BA-E9627A330EEF}"/>
          </ac:picMkLst>
        </pc:picChg>
      </pc:sldChg>
      <pc:sldChg chg="addSp delSp modSp add">
        <pc:chgData name="kj119" userId="efccf29a-f3b5-4b37-b444-e9bda86a644e" providerId="ADAL" clId="{42BB97BA-A9C2-456F-AB48-1EAE3346CCE2}" dt="2019-11-15T15:02:58" v="6767" actId="1076"/>
        <pc:sldMkLst>
          <pc:docMk/>
          <pc:sldMk cId="3611894995" sldId="266"/>
        </pc:sldMkLst>
        <pc:spChg chg="mod">
          <ac:chgData name="kj119" userId="efccf29a-f3b5-4b37-b444-e9bda86a644e" providerId="ADAL" clId="{42BB97BA-A9C2-456F-AB48-1EAE3346CCE2}" dt="2019-11-15T15:02:58" v="6767" actId="1076"/>
          <ac:spMkLst>
            <pc:docMk/>
            <pc:sldMk cId="3611894995" sldId="266"/>
            <ac:spMk id="4" creationId="{75E4E94C-AFDC-4255-911F-B10CD874BDC6}"/>
          </ac:spMkLst>
        </pc:spChg>
        <pc:spChg chg="del">
          <ac:chgData name="kj119" userId="efccf29a-f3b5-4b37-b444-e9bda86a644e" providerId="ADAL" clId="{42BB97BA-A9C2-456F-AB48-1EAE3346CCE2}" dt="2019-11-15T14:58:54.687" v="6491" actId="478"/>
          <ac:spMkLst>
            <pc:docMk/>
            <pc:sldMk cId="3611894995" sldId="266"/>
            <ac:spMk id="9" creationId="{01ECD3A2-B439-430A-BAA2-480DF3942B7E}"/>
          </ac:spMkLst>
        </pc:spChg>
        <pc:spChg chg="del">
          <ac:chgData name="kj119" userId="efccf29a-f3b5-4b37-b444-e9bda86a644e" providerId="ADAL" clId="{42BB97BA-A9C2-456F-AB48-1EAE3346CCE2}" dt="2019-11-15T14:58:54.687" v="6491" actId="478"/>
          <ac:spMkLst>
            <pc:docMk/>
            <pc:sldMk cId="3611894995" sldId="266"/>
            <ac:spMk id="11" creationId="{7B998409-5F3E-4741-BF8E-81B9844E4F80}"/>
          </ac:spMkLst>
        </pc:spChg>
        <pc:spChg chg="del">
          <ac:chgData name="kj119" userId="efccf29a-f3b5-4b37-b444-e9bda86a644e" providerId="ADAL" clId="{42BB97BA-A9C2-456F-AB48-1EAE3346CCE2}" dt="2019-11-15T14:58:54.687" v="6491" actId="478"/>
          <ac:spMkLst>
            <pc:docMk/>
            <pc:sldMk cId="3611894995" sldId="266"/>
            <ac:spMk id="14" creationId="{B66A5B5D-DA68-4A44-9E2D-9F93E791CEDF}"/>
          </ac:spMkLst>
        </pc:spChg>
        <pc:spChg chg="del">
          <ac:chgData name="kj119" userId="efccf29a-f3b5-4b37-b444-e9bda86a644e" providerId="ADAL" clId="{42BB97BA-A9C2-456F-AB48-1EAE3346CCE2}" dt="2019-11-15T14:58:54.687" v="6491" actId="478"/>
          <ac:spMkLst>
            <pc:docMk/>
            <pc:sldMk cId="3611894995" sldId="266"/>
            <ac:spMk id="15" creationId="{A53997F1-7174-4CCC-8FA0-034A5955DC8D}"/>
          </ac:spMkLst>
        </pc:spChg>
        <pc:spChg chg="add mod">
          <ac:chgData name="kj119" userId="efccf29a-f3b5-4b37-b444-e9bda86a644e" providerId="ADAL" clId="{42BB97BA-A9C2-456F-AB48-1EAE3346CCE2}" dt="2019-11-15T15:00:21.967" v="6635" actId="1076"/>
          <ac:spMkLst>
            <pc:docMk/>
            <pc:sldMk cId="3611894995" sldId="266"/>
            <ac:spMk id="17" creationId="{51F157A4-4EC6-4381-A77B-87CBF0FFA24C}"/>
          </ac:spMkLst>
        </pc:spChg>
        <pc:spChg chg="add mod">
          <ac:chgData name="kj119" userId="efccf29a-f3b5-4b37-b444-e9bda86a644e" providerId="ADAL" clId="{42BB97BA-A9C2-456F-AB48-1EAE3346CCE2}" dt="2019-11-15T15:00:31.488" v="6637" actId="1076"/>
          <ac:spMkLst>
            <pc:docMk/>
            <pc:sldMk cId="3611894995" sldId="266"/>
            <ac:spMk id="18" creationId="{AE4018F8-08ED-4316-8777-445536E3B127}"/>
          </ac:spMkLst>
        </pc:spChg>
        <pc:spChg chg="add mod">
          <ac:chgData name="kj119" userId="efccf29a-f3b5-4b37-b444-e9bda86a644e" providerId="ADAL" clId="{42BB97BA-A9C2-456F-AB48-1EAE3346CCE2}" dt="2019-11-15T15:02:54.311" v="6766"/>
          <ac:spMkLst>
            <pc:docMk/>
            <pc:sldMk cId="3611894995" sldId="266"/>
            <ac:spMk id="25" creationId="{3E161D21-16A4-45E2-9A32-59F340AF9461}"/>
          </ac:spMkLst>
        </pc:spChg>
        <pc:picChg chg="add mod">
          <ac:chgData name="kj119" userId="efccf29a-f3b5-4b37-b444-e9bda86a644e" providerId="ADAL" clId="{42BB97BA-A9C2-456F-AB48-1EAE3346CCE2}" dt="2019-11-15T14:59:06.999" v="6494" actId="1076"/>
          <ac:picMkLst>
            <pc:docMk/>
            <pc:sldMk cId="3611894995" sldId="266"/>
            <ac:picMk id="3" creationId="{511A55E9-5933-4863-9D54-1230E462BC15}"/>
          </ac:picMkLst>
        </pc:picChg>
        <pc:picChg chg="del">
          <ac:chgData name="kj119" userId="efccf29a-f3b5-4b37-b444-e9bda86a644e" providerId="ADAL" clId="{42BB97BA-A9C2-456F-AB48-1EAE3346CCE2}" dt="2019-11-15T14:58:54.687" v="6491" actId="478"/>
          <ac:picMkLst>
            <pc:docMk/>
            <pc:sldMk cId="3611894995" sldId="266"/>
            <ac:picMk id="5" creationId="{EBD5D743-8698-4A35-AFB3-68A8F256F034}"/>
          </ac:picMkLst>
        </pc:picChg>
        <pc:picChg chg="del">
          <ac:chgData name="kj119" userId="efccf29a-f3b5-4b37-b444-e9bda86a644e" providerId="ADAL" clId="{42BB97BA-A9C2-456F-AB48-1EAE3346CCE2}" dt="2019-11-15T14:58:56.056" v="6492" actId="478"/>
          <ac:picMkLst>
            <pc:docMk/>
            <pc:sldMk cId="3611894995" sldId="266"/>
            <ac:picMk id="7" creationId="{306B9835-2AB2-4D06-8384-01E127369C79}"/>
          </ac:picMkLst>
        </pc:picChg>
        <pc:picChg chg="add mod">
          <ac:chgData name="kj119" userId="efccf29a-f3b5-4b37-b444-e9bda86a644e" providerId="ADAL" clId="{42BB97BA-A9C2-456F-AB48-1EAE3346CCE2}" dt="2019-11-15T15:00:28.704" v="6636" actId="1076"/>
          <ac:picMkLst>
            <pc:docMk/>
            <pc:sldMk cId="3611894995" sldId="266"/>
            <ac:picMk id="8" creationId="{3F6CAC64-51B1-403E-9B13-D6AB2FF39C5D}"/>
          </ac:picMkLst>
        </pc:picChg>
        <pc:picChg chg="add mod">
          <ac:chgData name="kj119" userId="efccf29a-f3b5-4b37-b444-e9bda86a644e" providerId="ADAL" clId="{42BB97BA-A9C2-456F-AB48-1EAE3346CCE2}" dt="2019-11-15T15:00:43.984" v="6640" actId="1076"/>
          <ac:picMkLst>
            <pc:docMk/>
            <pc:sldMk cId="3611894995" sldId="266"/>
            <ac:picMk id="12" creationId="{B0F01FE4-226D-424F-8600-932929F17A1B}"/>
          </ac:picMkLst>
        </pc:picChg>
        <pc:picChg chg="add del mod">
          <ac:chgData name="kj119" userId="efccf29a-f3b5-4b37-b444-e9bda86a644e" providerId="ADAL" clId="{42BB97BA-A9C2-456F-AB48-1EAE3346CCE2}" dt="2019-11-15T14:59:33.199" v="6501" actId="478"/>
          <ac:picMkLst>
            <pc:docMk/>
            <pc:sldMk cId="3611894995" sldId="266"/>
            <ac:picMk id="16" creationId="{0AECD362-A105-446B-9B3E-41F1709B15AA}"/>
          </ac:picMkLst>
        </pc:picChg>
        <pc:picChg chg="add mod">
          <ac:chgData name="kj119" userId="efccf29a-f3b5-4b37-b444-e9bda86a644e" providerId="ADAL" clId="{42BB97BA-A9C2-456F-AB48-1EAE3346CCE2}" dt="2019-11-15T15:02:04.047" v="6647" actId="14100"/>
          <ac:picMkLst>
            <pc:docMk/>
            <pc:sldMk cId="3611894995" sldId="266"/>
            <ac:picMk id="24" creationId="{483E66AC-14C9-4F32-BE82-1FA86E56E34A}"/>
          </ac:picMkLst>
        </pc:picChg>
        <pc:cxnChg chg="add mod">
          <ac:chgData name="kj119" userId="efccf29a-f3b5-4b37-b444-e9bda86a644e" providerId="ADAL" clId="{42BB97BA-A9C2-456F-AB48-1EAE3346CCE2}" dt="2019-11-15T15:00:36.551" v="6638" actId="11529"/>
          <ac:cxnSpMkLst>
            <pc:docMk/>
            <pc:sldMk cId="3611894995" sldId="266"/>
            <ac:cxnSpMk id="20" creationId="{EE9B2148-A5F3-4788-B6BA-38CABE48EE34}"/>
          </ac:cxnSpMkLst>
        </pc:cxnChg>
        <pc:cxnChg chg="add mod">
          <ac:chgData name="kj119" userId="efccf29a-f3b5-4b37-b444-e9bda86a644e" providerId="ADAL" clId="{42BB97BA-A9C2-456F-AB48-1EAE3346CCE2}" dt="2019-11-15T15:00:40.040" v="6639" actId="11529"/>
          <ac:cxnSpMkLst>
            <pc:docMk/>
            <pc:sldMk cId="3611894995" sldId="266"/>
            <ac:cxnSpMk id="22" creationId="{42018A48-D15A-4A1B-8C44-DB60365F0B35}"/>
          </ac:cxnSpMkLst>
        </pc:cxnChg>
      </pc:sldChg>
      <pc:sldChg chg="addSp delSp modSp add">
        <pc:chgData name="kj119" userId="efccf29a-f3b5-4b37-b444-e9bda86a644e" providerId="ADAL" clId="{42BB97BA-A9C2-456F-AB48-1EAE3346CCE2}" dt="2019-11-15T15:13:30.146" v="7012" actId="20577"/>
        <pc:sldMkLst>
          <pc:docMk/>
          <pc:sldMk cId="2845597927" sldId="267"/>
        </pc:sldMkLst>
        <pc:spChg chg="mod">
          <ac:chgData name="kj119" userId="efccf29a-f3b5-4b37-b444-e9bda86a644e" providerId="ADAL" clId="{42BB97BA-A9C2-456F-AB48-1EAE3346CCE2}" dt="2019-11-15T15:13:30.146" v="7012" actId="20577"/>
          <ac:spMkLst>
            <pc:docMk/>
            <pc:sldMk cId="2845597927" sldId="267"/>
            <ac:spMk id="4" creationId="{75E4E94C-AFDC-4255-911F-B10CD874BDC6}"/>
          </ac:spMkLst>
        </pc:spChg>
        <pc:spChg chg="add mod">
          <ac:chgData name="kj119" userId="efccf29a-f3b5-4b37-b444-e9bda86a644e" providerId="ADAL" clId="{42BB97BA-A9C2-456F-AB48-1EAE3346CCE2}" dt="2019-11-15T15:03:33.287" v="6800"/>
          <ac:spMkLst>
            <pc:docMk/>
            <pc:sldMk cId="2845597927" sldId="267"/>
            <ac:spMk id="9" creationId="{1F23BD17-906C-40FB-8578-DC4D053A1E52}"/>
          </ac:spMkLst>
        </pc:spChg>
        <pc:spChg chg="add mod">
          <ac:chgData name="kj119" userId="efccf29a-f3b5-4b37-b444-e9bda86a644e" providerId="ADAL" clId="{42BB97BA-A9C2-456F-AB48-1EAE3346CCE2}" dt="2019-11-15T15:03:39.120" v="6824"/>
          <ac:spMkLst>
            <pc:docMk/>
            <pc:sldMk cId="2845597927" sldId="267"/>
            <ac:spMk id="10" creationId="{AFF7846D-B670-46FB-A3D3-94AAE453F924}"/>
          </ac:spMkLst>
        </pc:spChg>
        <pc:spChg chg="add mod">
          <ac:chgData name="kj119" userId="efccf29a-f3b5-4b37-b444-e9bda86a644e" providerId="ADAL" clId="{42BB97BA-A9C2-456F-AB48-1EAE3346CCE2}" dt="2019-11-15T15:04:17.247" v="7010" actId="1076"/>
          <ac:spMkLst>
            <pc:docMk/>
            <pc:sldMk cId="2845597927" sldId="267"/>
            <ac:spMk id="11" creationId="{1D746958-028C-488D-BC89-34D87AD6696E}"/>
          </ac:spMkLst>
        </pc:spChg>
        <pc:spChg chg="del">
          <ac:chgData name="kj119" userId="efccf29a-f3b5-4b37-b444-e9bda86a644e" providerId="ADAL" clId="{42BB97BA-A9C2-456F-AB48-1EAE3346CCE2}" dt="2019-11-15T15:03:03.856" v="6769" actId="478"/>
          <ac:spMkLst>
            <pc:docMk/>
            <pc:sldMk cId="2845597927" sldId="267"/>
            <ac:spMk id="17" creationId="{51F157A4-4EC6-4381-A77B-87CBF0FFA24C}"/>
          </ac:spMkLst>
        </pc:spChg>
        <pc:spChg chg="del">
          <ac:chgData name="kj119" userId="efccf29a-f3b5-4b37-b444-e9bda86a644e" providerId="ADAL" clId="{42BB97BA-A9C2-456F-AB48-1EAE3346CCE2}" dt="2019-11-15T15:03:03.856" v="6769" actId="478"/>
          <ac:spMkLst>
            <pc:docMk/>
            <pc:sldMk cId="2845597927" sldId="267"/>
            <ac:spMk id="18" creationId="{AE4018F8-08ED-4316-8777-445536E3B127}"/>
          </ac:spMkLst>
        </pc:spChg>
        <pc:spChg chg="del">
          <ac:chgData name="kj119" userId="efccf29a-f3b5-4b37-b444-e9bda86a644e" providerId="ADAL" clId="{42BB97BA-A9C2-456F-AB48-1EAE3346CCE2}" dt="2019-11-15T15:03:03.856" v="6769" actId="478"/>
          <ac:spMkLst>
            <pc:docMk/>
            <pc:sldMk cId="2845597927" sldId="267"/>
            <ac:spMk id="25" creationId="{3E161D21-16A4-45E2-9A32-59F340AF9461}"/>
          </ac:spMkLst>
        </pc:spChg>
        <pc:picChg chg="del">
          <ac:chgData name="kj119" userId="efccf29a-f3b5-4b37-b444-e9bda86a644e" providerId="ADAL" clId="{42BB97BA-A9C2-456F-AB48-1EAE3346CCE2}" dt="2019-11-15T15:03:03.856" v="6769" actId="478"/>
          <ac:picMkLst>
            <pc:docMk/>
            <pc:sldMk cId="2845597927" sldId="267"/>
            <ac:picMk id="3" creationId="{511A55E9-5933-4863-9D54-1230E462BC15}"/>
          </ac:picMkLst>
        </pc:picChg>
        <pc:picChg chg="add mod">
          <ac:chgData name="kj119" userId="efccf29a-f3b5-4b37-b444-e9bda86a644e" providerId="ADAL" clId="{42BB97BA-A9C2-456F-AB48-1EAE3346CCE2}" dt="2019-11-15T15:03:25.126" v="6778" actId="14100"/>
          <ac:picMkLst>
            <pc:docMk/>
            <pc:sldMk cId="2845597927" sldId="267"/>
            <ac:picMk id="5" creationId="{E58712E3-23CD-4EF0-8D53-6091D97FFBA8}"/>
          </ac:picMkLst>
        </pc:picChg>
        <pc:picChg chg="add mod">
          <ac:chgData name="kj119" userId="efccf29a-f3b5-4b37-b444-e9bda86a644e" providerId="ADAL" clId="{42BB97BA-A9C2-456F-AB48-1EAE3346CCE2}" dt="2019-11-15T15:03:21.455" v="6777" actId="1076"/>
          <ac:picMkLst>
            <pc:docMk/>
            <pc:sldMk cId="2845597927" sldId="267"/>
            <ac:picMk id="7" creationId="{8E24FE3B-F8EB-408F-8585-72CEF53809E8}"/>
          </ac:picMkLst>
        </pc:picChg>
        <pc:picChg chg="del">
          <ac:chgData name="kj119" userId="efccf29a-f3b5-4b37-b444-e9bda86a644e" providerId="ADAL" clId="{42BB97BA-A9C2-456F-AB48-1EAE3346CCE2}" dt="2019-11-15T15:03:03.856" v="6769" actId="478"/>
          <ac:picMkLst>
            <pc:docMk/>
            <pc:sldMk cId="2845597927" sldId="267"/>
            <ac:picMk id="8" creationId="{3F6CAC64-51B1-403E-9B13-D6AB2FF39C5D}"/>
          </ac:picMkLst>
        </pc:picChg>
        <pc:picChg chg="del">
          <ac:chgData name="kj119" userId="efccf29a-f3b5-4b37-b444-e9bda86a644e" providerId="ADAL" clId="{42BB97BA-A9C2-456F-AB48-1EAE3346CCE2}" dt="2019-11-15T15:03:03.856" v="6769" actId="478"/>
          <ac:picMkLst>
            <pc:docMk/>
            <pc:sldMk cId="2845597927" sldId="267"/>
            <ac:picMk id="12" creationId="{B0F01FE4-226D-424F-8600-932929F17A1B}"/>
          </ac:picMkLst>
        </pc:picChg>
        <pc:picChg chg="del">
          <ac:chgData name="kj119" userId="efccf29a-f3b5-4b37-b444-e9bda86a644e" providerId="ADAL" clId="{42BB97BA-A9C2-456F-AB48-1EAE3346CCE2}" dt="2019-11-15T15:03:05.127" v="6770" actId="478"/>
          <ac:picMkLst>
            <pc:docMk/>
            <pc:sldMk cId="2845597927" sldId="267"/>
            <ac:picMk id="24" creationId="{483E66AC-14C9-4F32-BE82-1FA86E56E34A}"/>
          </ac:picMkLst>
        </pc:picChg>
        <pc:cxnChg chg="del mod">
          <ac:chgData name="kj119" userId="efccf29a-f3b5-4b37-b444-e9bda86a644e" providerId="ADAL" clId="{42BB97BA-A9C2-456F-AB48-1EAE3346CCE2}" dt="2019-11-15T15:03:03.856" v="6769" actId="478"/>
          <ac:cxnSpMkLst>
            <pc:docMk/>
            <pc:sldMk cId="2845597927" sldId="267"/>
            <ac:cxnSpMk id="20" creationId="{EE9B2148-A5F3-4788-B6BA-38CABE48EE34}"/>
          </ac:cxnSpMkLst>
        </pc:cxnChg>
        <pc:cxnChg chg="del mod">
          <ac:chgData name="kj119" userId="efccf29a-f3b5-4b37-b444-e9bda86a644e" providerId="ADAL" clId="{42BB97BA-A9C2-456F-AB48-1EAE3346CCE2}" dt="2019-11-15T15:03:03.856" v="6769" actId="478"/>
          <ac:cxnSpMkLst>
            <pc:docMk/>
            <pc:sldMk cId="2845597927" sldId="267"/>
            <ac:cxnSpMk id="22" creationId="{42018A48-D15A-4A1B-8C44-DB60365F0B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7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3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6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6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0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4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FD73D1-2100-4C02-A8A2-5F9FDE522F55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8931A8-61C0-48C5-9249-E7AABBA725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4D836-1268-48E8-9A7F-5967A5B7E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622334"/>
            <a:ext cx="7772400" cy="1851177"/>
          </a:xfrm>
        </p:spPr>
        <p:txBody>
          <a:bodyPr>
            <a:normAutofit fontScale="90000"/>
          </a:bodyPr>
          <a:lstStyle/>
          <a:p>
            <a:r>
              <a:rPr lang="ko-KR" altLang="en-US" sz="7200" dirty="0" err="1"/>
              <a:t>웹콘텐츠프로그래밍</a:t>
            </a:r>
            <a:br>
              <a:rPr lang="en-US" altLang="ko-KR" sz="7200" dirty="0"/>
            </a:br>
            <a:r>
              <a:rPr lang="en-US" altLang="ko-KR" sz="7200" dirty="0"/>
              <a:t>2019.11.13(12</a:t>
            </a:r>
            <a:r>
              <a:rPr lang="ko-KR" altLang="en-US" sz="7200" dirty="0"/>
              <a:t>주차</a:t>
            </a:r>
            <a:r>
              <a:rPr lang="en-US" altLang="ko-KR" sz="7200" dirty="0"/>
              <a:t>)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22EB6-DFAD-419D-B759-5FC75640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모바일인터넷과</a:t>
            </a:r>
            <a:endParaRPr lang="en-US" altLang="ko-KR" sz="2800" dirty="0"/>
          </a:p>
          <a:p>
            <a:r>
              <a:rPr lang="en-US" altLang="ko-KR" sz="2800" dirty="0"/>
              <a:t>201840222 </a:t>
            </a:r>
            <a:r>
              <a:rPr lang="ko-KR" altLang="en-US" sz="2800" dirty="0"/>
              <a:t>이광민</a:t>
            </a:r>
            <a:endParaRPr lang="en-US" altLang="ko-KR" sz="2800" dirty="0"/>
          </a:p>
          <a:p>
            <a:r>
              <a:rPr lang="ko-KR" altLang="en-US" sz="2800" dirty="0"/>
              <a:t>이호진 교수님</a:t>
            </a:r>
          </a:p>
        </p:txBody>
      </p:sp>
    </p:spTree>
    <p:extLst>
      <p:ext uri="{BB962C8B-B14F-4D97-AF65-F5344CB8AC3E}">
        <p14:creationId xmlns:p14="http://schemas.microsoft.com/office/powerpoint/2010/main" val="361179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D5D743-8698-4A35-AFB3-68A8F256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21879" cy="3689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6B9835-2AB2-4D06-8384-01E12736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315"/>
            <a:ext cx="6862194" cy="3169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CD3A2-B439-430A-BAA2-480DF3942B7E}"/>
              </a:ext>
            </a:extLst>
          </p:cNvPr>
          <p:cNvSpPr txBox="1"/>
          <p:nvPr/>
        </p:nvSpPr>
        <p:spPr>
          <a:xfrm>
            <a:off x="8321879" y="1198327"/>
            <a:ext cx="331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lines</a:t>
            </a:r>
            <a:r>
              <a:rPr lang="ko-KR" altLang="en-US" dirty="0"/>
              <a:t>을 </a:t>
            </a:r>
            <a:r>
              <a:rPr lang="en-US" altLang="ko-KR" dirty="0"/>
              <a:t>5</a:t>
            </a:r>
            <a:r>
              <a:rPr lang="ko-KR" altLang="en-US" dirty="0"/>
              <a:t>개로 지정했고 </a:t>
            </a:r>
            <a:r>
              <a:rPr lang="en-US" altLang="ko-KR" dirty="0"/>
              <a:t>start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지정해서</a:t>
            </a:r>
            <a:endParaRPr lang="en-US" altLang="ko-KR" dirty="0"/>
          </a:p>
          <a:p>
            <a:r>
              <a:rPr lang="ko-KR" altLang="en-US" dirty="0"/>
              <a:t>한 페이지에 </a:t>
            </a:r>
            <a:r>
              <a:rPr lang="en-US" altLang="ko-KR" dirty="0"/>
              <a:t>5</a:t>
            </a:r>
            <a:r>
              <a:rPr lang="ko-KR" altLang="en-US" dirty="0"/>
              <a:t>개씩 데이터가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A5B5D-DA68-4A44-9E2D-9F93E791CEDF}"/>
              </a:ext>
            </a:extLst>
          </p:cNvPr>
          <p:cNvSpPr txBox="1"/>
          <p:nvPr/>
        </p:nvSpPr>
        <p:spPr>
          <a:xfrm>
            <a:off x="6862194" y="3689314"/>
            <a:ext cx="442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개씩 데이터를 출력하는 페이지의 구현은 되었으나</a:t>
            </a:r>
            <a:endParaRPr lang="en-US" altLang="ko-KR" dirty="0"/>
          </a:p>
          <a:p>
            <a:r>
              <a:rPr lang="ko-KR" altLang="en-US" dirty="0"/>
              <a:t>아래 페이지 이동버튼을 눌러도 페이지의 이동이 구현되어 </a:t>
            </a:r>
            <a:r>
              <a:rPr lang="ko-KR" altLang="en-US" dirty="0" err="1"/>
              <a:t>있지않음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997F1-7174-4CCC-8FA0-034A5955DC8D}"/>
              </a:ext>
            </a:extLst>
          </p:cNvPr>
          <p:cNvSpPr txBox="1"/>
          <p:nvPr/>
        </p:nvSpPr>
        <p:spPr>
          <a:xfrm>
            <a:off x="6862194" y="5084483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페이지의 이동을 위한 경로가 지정되지 않았기 때문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B998409-5F3E-4741-BF8E-81B9844E4F80}"/>
              </a:ext>
            </a:extLst>
          </p:cNvPr>
          <p:cNvSpPr/>
          <p:nvPr/>
        </p:nvSpPr>
        <p:spPr>
          <a:xfrm>
            <a:off x="8699383" y="4288478"/>
            <a:ext cx="394283" cy="796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5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754060" y="64886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1A55E9-5933-4863-9D54-1230E462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5795" cy="981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6CAC64-51B1-403E-9B13-D6AB2FF39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57" y="371527"/>
            <a:ext cx="2486372" cy="238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F01FE4-226D-424F-8600-932929F17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291"/>
            <a:ext cx="7059010" cy="21815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F157A4-4EC6-4381-A77B-87CBF0FFA24C}"/>
              </a:ext>
            </a:extLst>
          </p:cNvPr>
          <p:cNvSpPr txBox="1"/>
          <p:nvPr/>
        </p:nvSpPr>
        <p:spPr>
          <a:xfrm>
            <a:off x="4624122" y="4906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경로부분에 변수를 넣음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4018F8-08ED-4316-8777-445536E3B127}"/>
              </a:ext>
            </a:extLst>
          </p:cNvPr>
          <p:cNvSpPr txBox="1"/>
          <p:nvPr/>
        </p:nvSpPr>
        <p:spPr>
          <a:xfrm>
            <a:off x="9227890" y="30594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페이지일때 </a:t>
            </a:r>
            <a:r>
              <a:rPr lang="en-US" altLang="ko-KR" dirty="0"/>
              <a:t>0</a:t>
            </a:r>
            <a:r>
              <a:rPr lang="ko-KR" altLang="en-US" dirty="0"/>
              <a:t>이 출력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9B2148-A5F3-4788-B6BA-38CABE48EE34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flipH="1" flipV="1">
            <a:off x="3905795" y="490606"/>
            <a:ext cx="71832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018A48-D15A-4A1B-8C44-DB60365F0B35}"/>
              </a:ext>
            </a:extLst>
          </p:cNvPr>
          <p:cNvCxnSpPr>
            <a:endCxn id="8" idx="3"/>
          </p:cNvCxnSpPr>
          <p:nvPr/>
        </p:nvCxnSpPr>
        <p:spPr>
          <a:xfrm flipH="1">
            <a:off x="8996229" y="490606"/>
            <a:ext cx="349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83E66AC-14C9-4F32-BE82-1FA86E56E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384"/>
            <a:ext cx="6321819" cy="37596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E161D21-16A4-45E2-9A32-59F340AF9461}"/>
              </a:ext>
            </a:extLst>
          </p:cNvPr>
          <p:cNvSpPr txBox="1"/>
          <p:nvPr/>
        </p:nvSpPr>
        <p:spPr>
          <a:xfrm>
            <a:off x="6862194" y="386732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페이지를 이동하기 위해 기존 스크립트를 수정</a:t>
            </a:r>
          </a:p>
        </p:txBody>
      </p:sp>
    </p:spTree>
    <p:extLst>
      <p:ext uri="{BB962C8B-B14F-4D97-AF65-F5344CB8AC3E}">
        <p14:creationId xmlns:p14="http://schemas.microsoft.com/office/powerpoint/2010/main" val="361189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754060" y="64886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712E3-23CD-4EF0-8D53-6091D97F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0498" cy="30665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24FE3B-F8EB-408F-8585-72CEF5380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6520"/>
            <a:ext cx="9688277" cy="3791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23BD17-906C-40FB-8578-DC4D053A1E52}"/>
              </a:ext>
            </a:extLst>
          </p:cNvPr>
          <p:cNvSpPr txBox="1"/>
          <p:nvPr/>
        </p:nvSpPr>
        <p:spPr>
          <a:xfrm>
            <a:off x="10737908" y="109895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7846D-B670-46FB-A3D3-94AAE453F924}"/>
              </a:ext>
            </a:extLst>
          </p:cNvPr>
          <p:cNvSpPr txBox="1"/>
          <p:nvPr/>
        </p:nvSpPr>
        <p:spPr>
          <a:xfrm>
            <a:off x="10110499" y="45216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46958-028C-488D-BC89-34D87AD6696E}"/>
              </a:ext>
            </a:extLst>
          </p:cNvPr>
          <p:cNvSpPr txBox="1"/>
          <p:nvPr/>
        </p:nvSpPr>
        <p:spPr>
          <a:xfrm>
            <a:off x="6484691" y="3244334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 페이지에 </a:t>
            </a:r>
            <a:r>
              <a:rPr lang="en-US" altLang="ko-KR" dirty="0"/>
              <a:t>5</a:t>
            </a:r>
            <a:r>
              <a:rPr lang="ko-KR" altLang="en-US" dirty="0"/>
              <a:t>개의 데이터가 정상적으로 출력됨 </a:t>
            </a:r>
            <a:r>
              <a:rPr lang="en-US" altLang="ko-KR" dirty="0"/>
              <a:t>+ </a:t>
            </a:r>
            <a:r>
              <a:rPr lang="ko-KR" altLang="en-US" dirty="0"/>
              <a:t>페이지 이동 가능</a:t>
            </a:r>
          </a:p>
        </p:txBody>
      </p:sp>
    </p:spTree>
    <p:extLst>
      <p:ext uri="{BB962C8B-B14F-4D97-AF65-F5344CB8AC3E}">
        <p14:creationId xmlns:p14="http://schemas.microsoft.com/office/powerpoint/2010/main" val="284559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0AAF8E-DE1B-4CD5-A796-B7A085976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" y="4923907"/>
            <a:ext cx="2467319" cy="3429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ADF812C-D8AA-4F78-A27F-397A18200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38" y="5067853"/>
            <a:ext cx="2019582" cy="3905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FD35763-ADA0-483B-BED3-D1A46FBB8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" y="5745009"/>
            <a:ext cx="3172268" cy="28579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60D0C3E-3EBA-435F-A7DE-BD32B7D6E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12" y="5455058"/>
            <a:ext cx="5167584" cy="121226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1FD4024-68E4-4F83-BA89-1D507228F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6" y="45920"/>
            <a:ext cx="7696200" cy="23907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10B118-45E2-4A0F-980D-011D4C815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" y="2671430"/>
            <a:ext cx="5382376" cy="8764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32B5112-4EA2-4922-BB08-100FD1FA2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" y="3547852"/>
            <a:ext cx="3886742" cy="12193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2E92406-08A1-4C1E-A988-AEC866B6B088}"/>
              </a:ext>
            </a:extLst>
          </p:cNvPr>
          <p:cNvSpPr txBox="1"/>
          <p:nvPr/>
        </p:nvSpPr>
        <p:spPr>
          <a:xfrm>
            <a:off x="7850038" y="123412"/>
            <a:ext cx="371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ko-KR" altLang="en-US" dirty="0"/>
              <a:t>를 기준으로 슬라이스 </a:t>
            </a:r>
            <a:r>
              <a:rPr lang="ko-KR" altLang="en-US" dirty="0" err="1"/>
              <a:t>한뒤에</a:t>
            </a:r>
            <a:endParaRPr lang="en-US" altLang="ko-KR" dirty="0"/>
          </a:p>
          <a:p>
            <a:r>
              <a:rPr lang="ko-KR" altLang="en-US" dirty="0"/>
              <a:t>배열에 데이터를 넣고 배열의 </a:t>
            </a:r>
            <a:r>
              <a:rPr lang="en-US" altLang="ko-KR" dirty="0"/>
              <a:t>3</a:t>
            </a:r>
            <a:r>
              <a:rPr lang="ko-KR" altLang="en-US" dirty="0"/>
              <a:t>번째에 값이 존재하면</a:t>
            </a:r>
            <a:endParaRPr lang="en-US" altLang="ko-KR" dirty="0"/>
          </a:p>
          <a:p>
            <a:r>
              <a:rPr lang="ko-KR" altLang="en-US" dirty="0"/>
              <a:t>그 값을 반환함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523224-6DDF-4FF4-8202-A7B9FBD5E9BB}"/>
              </a:ext>
            </a:extLst>
          </p:cNvPr>
          <p:cNvSpPr txBox="1"/>
          <p:nvPr/>
        </p:nvSpPr>
        <p:spPr>
          <a:xfrm>
            <a:off x="6035615" y="3554887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반환받은</a:t>
            </a:r>
            <a:r>
              <a:rPr lang="ko-KR" altLang="en-US" dirty="0"/>
              <a:t> 배열의 </a:t>
            </a:r>
            <a:r>
              <a:rPr lang="en-US" altLang="ko-KR" dirty="0"/>
              <a:t>3</a:t>
            </a:r>
            <a:r>
              <a:rPr lang="ko-KR" altLang="en-US" dirty="0"/>
              <a:t>번째 값이 숫자인 경우 조건문을 수행함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318BBA-3652-498F-9E00-5C85957556C0}"/>
              </a:ext>
            </a:extLst>
          </p:cNvPr>
          <p:cNvSpPr txBox="1"/>
          <p:nvPr/>
        </p:nvSpPr>
        <p:spPr>
          <a:xfrm>
            <a:off x="3019245" y="5050285"/>
            <a:ext cx="351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을 슬라이스 해보면 </a:t>
            </a:r>
            <a:r>
              <a:rPr lang="en-US" altLang="ko-KR" dirty="0"/>
              <a:t>3</a:t>
            </a:r>
            <a:r>
              <a:rPr lang="ko-KR" altLang="en-US" dirty="0"/>
              <a:t>번째에 </a:t>
            </a:r>
            <a:r>
              <a:rPr lang="en-US" altLang="ko-KR" dirty="0"/>
              <a:t>1</a:t>
            </a:r>
            <a:r>
              <a:rPr lang="ko-KR" altLang="en-US" dirty="0"/>
              <a:t>이라는 값이 존재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2D3DF23-D057-4C63-A1B3-44F0DB3934C0}"/>
              </a:ext>
            </a:extLst>
          </p:cNvPr>
          <p:cNvCxnSpPr>
            <a:cxnSpLocks/>
          </p:cNvCxnSpPr>
          <p:nvPr/>
        </p:nvCxnSpPr>
        <p:spPr>
          <a:xfrm>
            <a:off x="6643102" y="5234951"/>
            <a:ext cx="321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4CC9D1E-9CBF-48C5-95C2-791730147F2E}"/>
              </a:ext>
            </a:extLst>
          </p:cNvPr>
          <p:cNvSpPr txBox="1"/>
          <p:nvPr/>
        </p:nvSpPr>
        <p:spPr>
          <a:xfrm>
            <a:off x="6643102" y="4856672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수정 </a:t>
            </a:r>
            <a:r>
              <a:rPr lang="en-US" altLang="ko-KR" dirty="0"/>
              <a:t>+ </a:t>
            </a:r>
            <a:r>
              <a:rPr lang="ko-KR" altLang="en-US" dirty="0"/>
              <a:t>반환 받은 </a:t>
            </a:r>
            <a:r>
              <a:rPr lang="en-US" altLang="ko-KR" dirty="0"/>
              <a:t>third</a:t>
            </a:r>
            <a:r>
              <a:rPr lang="ko-KR" altLang="en-US" dirty="0"/>
              <a:t>의 값을 출력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7FCBC9-F9C3-4386-BFB3-8A3B4B12BFCE}"/>
              </a:ext>
            </a:extLst>
          </p:cNvPr>
          <p:cNvCxnSpPr>
            <a:cxnSpLocks/>
          </p:cNvCxnSpPr>
          <p:nvPr/>
        </p:nvCxnSpPr>
        <p:spPr>
          <a:xfrm>
            <a:off x="3360335" y="5902602"/>
            <a:ext cx="3352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252DAEC-6EF3-4019-987C-7CC2AF9B3CBA}"/>
              </a:ext>
            </a:extLst>
          </p:cNvPr>
          <p:cNvSpPr txBox="1"/>
          <p:nvPr/>
        </p:nvSpPr>
        <p:spPr>
          <a:xfrm>
            <a:off x="3151624" y="6030799"/>
            <a:ext cx="363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을 슬라이스 해보면 </a:t>
            </a:r>
            <a:r>
              <a:rPr lang="en-US" altLang="ko-KR" dirty="0"/>
              <a:t>3</a:t>
            </a:r>
            <a:r>
              <a:rPr lang="ko-KR" altLang="en-US" dirty="0"/>
              <a:t>번째에 값이 존재 하지 않음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실행하지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26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F6D34-6FAA-4C1C-A4AF-BD86C781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9359" cy="40868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47E4B8-71AE-4709-9D45-0B5509CC7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359" y="-1"/>
            <a:ext cx="7265436" cy="40868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49E5A8-7FA3-401B-8F0F-28418C22E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82" y="4456138"/>
            <a:ext cx="7449590" cy="1657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49FF2-9F23-4700-A62E-13B3F1F6B22B}"/>
              </a:ext>
            </a:extLst>
          </p:cNvPr>
          <p:cNvSpPr txBox="1"/>
          <p:nvPr/>
        </p:nvSpPr>
        <p:spPr>
          <a:xfrm>
            <a:off x="1015068" y="408680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데이터를 수정하기 위한 페이지의 구현 </a:t>
            </a:r>
            <a:r>
              <a:rPr lang="en-US" altLang="ko-KR" dirty="0"/>
              <a:t>+ </a:t>
            </a:r>
            <a:r>
              <a:rPr lang="ko-KR" altLang="en-US" dirty="0" err="1"/>
              <a:t>수정전</a:t>
            </a:r>
            <a:r>
              <a:rPr lang="ko-KR" altLang="en-US" dirty="0"/>
              <a:t> 값이 무엇인지 알 수 있도록 값을 출력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62042-16C5-4A22-8FCF-9F03F325CE94}"/>
              </a:ext>
            </a:extLst>
          </p:cNvPr>
          <p:cNvSpPr txBox="1"/>
          <p:nvPr/>
        </p:nvSpPr>
        <p:spPr>
          <a:xfrm>
            <a:off x="3224097" y="611371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수정하기 전 </a:t>
            </a:r>
            <a:r>
              <a:rPr lang="ko-KR" altLang="en-US"/>
              <a:t>값이 무엇인지 출력됨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370332-8352-4326-A35A-75F9C3421316}"/>
              </a:ext>
            </a:extLst>
          </p:cNvPr>
          <p:cNvCxnSpPr/>
          <p:nvPr/>
        </p:nvCxnSpPr>
        <p:spPr>
          <a:xfrm flipV="1">
            <a:off x="4865615" y="5478011"/>
            <a:ext cx="1874097" cy="75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8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261BE-B346-41E4-B9CE-5EE0A1E3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336502"/>
            <a:ext cx="6611273" cy="1991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A604E0-4EFD-4929-BD80-D0C72246C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2327505"/>
            <a:ext cx="5915851" cy="1419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33E189-263B-47D4-BA56-18F1C9D90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3742262"/>
            <a:ext cx="6954220" cy="485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D91634-AB12-4679-8F5C-032E8A17F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4228105"/>
            <a:ext cx="4867954" cy="3905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3C9B283-37DA-4713-8C7F-FDB3A7643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4614020"/>
            <a:ext cx="6258798" cy="371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EADCDC-93A5-408D-9533-CFA3DF6571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4952301"/>
            <a:ext cx="8869013" cy="6858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7957D6-35B1-4D1C-A75C-691B8CBD6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5631890"/>
            <a:ext cx="7535327" cy="885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9CF55B-3137-48BC-B910-D600714B3AEE}"/>
              </a:ext>
            </a:extLst>
          </p:cNvPr>
          <p:cNvSpPr txBox="1"/>
          <p:nvPr/>
        </p:nvSpPr>
        <p:spPr>
          <a:xfrm>
            <a:off x="7199152" y="96267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값을 보여주기 위한 </a:t>
            </a:r>
            <a:r>
              <a:rPr lang="en-US" altLang="ko-KR" dirty="0"/>
              <a:t>HTML </a:t>
            </a:r>
            <a:r>
              <a:rPr lang="ko-KR" altLang="en-US" dirty="0"/>
              <a:t>파일을 생성함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62A27F-F898-4432-96D5-77E19A3A09BA}"/>
              </a:ext>
            </a:extLst>
          </p:cNvPr>
          <p:cNvSpPr txBox="1"/>
          <p:nvPr/>
        </p:nvSpPr>
        <p:spPr>
          <a:xfrm>
            <a:off x="7199152" y="2667884"/>
            <a:ext cx="387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</a:t>
            </a:r>
            <a:r>
              <a:rPr lang="ko-KR" altLang="en-US" dirty="0"/>
              <a:t>값이 </a:t>
            </a:r>
            <a:r>
              <a:rPr lang="en-US" altLang="ko-KR" dirty="0"/>
              <a:t>id</a:t>
            </a:r>
            <a:r>
              <a:rPr lang="ko-KR" altLang="en-US" dirty="0"/>
              <a:t>인 경우를 제외한 나머지 데이터를 가져옴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DB0F6-A470-4013-AC24-A02515528F40}"/>
              </a:ext>
            </a:extLst>
          </p:cNvPr>
          <p:cNvSpPr txBox="1"/>
          <p:nvPr/>
        </p:nvSpPr>
        <p:spPr>
          <a:xfrm>
            <a:off x="7199152" y="374024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마지막에 </a:t>
            </a:r>
            <a:r>
              <a:rPr lang="ko-KR" altLang="en-US"/>
              <a:t>존재하는 콤마를 제거함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BB34B1-271B-4482-948C-9248DD5279EA}"/>
              </a:ext>
            </a:extLst>
          </p:cNvPr>
          <p:cNvSpPr txBox="1"/>
          <p:nvPr/>
        </p:nvSpPr>
        <p:spPr>
          <a:xfrm>
            <a:off x="7199152" y="4244688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의 값을 이용해서 데이터베이스에서 수정할 데이터를 검색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D48AA9-3338-446E-B2F8-E3B72BCD60AC}"/>
              </a:ext>
            </a:extLst>
          </p:cNvPr>
          <p:cNvSpPr txBox="1"/>
          <p:nvPr/>
        </p:nvSpPr>
        <p:spPr>
          <a:xfrm>
            <a:off x="6469309" y="461511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페이지를 이동함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6BE98-98A3-42B5-8917-9E3C00FE6B87}"/>
              </a:ext>
            </a:extLst>
          </p:cNvPr>
          <p:cNvSpPr txBox="1"/>
          <p:nvPr/>
        </p:nvSpPr>
        <p:spPr>
          <a:xfrm>
            <a:off x="8897347" y="5110583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r>
              <a:rPr lang="ko-KR" altLang="en-US" dirty="0"/>
              <a:t>를 사용하면 보낸 값을 출력하지 않음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26C2F7-BFDB-405C-9573-BCCC1D7207D6}"/>
              </a:ext>
            </a:extLst>
          </p:cNvPr>
          <p:cNvSpPr txBox="1"/>
          <p:nvPr/>
        </p:nvSpPr>
        <p:spPr>
          <a:xfrm>
            <a:off x="8587512" y="589019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버튼의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D08A1-91BD-4D83-A81C-8CA7BE847C55}"/>
              </a:ext>
            </a:extLst>
          </p:cNvPr>
          <p:cNvSpPr txBox="1"/>
          <p:nvPr/>
        </p:nvSpPr>
        <p:spPr>
          <a:xfrm>
            <a:off x="9919306" y="633317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결과는 다음 페이지에</a:t>
            </a:r>
          </a:p>
        </p:txBody>
      </p:sp>
    </p:spTree>
    <p:extLst>
      <p:ext uri="{BB962C8B-B14F-4D97-AF65-F5344CB8AC3E}">
        <p14:creationId xmlns:p14="http://schemas.microsoft.com/office/powerpoint/2010/main" val="139224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12D59E-B177-4AB3-8687-76A8E79E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5" y="157012"/>
            <a:ext cx="2619741" cy="285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7189CF-70B2-4BE2-9B91-4338BF324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5" y="442802"/>
            <a:ext cx="8364117" cy="1676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7A2469-1EFC-4581-B994-595C1B773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79" y="761849"/>
            <a:ext cx="2991267" cy="1533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416DF6-219F-476F-9DAE-C6E54A86D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4" y="2488768"/>
            <a:ext cx="10336067" cy="4953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D22615-6A97-4325-A04E-2BBE12FE7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4" y="3352195"/>
            <a:ext cx="7973538" cy="9526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C3BF98-7C0F-4981-9459-0355EE967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4" y="5133972"/>
            <a:ext cx="2715004" cy="790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F031B5-E5C9-4DF7-85D5-B1F5A2E31BCB}"/>
              </a:ext>
            </a:extLst>
          </p:cNvPr>
          <p:cNvSpPr txBox="1"/>
          <p:nvPr/>
        </p:nvSpPr>
        <p:spPr>
          <a:xfrm>
            <a:off x="4675238" y="211943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수정하기 전에 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92D4E-A27E-4DFB-A806-6F16FEEBF6A1}"/>
              </a:ext>
            </a:extLst>
          </p:cNvPr>
          <p:cNvSpPr txBox="1"/>
          <p:nvPr/>
        </p:nvSpPr>
        <p:spPr>
          <a:xfrm>
            <a:off x="8896408" y="21194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값을 수정함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5DD01-A5D6-4310-903C-D6958297DDB6}"/>
              </a:ext>
            </a:extLst>
          </p:cNvPr>
          <p:cNvSpPr txBox="1"/>
          <p:nvPr/>
        </p:nvSpPr>
        <p:spPr>
          <a:xfrm>
            <a:off x="163794" y="293875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하는 테이블의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DA69F0-873E-478A-919C-CB2ED075576B}"/>
              </a:ext>
            </a:extLst>
          </p:cNvPr>
          <p:cNvCxnSpPr/>
          <p:nvPr/>
        </p:nvCxnSpPr>
        <p:spPr>
          <a:xfrm flipV="1">
            <a:off x="733436" y="2736452"/>
            <a:ext cx="180964" cy="3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17F1B3-B112-4783-AC9D-1026200F04A0}"/>
              </a:ext>
            </a:extLst>
          </p:cNvPr>
          <p:cNvSpPr txBox="1"/>
          <p:nvPr/>
        </p:nvSpPr>
        <p:spPr>
          <a:xfrm>
            <a:off x="2455387" y="298286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수정한 값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DAFCB80-1ACF-4756-B03B-296CCE53E0D6}"/>
              </a:ext>
            </a:extLst>
          </p:cNvPr>
          <p:cNvCxnSpPr/>
          <p:nvPr/>
        </p:nvCxnSpPr>
        <p:spPr>
          <a:xfrm flipV="1">
            <a:off x="3025029" y="2780563"/>
            <a:ext cx="180964" cy="3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CD0423-8C53-46BD-8F3F-4D9D02E7085A}"/>
              </a:ext>
            </a:extLst>
          </p:cNvPr>
          <p:cNvSpPr txBox="1"/>
          <p:nvPr/>
        </p:nvSpPr>
        <p:spPr>
          <a:xfrm>
            <a:off x="6275750" y="3062092"/>
            <a:ext cx="268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에서 값을 수정하는 </a:t>
            </a:r>
            <a:r>
              <a:rPr lang="en-US" altLang="ko-KR" dirty="0"/>
              <a:t>UPDATE </a:t>
            </a:r>
            <a:r>
              <a:rPr lang="ko-KR" altLang="en-US" dirty="0"/>
              <a:t>문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C8B2866-8D4A-4D9E-8BAF-522969C69D61}"/>
              </a:ext>
            </a:extLst>
          </p:cNvPr>
          <p:cNvCxnSpPr/>
          <p:nvPr/>
        </p:nvCxnSpPr>
        <p:spPr>
          <a:xfrm flipV="1">
            <a:off x="6845392" y="2859792"/>
            <a:ext cx="180964" cy="3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B2039F-C1FF-4E5E-BE16-2034157A6F0E}"/>
              </a:ext>
            </a:extLst>
          </p:cNvPr>
          <p:cNvSpPr txBox="1"/>
          <p:nvPr/>
        </p:nvSpPr>
        <p:spPr>
          <a:xfrm>
            <a:off x="1350628" y="4534734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Select/member</a:t>
            </a:r>
            <a:r>
              <a:rPr lang="ko-KR" altLang="en-US" dirty="0"/>
              <a:t>로 돌아와보면 값이 </a:t>
            </a:r>
            <a:r>
              <a:rPr lang="ko-KR" altLang="en-US" dirty="0" err="1"/>
              <a:t>변해있는걸</a:t>
            </a:r>
            <a:r>
              <a:rPr lang="ko-KR" altLang="en-US" dirty="0"/>
              <a:t> 볼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7763DA-0AB5-4E39-AADC-6661AE3BAED7}"/>
              </a:ext>
            </a:extLst>
          </p:cNvPr>
          <p:cNvSpPr txBox="1"/>
          <p:nvPr/>
        </p:nvSpPr>
        <p:spPr>
          <a:xfrm>
            <a:off x="3685337" y="5344648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실제로 </a:t>
            </a:r>
            <a:r>
              <a:rPr lang="en-US" altLang="ko-KR" dirty="0"/>
              <a:t>SQL</a:t>
            </a:r>
            <a:r>
              <a:rPr lang="ko-KR" altLang="en-US" dirty="0"/>
              <a:t>에서도 값이 수정되어 있는걸 볼 수 있음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1F247D0-CD3C-4478-9B11-F25E3B2DF698}"/>
              </a:ext>
            </a:extLst>
          </p:cNvPr>
          <p:cNvCxnSpPr>
            <a:stCxn id="40" idx="1"/>
          </p:cNvCxnSpPr>
          <p:nvPr/>
        </p:nvCxnSpPr>
        <p:spPr>
          <a:xfrm flipH="1">
            <a:off x="2455387" y="5529314"/>
            <a:ext cx="1229950" cy="27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581476-F00B-4214-8462-1851185E3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0" y="166438"/>
            <a:ext cx="10830080" cy="5001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A2B20-58E5-4815-8527-E755F5C5F5B0}"/>
              </a:ext>
            </a:extLst>
          </p:cNvPr>
          <p:cNvSpPr txBox="1"/>
          <p:nvPr/>
        </p:nvSpPr>
        <p:spPr>
          <a:xfrm>
            <a:off x="2944536" y="5637402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내용의 수정을 위해 기존 코드를 연상배열로 변경</a:t>
            </a:r>
          </a:p>
        </p:txBody>
      </p:sp>
    </p:spTree>
    <p:extLst>
      <p:ext uri="{BB962C8B-B14F-4D97-AF65-F5344CB8AC3E}">
        <p14:creationId xmlns:p14="http://schemas.microsoft.com/office/powerpoint/2010/main" val="310389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B26C91-0506-40F8-BBE6-B55E9031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2" y="647818"/>
            <a:ext cx="9774014" cy="1038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14B4FA-195D-48FF-BE87-ADF68F08B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2" y="1797767"/>
            <a:ext cx="3096057" cy="1886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B03C8B-692C-4502-97B8-C3003D8DD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2" y="4087201"/>
            <a:ext cx="9069066" cy="1771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4DB3D-85FD-45D4-AB60-BC2A9F657AB6}"/>
              </a:ext>
            </a:extLst>
          </p:cNvPr>
          <p:cNvSpPr txBox="1"/>
          <p:nvPr/>
        </p:nvSpPr>
        <p:spPr>
          <a:xfrm>
            <a:off x="143592" y="251670"/>
            <a:ext cx="521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기존에는 수정 페이지로 이동하려면 </a:t>
            </a:r>
            <a:r>
              <a:rPr lang="en-US" altLang="ko-KR" dirty="0"/>
              <a:t>URL</a:t>
            </a:r>
            <a:r>
              <a:rPr lang="ko-KR" altLang="en-US" dirty="0"/>
              <a:t>에 직접 수정할 값의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ko-KR" altLang="en-US" dirty="0" err="1"/>
              <a:t>작성해야함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E2A78-8A61-4702-9ED1-1672E313E6E4}"/>
              </a:ext>
            </a:extLst>
          </p:cNvPr>
          <p:cNvSpPr txBox="1"/>
          <p:nvPr/>
        </p:nvSpPr>
        <p:spPr>
          <a:xfrm>
            <a:off x="9155431" y="1686188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태그를 사용해서 </a:t>
            </a:r>
            <a:r>
              <a:rPr lang="en-US" altLang="ko-KR" dirty="0"/>
              <a:t>id</a:t>
            </a:r>
            <a:r>
              <a:rPr lang="ko-KR" altLang="en-US" dirty="0"/>
              <a:t>값으로 이동하도록 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118B17-2738-49B5-B1A7-78754E705972}"/>
              </a:ext>
            </a:extLst>
          </p:cNvPr>
          <p:cNvCxnSpPr/>
          <p:nvPr/>
        </p:nvCxnSpPr>
        <p:spPr>
          <a:xfrm flipH="1" flipV="1">
            <a:off x="8498048" y="1235705"/>
            <a:ext cx="747920" cy="56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6D6A33-BA7E-4874-8324-7AD29758FF0F}"/>
              </a:ext>
            </a:extLst>
          </p:cNvPr>
          <p:cNvSpPr txBox="1"/>
          <p:nvPr/>
        </p:nvSpPr>
        <p:spPr>
          <a:xfrm>
            <a:off x="3863407" y="2089409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기존과 다르게 </a:t>
            </a:r>
            <a:r>
              <a:rPr lang="en-US" altLang="ko-KR" dirty="0"/>
              <a:t>id </a:t>
            </a:r>
            <a:r>
              <a:rPr lang="ko-KR" altLang="en-US" dirty="0"/>
              <a:t>부분에 이동이 가능하도록 변경되어 있는걸 볼 수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80533-F716-4AB3-9A0C-4DBC09AA957B}"/>
              </a:ext>
            </a:extLst>
          </p:cNvPr>
          <p:cNvSpPr txBox="1"/>
          <p:nvPr/>
        </p:nvSpPr>
        <p:spPr>
          <a:xfrm>
            <a:off x="6096000" y="621018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링크를 눌러보면 데이터를 수정하는 페이지로 이동됨</a:t>
            </a:r>
          </a:p>
        </p:txBody>
      </p:sp>
    </p:spTree>
    <p:extLst>
      <p:ext uri="{BB962C8B-B14F-4D97-AF65-F5344CB8AC3E}">
        <p14:creationId xmlns:p14="http://schemas.microsoft.com/office/powerpoint/2010/main" val="130621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F25FD-C86E-4D34-A869-98827A07E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06906" cy="1305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B98DF8-DED1-495B-ACA5-39F3FA8FC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5" y="1305107"/>
            <a:ext cx="2524477" cy="1505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A76E93-1AD6-4DB7-BB6D-243F10EBC9D3}"/>
              </a:ext>
            </a:extLst>
          </p:cNvPr>
          <p:cNvSpPr txBox="1"/>
          <p:nvPr/>
        </p:nvSpPr>
        <p:spPr>
          <a:xfrm>
            <a:off x="8846362" y="34425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값을 삭제하기 </a:t>
            </a:r>
            <a:r>
              <a:rPr lang="ko-KR" altLang="en-US"/>
              <a:t>위한 태그를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BC1B9-594A-4527-8687-EA7AEE2A7879}"/>
              </a:ext>
            </a:extLst>
          </p:cNvPr>
          <p:cNvSpPr txBox="1"/>
          <p:nvPr/>
        </p:nvSpPr>
        <p:spPr>
          <a:xfrm>
            <a:off x="3083811" y="1873021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버튼이 생성되어 </a:t>
            </a:r>
            <a:r>
              <a:rPr lang="ko-KR" altLang="en-US" dirty="0" err="1"/>
              <a:t>있는걸</a:t>
            </a:r>
            <a:r>
              <a:rPr lang="ko-KR" altLang="en-US" dirty="0"/>
              <a:t> 볼 수 있음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FEA3B5-7FF9-4249-A292-44A7A4CE3471}"/>
              </a:ext>
            </a:extLst>
          </p:cNvPr>
          <p:cNvCxnSpPr>
            <a:stCxn id="17" idx="1"/>
          </p:cNvCxnSpPr>
          <p:nvPr/>
        </p:nvCxnSpPr>
        <p:spPr>
          <a:xfrm flipH="1">
            <a:off x="1015068" y="2057687"/>
            <a:ext cx="2068743" cy="48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8A407147-18AB-478E-A6C8-880EB667C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" y="2810267"/>
            <a:ext cx="5347314" cy="27691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F52A0A-1210-4809-A265-99DC38225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49" y="3659652"/>
            <a:ext cx="3191320" cy="15242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216CC7-EBA4-4008-87D8-2F6676098AE5}"/>
              </a:ext>
            </a:extLst>
          </p:cNvPr>
          <p:cNvSpPr txBox="1"/>
          <p:nvPr/>
        </p:nvSpPr>
        <p:spPr>
          <a:xfrm>
            <a:off x="5570634" y="2837561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페이지를 삭제하기 위한 쿼리를 작성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3861D2-7DD6-4F56-AECD-39BBA2DD7386}"/>
              </a:ext>
            </a:extLst>
          </p:cNvPr>
          <p:cNvSpPr txBox="1"/>
          <p:nvPr/>
        </p:nvSpPr>
        <p:spPr>
          <a:xfrm>
            <a:off x="5695741" y="329032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페이지를 삭제하기 위한</a:t>
            </a:r>
            <a:r>
              <a:rPr lang="en-US" altLang="ko-KR" dirty="0"/>
              <a:t> SQL</a:t>
            </a:r>
            <a:r>
              <a:rPr lang="ko-KR" altLang="en-US" dirty="0"/>
              <a:t>문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57ACAE2-9D8C-46A7-8496-0E9C3C04A64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035105" y="3474986"/>
            <a:ext cx="1660636" cy="157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9437E-1A61-4B61-ABCE-7C5321C2F14B}"/>
              </a:ext>
            </a:extLst>
          </p:cNvPr>
          <p:cNvSpPr txBox="1"/>
          <p:nvPr/>
        </p:nvSpPr>
        <p:spPr>
          <a:xfrm>
            <a:off x="9539361" y="539474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번 데이터가 삭제되어 있음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7A9F544-EE79-4843-AAF6-8DD85906C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64078"/>
            <a:ext cx="105822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5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4E94C-AFDC-4255-911F-B10CD874BDC6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BBFB8-7217-406B-8D87-6D0D6CBD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53903" cy="3172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E8C59B-B8A2-4639-89F5-24C4C8CC3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2268"/>
            <a:ext cx="6454820" cy="1803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BB753-CFC8-41F7-ABF9-A73273691A09}"/>
              </a:ext>
            </a:extLst>
          </p:cNvPr>
          <p:cNvSpPr txBox="1"/>
          <p:nvPr/>
        </p:nvSpPr>
        <p:spPr>
          <a:xfrm>
            <a:off x="6454820" y="1032136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부트스트랩에서 디자인을 스크랩함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4B9E0C-0312-4C1D-ADBD-22E474201419}"/>
              </a:ext>
            </a:extLst>
          </p:cNvPr>
          <p:cNvSpPr txBox="1"/>
          <p:nvPr/>
        </p:nvSpPr>
        <p:spPr>
          <a:xfrm>
            <a:off x="7583494" y="3750918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에서 매시태그로 값을 변경하는데 사용하는 </a:t>
            </a:r>
            <a:endParaRPr lang="en-US" altLang="ko-KR" dirty="0"/>
          </a:p>
          <a:p>
            <a:r>
              <a:rPr lang="ko-KR" altLang="en-US" dirty="0"/>
              <a:t>변수</a:t>
            </a:r>
            <a:r>
              <a:rPr lang="en-US" altLang="ko-KR" dirty="0"/>
              <a:t>content</a:t>
            </a:r>
            <a:r>
              <a:rPr lang="ko-KR" altLang="en-US" dirty="0"/>
              <a:t>에 방금 스크랩한 값을 추가함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C9ECB0-4189-4998-97BA-E9627A330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2357"/>
            <a:ext cx="3372321" cy="685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402F26-84F4-493E-9177-A718453D0860}"/>
              </a:ext>
            </a:extLst>
          </p:cNvPr>
          <p:cNvSpPr txBox="1"/>
          <p:nvPr/>
        </p:nvSpPr>
        <p:spPr>
          <a:xfrm>
            <a:off x="4085438" y="545063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하단 바가 </a:t>
            </a:r>
            <a:r>
              <a:rPr lang="ko-KR" altLang="en-US"/>
              <a:t>생성되어 있음</a:t>
            </a:r>
          </a:p>
        </p:txBody>
      </p:sp>
    </p:spTree>
    <p:extLst>
      <p:ext uri="{BB962C8B-B14F-4D97-AF65-F5344CB8AC3E}">
        <p14:creationId xmlns:p14="http://schemas.microsoft.com/office/powerpoint/2010/main" val="2014752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9" ma:contentTypeDescription="Create a new document." ma:contentTypeScope="" ma:versionID="39e0d5acccb94c038727446f4375c67b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d4f2ac14a74ba3d22c02989a68f116d3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0D78CF-68EE-4BC7-8F5E-523F2D03B7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69EDFF-3294-4186-A1F1-E1AAB674AF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1CE277-2DB0-42F1-8FDE-B4444F96BD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</TotalTime>
  <Words>335</Words>
  <Application>Microsoft Office PowerPoint</Application>
  <PresentationFormat>와이드스크린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전체</vt:lpstr>
      <vt:lpstr>웹콘텐츠프로그래밍 2019.11.13(12주차)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2019.11.13(12주차)</dc:title>
  <dc:creator>kj119</dc:creator>
  <cp:lastModifiedBy>kj119</cp:lastModifiedBy>
  <cp:revision>1</cp:revision>
  <dcterms:created xsi:type="dcterms:W3CDTF">2019-11-15T14:00:44Z</dcterms:created>
  <dcterms:modified xsi:type="dcterms:W3CDTF">2019-11-15T15:15:36Z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