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09C1D5-6F55-4D04-9218-6914A3903F77}" v="285" dt="2019-12-01T05:08:43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8" autoAdjust="0"/>
    <p:restoredTop sz="94660"/>
  </p:normalViewPr>
  <p:slideViewPr>
    <p:cSldViewPr snapToGrid="0">
      <p:cViewPr>
        <p:scale>
          <a:sx n="100" d="100"/>
          <a:sy n="100" d="100"/>
        </p:scale>
        <p:origin x="87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j119" userId="efccf29a-f3b5-4b37-b444-e9bda86a644e" providerId="ADAL" clId="{A509C1D5-6F55-4D04-9218-6914A3903F77}"/>
    <pc:docChg chg="undo custSel addSld delSld modSld">
      <pc:chgData name="kj119" userId="efccf29a-f3b5-4b37-b444-e9bda86a644e" providerId="ADAL" clId="{A509C1D5-6F55-4D04-9218-6914A3903F77}" dt="2019-12-01T05:08:50.481" v="3381" actId="1076"/>
      <pc:docMkLst>
        <pc:docMk/>
      </pc:docMkLst>
      <pc:sldChg chg="modSp">
        <pc:chgData name="kj119" userId="efccf29a-f3b5-4b37-b444-e9bda86a644e" providerId="ADAL" clId="{A509C1D5-6F55-4D04-9218-6914A3903F77}" dt="2019-12-01T04:21:45.695" v="3" actId="27636"/>
        <pc:sldMkLst>
          <pc:docMk/>
          <pc:sldMk cId="3820395246" sldId="256"/>
        </pc:sldMkLst>
        <pc:spChg chg="mod">
          <ac:chgData name="kj119" userId="efccf29a-f3b5-4b37-b444-e9bda86a644e" providerId="ADAL" clId="{A509C1D5-6F55-4D04-9218-6914A3903F77}" dt="2019-12-01T04:21:41.118" v="1" actId="20577"/>
          <ac:spMkLst>
            <pc:docMk/>
            <pc:sldMk cId="3820395246" sldId="256"/>
            <ac:spMk id="2" creationId="{FEB11369-66E2-4DAE-94FF-647F37974BC4}"/>
          </ac:spMkLst>
        </pc:spChg>
        <pc:spChg chg="mod">
          <ac:chgData name="kj119" userId="efccf29a-f3b5-4b37-b444-e9bda86a644e" providerId="ADAL" clId="{A509C1D5-6F55-4D04-9218-6914A3903F77}" dt="2019-12-01T04:21:45.695" v="3" actId="27636"/>
          <ac:spMkLst>
            <pc:docMk/>
            <pc:sldMk cId="3820395246" sldId="256"/>
            <ac:spMk id="3" creationId="{53A0F695-31E6-46A4-B05D-E98EBD480C6B}"/>
          </ac:spMkLst>
        </pc:spChg>
      </pc:sldChg>
      <pc:sldChg chg="addSp delSp modSp add">
        <pc:chgData name="kj119" userId="efccf29a-f3b5-4b37-b444-e9bda86a644e" providerId="ADAL" clId="{A509C1D5-6F55-4D04-9218-6914A3903F77}" dt="2019-12-01T04:26:30.027" v="434" actId="1076"/>
        <pc:sldMkLst>
          <pc:docMk/>
          <pc:sldMk cId="1690253400" sldId="257"/>
        </pc:sldMkLst>
        <pc:spChg chg="del">
          <ac:chgData name="kj119" userId="efccf29a-f3b5-4b37-b444-e9bda86a644e" providerId="ADAL" clId="{A509C1D5-6F55-4D04-9218-6914A3903F77}" dt="2019-12-01T04:21:52.526" v="5"/>
          <ac:spMkLst>
            <pc:docMk/>
            <pc:sldMk cId="1690253400" sldId="257"/>
            <ac:spMk id="2" creationId="{54F2353A-6427-47BC-83DF-6948014C5FE5}"/>
          </ac:spMkLst>
        </pc:spChg>
        <pc:spChg chg="del">
          <ac:chgData name="kj119" userId="efccf29a-f3b5-4b37-b444-e9bda86a644e" providerId="ADAL" clId="{A509C1D5-6F55-4D04-9218-6914A3903F77}" dt="2019-12-01T04:21:52.526" v="5"/>
          <ac:spMkLst>
            <pc:docMk/>
            <pc:sldMk cId="1690253400" sldId="257"/>
            <ac:spMk id="3" creationId="{30D4CE0D-DD7D-4CE1-B6D7-EA0D5E361E8B}"/>
          </ac:spMkLst>
        </pc:spChg>
        <pc:spChg chg="add mod">
          <ac:chgData name="kj119" userId="efccf29a-f3b5-4b37-b444-e9bda86a644e" providerId="ADAL" clId="{A509C1D5-6F55-4D04-9218-6914A3903F77}" dt="2019-12-01T04:25:28.022" v="417" actId="1076"/>
          <ac:spMkLst>
            <pc:docMk/>
            <pc:sldMk cId="1690253400" sldId="257"/>
            <ac:spMk id="10" creationId="{2658A395-4169-4B08-93A1-9DC8B4A09C8B}"/>
          </ac:spMkLst>
        </pc:spChg>
        <pc:spChg chg="add mod">
          <ac:chgData name="kj119" userId="efccf29a-f3b5-4b37-b444-e9bda86a644e" providerId="ADAL" clId="{A509C1D5-6F55-4D04-9218-6914A3903F77}" dt="2019-12-01T04:25:23.514" v="416" actId="1076"/>
          <ac:spMkLst>
            <pc:docMk/>
            <pc:sldMk cId="1690253400" sldId="257"/>
            <ac:spMk id="11" creationId="{AFD6ABFF-EAAC-4FC8-B91B-44C61C7F8A19}"/>
          </ac:spMkLst>
        </pc:spChg>
        <pc:spChg chg="add">
          <ac:chgData name="kj119" userId="efccf29a-f3b5-4b37-b444-e9bda86a644e" providerId="ADAL" clId="{A509C1D5-6F55-4D04-9218-6914A3903F77}" dt="2019-12-01T04:24:46.091" v="304"/>
          <ac:spMkLst>
            <pc:docMk/>
            <pc:sldMk cId="1690253400" sldId="257"/>
            <ac:spMk id="12" creationId="{CF653106-45EC-40FC-A096-1050387D8ECB}"/>
          </ac:spMkLst>
        </pc:spChg>
        <pc:spChg chg="add mod">
          <ac:chgData name="kj119" userId="efccf29a-f3b5-4b37-b444-e9bda86a644e" providerId="ADAL" clId="{A509C1D5-6F55-4D04-9218-6914A3903F77}" dt="2019-12-01T04:25:18.346" v="415" actId="1076"/>
          <ac:spMkLst>
            <pc:docMk/>
            <pc:sldMk cId="1690253400" sldId="257"/>
            <ac:spMk id="13" creationId="{A4B7D20A-A482-4BF3-A242-1C76501316DA}"/>
          </ac:spMkLst>
        </pc:spChg>
        <pc:picChg chg="add mod">
          <ac:chgData name="kj119" userId="efccf29a-f3b5-4b37-b444-e9bda86a644e" providerId="ADAL" clId="{A509C1D5-6F55-4D04-9218-6914A3903F77}" dt="2019-12-01T04:22:16.167" v="8" actId="1076"/>
          <ac:picMkLst>
            <pc:docMk/>
            <pc:sldMk cId="1690253400" sldId="257"/>
            <ac:picMk id="5" creationId="{6688160C-FF11-4773-8505-AA8B30FE34E9}"/>
          </ac:picMkLst>
        </pc:picChg>
        <pc:picChg chg="add mod">
          <ac:chgData name="kj119" userId="efccf29a-f3b5-4b37-b444-e9bda86a644e" providerId="ADAL" clId="{A509C1D5-6F55-4D04-9218-6914A3903F77}" dt="2019-12-01T04:23:40.051" v="123" actId="1076"/>
          <ac:picMkLst>
            <pc:docMk/>
            <pc:sldMk cId="1690253400" sldId="257"/>
            <ac:picMk id="7" creationId="{75DF8B32-F7A1-41B7-AEB6-7752A6BB2F56}"/>
          </ac:picMkLst>
        </pc:picChg>
        <pc:picChg chg="add mod">
          <ac:chgData name="kj119" userId="efccf29a-f3b5-4b37-b444-e9bda86a644e" providerId="ADAL" clId="{A509C1D5-6F55-4D04-9218-6914A3903F77}" dt="2019-12-01T04:24:39.312" v="303" actId="1076"/>
          <ac:picMkLst>
            <pc:docMk/>
            <pc:sldMk cId="1690253400" sldId="257"/>
            <ac:picMk id="9" creationId="{4F0F7A6F-5FCB-459D-831C-31A21143F208}"/>
          </ac:picMkLst>
        </pc:picChg>
        <pc:picChg chg="add mod">
          <ac:chgData name="kj119" userId="efccf29a-f3b5-4b37-b444-e9bda86a644e" providerId="ADAL" clId="{A509C1D5-6F55-4D04-9218-6914A3903F77}" dt="2019-12-01T04:26:30.027" v="434" actId="1076"/>
          <ac:picMkLst>
            <pc:docMk/>
            <pc:sldMk cId="1690253400" sldId="257"/>
            <ac:picMk id="22" creationId="{34E04FAD-97E1-4426-A12C-AB2A581BC65B}"/>
          </ac:picMkLst>
        </pc:picChg>
        <pc:cxnChg chg="add mod">
          <ac:chgData name="kj119" userId="efccf29a-f3b5-4b37-b444-e9bda86a644e" providerId="ADAL" clId="{A509C1D5-6F55-4D04-9218-6914A3903F77}" dt="2019-12-01T04:25:32.921" v="418" actId="11529"/>
          <ac:cxnSpMkLst>
            <pc:docMk/>
            <pc:sldMk cId="1690253400" sldId="257"/>
            <ac:cxnSpMk id="15" creationId="{1083BF57-C1D0-4E0A-9830-14EF8B5F4B6F}"/>
          </ac:cxnSpMkLst>
        </pc:cxnChg>
        <pc:cxnChg chg="add del mod">
          <ac:chgData name="kj119" userId="efccf29a-f3b5-4b37-b444-e9bda86a644e" providerId="ADAL" clId="{A509C1D5-6F55-4D04-9218-6914A3903F77}" dt="2019-12-01T04:25:37.236" v="421" actId="478"/>
          <ac:cxnSpMkLst>
            <pc:docMk/>
            <pc:sldMk cId="1690253400" sldId="257"/>
            <ac:cxnSpMk id="16" creationId="{D32AFAD5-01DB-431F-B227-06435FEAC50F}"/>
          </ac:cxnSpMkLst>
        </pc:cxnChg>
        <pc:cxnChg chg="add mod">
          <ac:chgData name="kj119" userId="efccf29a-f3b5-4b37-b444-e9bda86a644e" providerId="ADAL" clId="{A509C1D5-6F55-4D04-9218-6914A3903F77}" dt="2019-12-01T04:25:41.322" v="422" actId="11529"/>
          <ac:cxnSpMkLst>
            <pc:docMk/>
            <pc:sldMk cId="1690253400" sldId="257"/>
            <ac:cxnSpMk id="18" creationId="{AF1407D0-7E01-41B9-A018-FB02D21F6E79}"/>
          </ac:cxnSpMkLst>
        </pc:cxnChg>
        <pc:cxnChg chg="add mod">
          <ac:chgData name="kj119" userId="efccf29a-f3b5-4b37-b444-e9bda86a644e" providerId="ADAL" clId="{A509C1D5-6F55-4D04-9218-6914A3903F77}" dt="2019-12-01T04:25:45.084" v="423" actId="11529"/>
          <ac:cxnSpMkLst>
            <pc:docMk/>
            <pc:sldMk cId="1690253400" sldId="257"/>
            <ac:cxnSpMk id="20" creationId="{95FBB349-29EA-45AC-9DD6-58B140AB4213}"/>
          </ac:cxnSpMkLst>
        </pc:cxnChg>
      </pc:sldChg>
      <pc:sldChg chg="addSp delSp modSp add">
        <pc:chgData name="kj119" userId="efccf29a-f3b5-4b37-b444-e9bda86a644e" providerId="ADAL" clId="{A509C1D5-6F55-4D04-9218-6914A3903F77}" dt="2019-12-01T04:29:17.920" v="749" actId="1035"/>
        <pc:sldMkLst>
          <pc:docMk/>
          <pc:sldMk cId="397156846" sldId="258"/>
        </pc:sldMkLst>
        <pc:spChg chg="del">
          <ac:chgData name="kj119" userId="efccf29a-f3b5-4b37-b444-e9bda86a644e" providerId="ADAL" clId="{A509C1D5-6F55-4D04-9218-6914A3903F77}" dt="2019-12-01T04:25:56.468" v="427" actId="478"/>
          <ac:spMkLst>
            <pc:docMk/>
            <pc:sldMk cId="397156846" sldId="258"/>
            <ac:spMk id="10" creationId="{2658A395-4169-4B08-93A1-9DC8B4A09C8B}"/>
          </ac:spMkLst>
        </pc:spChg>
        <pc:spChg chg="del">
          <ac:chgData name="kj119" userId="efccf29a-f3b5-4b37-b444-e9bda86a644e" providerId="ADAL" clId="{A509C1D5-6F55-4D04-9218-6914A3903F77}" dt="2019-12-01T04:25:56.468" v="427" actId="478"/>
          <ac:spMkLst>
            <pc:docMk/>
            <pc:sldMk cId="397156846" sldId="258"/>
            <ac:spMk id="11" creationId="{AFD6ABFF-EAAC-4FC8-B91B-44C61C7F8A19}"/>
          </ac:spMkLst>
        </pc:spChg>
        <pc:spChg chg="mod">
          <ac:chgData name="kj119" userId="efccf29a-f3b5-4b37-b444-e9bda86a644e" providerId="ADAL" clId="{A509C1D5-6F55-4D04-9218-6914A3903F77}" dt="2019-12-01T04:25:52.212" v="426" actId="20577"/>
          <ac:spMkLst>
            <pc:docMk/>
            <pc:sldMk cId="397156846" sldId="258"/>
            <ac:spMk id="12" creationId="{CF653106-45EC-40FC-A096-1050387D8ECB}"/>
          </ac:spMkLst>
        </pc:spChg>
        <pc:spChg chg="del">
          <ac:chgData name="kj119" userId="efccf29a-f3b5-4b37-b444-e9bda86a644e" providerId="ADAL" clId="{A509C1D5-6F55-4D04-9218-6914A3903F77}" dt="2019-12-01T04:25:56.468" v="427" actId="478"/>
          <ac:spMkLst>
            <pc:docMk/>
            <pc:sldMk cId="397156846" sldId="258"/>
            <ac:spMk id="13" creationId="{A4B7D20A-A482-4BF3-A242-1C76501316DA}"/>
          </ac:spMkLst>
        </pc:spChg>
        <pc:spChg chg="add mod">
          <ac:chgData name="kj119" userId="efccf29a-f3b5-4b37-b444-e9bda86a644e" providerId="ADAL" clId="{A509C1D5-6F55-4D04-9218-6914A3903F77}" dt="2019-12-01T04:29:17.920" v="749" actId="1035"/>
          <ac:spMkLst>
            <pc:docMk/>
            <pc:sldMk cId="397156846" sldId="258"/>
            <ac:spMk id="22" creationId="{0CB4D4E7-F1D0-4D99-8A5E-8CC8C77787F6}"/>
          </ac:spMkLst>
        </pc:spChg>
        <pc:spChg chg="add mod">
          <ac:chgData name="kj119" userId="efccf29a-f3b5-4b37-b444-e9bda86a644e" providerId="ADAL" clId="{A509C1D5-6F55-4D04-9218-6914A3903F77}" dt="2019-12-01T04:29:17.920" v="749" actId="1035"/>
          <ac:spMkLst>
            <pc:docMk/>
            <pc:sldMk cId="397156846" sldId="258"/>
            <ac:spMk id="25" creationId="{E371F9EF-6EF2-41A9-A26A-87CFEC7BE9C8}"/>
          </ac:spMkLst>
        </pc:spChg>
        <pc:spChg chg="add mod">
          <ac:chgData name="kj119" userId="efccf29a-f3b5-4b37-b444-e9bda86a644e" providerId="ADAL" clId="{A509C1D5-6F55-4D04-9218-6914A3903F77}" dt="2019-12-01T04:29:17.920" v="749" actId="1035"/>
          <ac:spMkLst>
            <pc:docMk/>
            <pc:sldMk cId="397156846" sldId="258"/>
            <ac:spMk id="26" creationId="{D2CB91BA-6B73-43CD-B3BF-E00CD535BA8D}"/>
          </ac:spMkLst>
        </pc:spChg>
        <pc:spChg chg="add mod">
          <ac:chgData name="kj119" userId="efccf29a-f3b5-4b37-b444-e9bda86a644e" providerId="ADAL" clId="{A509C1D5-6F55-4D04-9218-6914A3903F77}" dt="2019-12-01T04:29:17.920" v="749" actId="1035"/>
          <ac:spMkLst>
            <pc:docMk/>
            <pc:sldMk cId="397156846" sldId="258"/>
            <ac:spMk id="27" creationId="{758114D1-2334-4781-B88F-3EF114255FD7}"/>
          </ac:spMkLst>
        </pc:spChg>
        <pc:spChg chg="add mod">
          <ac:chgData name="kj119" userId="efccf29a-f3b5-4b37-b444-e9bda86a644e" providerId="ADAL" clId="{A509C1D5-6F55-4D04-9218-6914A3903F77}" dt="2019-12-01T04:29:17.920" v="749" actId="1035"/>
          <ac:spMkLst>
            <pc:docMk/>
            <pc:sldMk cId="397156846" sldId="258"/>
            <ac:spMk id="28" creationId="{5F0B96D8-15EF-4A7C-AA70-E43213D7DD31}"/>
          </ac:spMkLst>
        </pc:spChg>
        <pc:picChg chg="add del mod">
          <ac:chgData name="kj119" userId="efccf29a-f3b5-4b37-b444-e9bda86a644e" providerId="ADAL" clId="{A509C1D5-6F55-4D04-9218-6914A3903F77}" dt="2019-12-01T04:26:59.442" v="441" actId="478"/>
          <ac:picMkLst>
            <pc:docMk/>
            <pc:sldMk cId="397156846" sldId="258"/>
            <ac:picMk id="3" creationId="{C0A5EC26-4A52-4C15-A992-6A07B80DF423}"/>
          </ac:picMkLst>
        </pc:picChg>
        <pc:picChg chg="del">
          <ac:chgData name="kj119" userId="efccf29a-f3b5-4b37-b444-e9bda86a644e" providerId="ADAL" clId="{A509C1D5-6F55-4D04-9218-6914A3903F77}" dt="2019-12-01T04:25:56.468" v="427" actId="478"/>
          <ac:picMkLst>
            <pc:docMk/>
            <pc:sldMk cId="397156846" sldId="258"/>
            <ac:picMk id="5" creationId="{6688160C-FF11-4773-8505-AA8B30FE34E9}"/>
          </ac:picMkLst>
        </pc:picChg>
        <pc:picChg chg="add del mod">
          <ac:chgData name="kj119" userId="efccf29a-f3b5-4b37-b444-e9bda86a644e" providerId="ADAL" clId="{A509C1D5-6F55-4D04-9218-6914A3903F77}" dt="2019-12-01T04:26:35.992" v="435" actId="478"/>
          <ac:picMkLst>
            <pc:docMk/>
            <pc:sldMk cId="397156846" sldId="258"/>
            <ac:picMk id="6" creationId="{943C82E0-7528-41D9-BBCC-00A2D9658131}"/>
          </ac:picMkLst>
        </pc:picChg>
        <pc:picChg chg="del">
          <ac:chgData name="kj119" userId="efccf29a-f3b5-4b37-b444-e9bda86a644e" providerId="ADAL" clId="{A509C1D5-6F55-4D04-9218-6914A3903F77}" dt="2019-12-01T04:25:56.468" v="427" actId="478"/>
          <ac:picMkLst>
            <pc:docMk/>
            <pc:sldMk cId="397156846" sldId="258"/>
            <ac:picMk id="7" creationId="{75DF8B32-F7A1-41B7-AEB6-7752A6BB2F56}"/>
          </ac:picMkLst>
        </pc:picChg>
        <pc:picChg chg="del">
          <ac:chgData name="kj119" userId="efccf29a-f3b5-4b37-b444-e9bda86a644e" providerId="ADAL" clId="{A509C1D5-6F55-4D04-9218-6914A3903F77}" dt="2019-12-01T04:25:56.468" v="427" actId="478"/>
          <ac:picMkLst>
            <pc:docMk/>
            <pc:sldMk cId="397156846" sldId="258"/>
            <ac:picMk id="9" creationId="{4F0F7A6F-5FCB-459D-831C-31A21143F208}"/>
          </ac:picMkLst>
        </pc:picChg>
        <pc:picChg chg="add mod">
          <ac:chgData name="kj119" userId="efccf29a-f3b5-4b37-b444-e9bda86a644e" providerId="ADAL" clId="{A509C1D5-6F55-4D04-9218-6914A3903F77}" dt="2019-12-01T04:29:17.920" v="749" actId="1035"/>
          <ac:picMkLst>
            <pc:docMk/>
            <pc:sldMk cId="397156846" sldId="258"/>
            <ac:picMk id="14" creationId="{C826CAA6-5E83-4B89-84AB-C56EDC2FD59B}"/>
          </ac:picMkLst>
        </pc:picChg>
        <pc:picChg chg="add mod">
          <ac:chgData name="kj119" userId="efccf29a-f3b5-4b37-b444-e9bda86a644e" providerId="ADAL" clId="{A509C1D5-6F55-4D04-9218-6914A3903F77}" dt="2019-12-01T04:29:17.920" v="749" actId="1035"/>
          <ac:picMkLst>
            <pc:docMk/>
            <pc:sldMk cId="397156846" sldId="258"/>
            <ac:picMk id="17" creationId="{BC687E82-92EE-49E3-9F6A-A8381E88770F}"/>
          </ac:picMkLst>
        </pc:picChg>
        <pc:picChg chg="add mod">
          <ac:chgData name="kj119" userId="efccf29a-f3b5-4b37-b444-e9bda86a644e" providerId="ADAL" clId="{A509C1D5-6F55-4D04-9218-6914A3903F77}" dt="2019-12-01T04:29:17.920" v="749" actId="1035"/>
          <ac:picMkLst>
            <pc:docMk/>
            <pc:sldMk cId="397156846" sldId="258"/>
            <ac:picMk id="21" creationId="{18DBDB9C-12CF-43AE-84DA-E1B184E3586F}"/>
          </ac:picMkLst>
        </pc:picChg>
        <pc:cxnChg chg="del mod">
          <ac:chgData name="kj119" userId="efccf29a-f3b5-4b37-b444-e9bda86a644e" providerId="ADAL" clId="{A509C1D5-6F55-4D04-9218-6914A3903F77}" dt="2019-12-01T04:25:56.468" v="427" actId="478"/>
          <ac:cxnSpMkLst>
            <pc:docMk/>
            <pc:sldMk cId="397156846" sldId="258"/>
            <ac:cxnSpMk id="15" creationId="{1083BF57-C1D0-4E0A-9830-14EF8B5F4B6F}"/>
          </ac:cxnSpMkLst>
        </pc:cxnChg>
        <pc:cxnChg chg="del mod">
          <ac:chgData name="kj119" userId="efccf29a-f3b5-4b37-b444-e9bda86a644e" providerId="ADAL" clId="{A509C1D5-6F55-4D04-9218-6914A3903F77}" dt="2019-12-01T04:25:56.468" v="427" actId="478"/>
          <ac:cxnSpMkLst>
            <pc:docMk/>
            <pc:sldMk cId="397156846" sldId="258"/>
            <ac:cxnSpMk id="18" creationId="{AF1407D0-7E01-41B9-A018-FB02D21F6E79}"/>
          </ac:cxnSpMkLst>
        </pc:cxnChg>
        <pc:cxnChg chg="del mod">
          <ac:chgData name="kj119" userId="efccf29a-f3b5-4b37-b444-e9bda86a644e" providerId="ADAL" clId="{A509C1D5-6F55-4D04-9218-6914A3903F77}" dt="2019-12-01T04:25:56.468" v="427" actId="478"/>
          <ac:cxnSpMkLst>
            <pc:docMk/>
            <pc:sldMk cId="397156846" sldId="258"/>
            <ac:cxnSpMk id="20" creationId="{95FBB349-29EA-45AC-9DD6-58B140AB4213}"/>
          </ac:cxnSpMkLst>
        </pc:cxnChg>
        <pc:cxnChg chg="add mod">
          <ac:chgData name="kj119" userId="efccf29a-f3b5-4b37-b444-e9bda86a644e" providerId="ADAL" clId="{A509C1D5-6F55-4D04-9218-6914A3903F77}" dt="2019-12-01T04:29:17.920" v="749" actId="1035"/>
          <ac:cxnSpMkLst>
            <pc:docMk/>
            <pc:sldMk cId="397156846" sldId="258"/>
            <ac:cxnSpMk id="24" creationId="{DFF02D65-A1F9-4231-866C-BB19C732D34D}"/>
          </ac:cxnSpMkLst>
        </pc:cxnChg>
        <pc:cxnChg chg="add mod">
          <ac:chgData name="kj119" userId="efccf29a-f3b5-4b37-b444-e9bda86a644e" providerId="ADAL" clId="{A509C1D5-6F55-4D04-9218-6914A3903F77}" dt="2019-12-01T04:29:17.920" v="749" actId="1035"/>
          <ac:cxnSpMkLst>
            <pc:docMk/>
            <pc:sldMk cId="397156846" sldId="258"/>
            <ac:cxnSpMk id="30" creationId="{F0247EA9-2246-4755-8776-F7249BB20CD1}"/>
          </ac:cxnSpMkLst>
        </pc:cxnChg>
      </pc:sldChg>
      <pc:sldChg chg="addSp delSp modSp add">
        <pc:chgData name="kj119" userId="efccf29a-f3b5-4b37-b444-e9bda86a644e" providerId="ADAL" clId="{A509C1D5-6F55-4D04-9218-6914A3903F77}" dt="2019-12-01T04:34:26.310" v="1147" actId="1076"/>
        <pc:sldMkLst>
          <pc:docMk/>
          <pc:sldMk cId="3975936923" sldId="259"/>
        </pc:sldMkLst>
        <pc:spChg chg="add mod">
          <ac:chgData name="kj119" userId="efccf29a-f3b5-4b37-b444-e9bda86a644e" providerId="ADAL" clId="{A509C1D5-6F55-4D04-9218-6914A3903F77}" dt="2019-12-01T04:30:40.202" v="873" actId="1076"/>
          <ac:spMkLst>
            <pc:docMk/>
            <pc:sldMk cId="3975936923" sldId="259"/>
            <ac:spMk id="4" creationId="{27710EEA-523E-4F52-A103-30B6F8A1AA54}"/>
          </ac:spMkLst>
        </pc:spChg>
        <pc:spChg chg="add mod">
          <ac:chgData name="kj119" userId="efccf29a-f3b5-4b37-b444-e9bda86a644e" providerId="ADAL" clId="{A509C1D5-6F55-4D04-9218-6914A3903F77}" dt="2019-12-01T04:32:17.736" v="1041" actId="1076"/>
          <ac:spMkLst>
            <pc:docMk/>
            <pc:sldMk cId="3975936923" sldId="259"/>
            <ac:spMk id="11" creationId="{57366809-167C-40DF-8DAB-0364CED3C80B}"/>
          </ac:spMkLst>
        </pc:spChg>
        <pc:spChg chg="mod">
          <ac:chgData name="kj119" userId="efccf29a-f3b5-4b37-b444-e9bda86a644e" providerId="ADAL" clId="{A509C1D5-6F55-4D04-9218-6914A3903F77}" dt="2019-12-01T04:29:23.868" v="752" actId="20577"/>
          <ac:spMkLst>
            <pc:docMk/>
            <pc:sldMk cId="3975936923" sldId="259"/>
            <ac:spMk id="12" creationId="{CF653106-45EC-40FC-A096-1050387D8ECB}"/>
          </ac:spMkLst>
        </pc:spChg>
        <pc:spChg chg="del">
          <ac:chgData name="kj119" userId="efccf29a-f3b5-4b37-b444-e9bda86a644e" providerId="ADAL" clId="{A509C1D5-6F55-4D04-9218-6914A3903F77}" dt="2019-12-01T04:29:26.589" v="753" actId="478"/>
          <ac:spMkLst>
            <pc:docMk/>
            <pc:sldMk cId="3975936923" sldId="259"/>
            <ac:spMk id="22" creationId="{0CB4D4E7-F1D0-4D99-8A5E-8CC8C77787F6}"/>
          </ac:spMkLst>
        </pc:spChg>
        <pc:spChg chg="add mod">
          <ac:chgData name="kj119" userId="efccf29a-f3b5-4b37-b444-e9bda86a644e" providerId="ADAL" clId="{A509C1D5-6F55-4D04-9218-6914A3903F77}" dt="2019-12-01T04:32:53.851" v="1112" actId="1076"/>
          <ac:spMkLst>
            <pc:docMk/>
            <pc:sldMk cId="3975936923" sldId="259"/>
            <ac:spMk id="23" creationId="{1405584E-BE18-4554-85A4-368C4F44EFD1}"/>
          </ac:spMkLst>
        </pc:spChg>
        <pc:spChg chg="del">
          <ac:chgData name="kj119" userId="efccf29a-f3b5-4b37-b444-e9bda86a644e" providerId="ADAL" clId="{A509C1D5-6F55-4D04-9218-6914A3903F77}" dt="2019-12-01T04:29:26.589" v="753" actId="478"/>
          <ac:spMkLst>
            <pc:docMk/>
            <pc:sldMk cId="3975936923" sldId="259"/>
            <ac:spMk id="25" creationId="{E371F9EF-6EF2-41A9-A26A-87CFEC7BE9C8}"/>
          </ac:spMkLst>
        </pc:spChg>
        <pc:spChg chg="del">
          <ac:chgData name="kj119" userId="efccf29a-f3b5-4b37-b444-e9bda86a644e" providerId="ADAL" clId="{A509C1D5-6F55-4D04-9218-6914A3903F77}" dt="2019-12-01T04:29:26.589" v="753" actId="478"/>
          <ac:spMkLst>
            <pc:docMk/>
            <pc:sldMk cId="3975936923" sldId="259"/>
            <ac:spMk id="26" creationId="{D2CB91BA-6B73-43CD-B3BF-E00CD535BA8D}"/>
          </ac:spMkLst>
        </pc:spChg>
        <pc:spChg chg="del">
          <ac:chgData name="kj119" userId="efccf29a-f3b5-4b37-b444-e9bda86a644e" providerId="ADAL" clId="{A509C1D5-6F55-4D04-9218-6914A3903F77}" dt="2019-12-01T04:29:26.589" v="753" actId="478"/>
          <ac:spMkLst>
            <pc:docMk/>
            <pc:sldMk cId="3975936923" sldId="259"/>
            <ac:spMk id="27" creationId="{758114D1-2334-4781-B88F-3EF114255FD7}"/>
          </ac:spMkLst>
        </pc:spChg>
        <pc:spChg chg="del">
          <ac:chgData name="kj119" userId="efccf29a-f3b5-4b37-b444-e9bda86a644e" providerId="ADAL" clId="{A509C1D5-6F55-4D04-9218-6914A3903F77}" dt="2019-12-01T04:29:26.589" v="753" actId="478"/>
          <ac:spMkLst>
            <pc:docMk/>
            <pc:sldMk cId="3975936923" sldId="259"/>
            <ac:spMk id="28" creationId="{5F0B96D8-15EF-4A7C-AA70-E43213D7DD31}"/>
          </ac:spMkLst>
        </pc:spChg>
        <pc:spChg chg="add mod">
          <ac:chgData name="kj119" userId="efccf29a-f3b5-4b37-b444-e9bda86a644e" providerId="ADAL" clId="{A509C1D5-6F55-4D04-9218-6914A3903F77}" dt="2019-12-01T04:34:26.310" v="1147" actId="1076"/>
          <ac:spMkLst>
            <pc:docMk/>
            <pc:sldMk cId="3975936923" sldId="259"/>
            <ac:spMk id="34" creationId="{047C11A0-9C9A-4D8D-8C7C-E8B55C7C58FC}"/>
          </ac:spMkLst>
        </pc:spChg>
        <pc:picChg chg="add mod">
          <ac:chgData name="kj119" userId="efccf29a-f3b5-4b37-b444-e9bda86a644e" providerId="ADAL" clId="{A509C1D5-6F55-4D04-9218-6914A3903F77}" dt="2019-12-01T04:29:42.755" v="756" actId="1076"/>
          <ac:picMkLst>
            <pc:docMk/>
            <pc:sldMk cId="3975936923" sldId="259"/>
            <ac:picMk id="3" creationId="{6A680343-05C3-4DEB-8685-E04E8435BBF6}"/>
          </ac:picMkLst>
        </pc:picChg>
        <pc:picChg chg="add mod">
          <ac:chgData name="kj119" userId="efccf29a-f3b5-4b37-b444-e9bda86a644e" providerId="ADAL" clId="{A509C1D5-6F55-4D04-9218-6914A3903F77}" dt="2019-12-01T04:31:24.531" v="885" actId="1076"/>
          <ac:picMkLst>
            <pc:docMk/>
            <pc:sldMk cId="3975936923" sldId="259"/>
            <ac:picMk id="6" creationId="{953F2740-AF73-421A-81B2-817FEFDF5CA2}"/>
          </ac:picMkLst>
        </pc:picChg>
        <pc:picChg chg="add mod">
          <ac:chgData name="kj119" userId="efccf29a-f3b5-4b37-b444-e9bda86a644e" providerId="ADAL" clId="{A509C1D5-6F55-4D04-9218-6914A3903F77}" dt="2019-12-01T04:31:26.746" v="886" actId="1076"/>
          <ac:picMkLst>
            <pc:docMk/>
            <pc:sldMk cId="3975936923" sldId="259"/>
            <ac:picMk id="8" creationId="{5E25AAF9-AC6D-48DB-8414-EB3E38CA69D6}"/>
          </ac:picMkLst>
        </pc:picChg>
        <pc:picChg chg="del">
          <ac:chgData name="kj119" userId="efccf29a-f3b5-4b37-b444-e9bda86a644e" providerId="ADAL" clId="{A509C1D5-6F55-4D04-9218-6914A3903F77}" dt="2019-12-01T04:29:26.589" v="753" actId="478"/>
          <ac:picMkLst>
            <pc:docMk/>
            <pc:sldMk cId="3975936923" sldId="259"/>
            <ac:picMk id="14" creationId="{C826CAA6-5E83-4B89-84AB-C56EDC2FD59B}"/>
          </ac:picMkLst>
        </pc:picChg>
        <pc:picChg chg="del">
          <ac:chgData name="kj119" userId="efccf29a-f3b5-4b37-b444-e9bda86a644e" providerId="ADAL" clId="{A509C1D5-6F55-4D04-9218-6914A3903F77}" dt="2019-12-01T04:29:26.589" v="753" actId="478"/>
          <ac:picMkLst>
            <pc:docMk/>
            <pc:sldMk cId="3975936923" sldId="259"/>
            <ac:picMk id="17" creationId="{BC687E82-92EE-49E3-9F6A-A8381E88770F}"/>
          </ac:picMkLst>
        </pc:picChg>
        <pc:picChg chg="del">
          <ac:chgData name="kj119" userId="efccf29a-f3b5-4b37-b444-e9bda86a644e" providerId="ADAL" clId="{A509C1D5-6F55-4D04-9218-6914A3903F77}" dt="2019-12-01T04:29:26.589" v="753" actId="478"/>
          <ac:picMkLst>
            <pc:docMk/>
            <pc:sldMk cId="3975936923" sldId="259"/>
            <ac:picMk id="21" creationId="{18DBDB9C-12CF-43AE-84DA-E1B184E3586F}"/>
          </ac:picMkLst>
        </pc:picChg>
        <pc:picChg chg="add del mod">
          <ac:chgData name="kj119" userId="efccf29a-f3b5-4b37-b444-e9bda86a644e" providerId="ADAL" clId="{A509C1D5-6F55-4D04-9218-6914A3903F77}" dt="2019-12-01T04:33:49.401" v="1125"/>
          <ac:picMkLst>
            <pc:docMk/>
            <pc:sldMk cId="3975936923" sldId="259"/>
            <ac:picMk id="32" creationId="{E7045C0D-39B7-4B2E-8467-3F039940473C}"/>
          </ac:picMkLst>
        </pc:picChg>
        <pc:picChg chg="add mod">
          <ac:chgData name="kj119" userId="efccf29a-f3b5-4b37-b444-e9bda86a644e" providerId="ADAL" clId="{A509C1D5-6F55-4D04-9218-6914A3903F77}" dt="2019-12-01T04:34:17.687" v="1129" actId="1076"/>
          <ac:picMkLst>
            <pc:docMk/>
            <pc:sldMk cId="3975936923" sldId="259"/>
            <ac:picMk id="33" creationId="{F845DE80-EFC2-4D74-9B55-31C1ECF6980A}"/>
          </ac:picMkLst>
        </pc:picChg>
        <pc:cxnChg chg="add mod">
          <ac:chgData name="kj119" userId="efccf29a-f3b5-4b37-b444-e9bda86a644e" providerId="ADAL" clId="{A509C1D5-6F55-4D04-9218-6914A3903F77}" dt="2019-12-01T04:31:36.012" v="887" actId="11529"/>
          <ac:cxnSpMkLst>
            <pc:docMk/>
            <pc:sldMk cId="3975936923" sldId="259"/>
            <ac:cxnSpMk id="10" creationId="{D3C4EAE1-EB02-4AF4-B724-FD37E139B840}"/>
          </ac:cxnSpMkLst>
        </pc:cxnChg>
        <pc:cxnChg chg="add del mod">
          <ac:chgData name="kj119" userId="efccf29a-f3b5-4b37-b444-e9bda86a644e" providerId="ADAL" clId="{A509C1D5-6F55-4D04-9218-6914A3903F77}" dt="2019-12-01T04:32:22.364" v="1043" actId="478"/>
          <ac:cxnSpMkLst>
            <pc:docMk/>
            <pc:sldMk cId="3975936923" sldId="259"/>
            <ac:cxnSpMk id="15" creationId="{4E8E2F56-063E-49D1-B3FE-CCB5D842CF55}"/>
          </ac:cxnSpMkLst>
        </pc:cxnChg>
        <pc:cxnChg chg="add mod">
          <ac:chgData name="kj119" userId="efccf29a-f3b5-4b37-b444-e9bda86a644e" providerId="ADAL" clId="{A509C1D5-6F55-4D04-9218-6914A3903F77}" dt="2019-12-01T04:32:25.829" v="1044" actId="11529"/>
          <ac:cxnSpMkLst>
            <pc:docMk/>
            <pc:sldMk cId="3975936923" sldId="259"/>
            <ac:cxnSpMk id="18" creationId="{B7B2D08B-BA27-4D2D-A122-AE1917D1FB14}"/>
          </ac:cxnSpMkLst>
        </pc:cxnChg>
        <pc:cxnChg chg="add mod">
          <ac:chgData name="kj119" userId="efccf29a-f3b5-4b37-b444-e9bda86a644e" providerId="ADAL" clId="{A509C1D5-6F55-4D04-9218-6914A3903F77}" dt="2019-12-01T04:32:55.848" v="1113" actId="14100"/>
          <ac:cxnSpMkLst>
            <pc:docMk/>
            <pc:sldMk cId="3975936923" sldId="259"/>
            <ac:cxnSpMk id="20" creationId="{7CADF350-5228-4A7D-8FD3-4C061F1938C2}"/>
          </ac:cxnSpMkLst>
        </pc:cxnChg>
        <pc:cxnChg chg="del">
          <ac:chgData name="kj119" userId="efccf29a-f3b5-4b37-b444-e9bda86a644e" providerId="ADAL" clId="{A509C1D5-6F55-4D04-9218-6914A3903F77}" dt="2019-12-01T04:29:26.589" v="753" actId="478"/>
          <ac:cxnSpMkLst>
            <pc:docMk/>
            <pc:sldMk cId="3975936923" sldId="259"/>
            <ac:cxnSpMk id="24" creationId="{DFF02D65-A1F9-4231-866C-BB19C732D34D}"/>
          </ac:cxnSpMkLst>
        </pc:cxnChg>
        <pc:cxnChg chg="del">
          <ac:chgData name="kj119" userId="efccf29a-f3b5-4b37-b444-e9bda86a644e" providerId="ADAL" clId="{A509C1D5-6F55-4D04-9218-6914A3903F77}" dt="2019-12-01T04:29:26.589" v="753" actId="478"/>
          <ac:cxnSpMkLst>
            <pc:docMk/>
            <pc:sldMk cId="3975936923" sldId="259"/>
            <ac:cxnSpMk id="30" creationId="{F0247EA9-2246-4755-8776-F7249BB20CD1}"/>
          </ac:cxnSpMkLst>
        </pc:cxnChg>
      </pc:sldChg>
      <pc:sldChg chg="addSp delSp modSp add">
        <pc:chgData name="kj119" userId="efccf29a-f3b5-4b37-b444-e9bda86a644e" providerId="ADAL" clId="{A509C1D5-6F55-4D04-9218-6914A3903F77}" dt="2019-12-01T04:38:31.765" v="1590" actId="20577"/>
        <pc:sldMkLst>
          <pc:docMk/>
          <pc:sldMk cId="1548866256" sldId="260"/>
        </pc:sldMkLst>
        <pc:spChg chg="del">
          <ac:chgData name="kj119" userId="efccf29a-f3b5-4b37-b444-e9bda86a644e" providerId="ADAL" clId="{A509C1D5-6F55-4D04-9218-6914A3903F77}" dt="2019-12-01T04:33:15.096" v="1115" actId="478"/>
          <ac:spMkLst>
            <pc:docMk/>
            <pc:sldMk cId="1548866256" sldId="260"/>
            <ac:spMk id="4" creationId="{27710EEA-523E-4F52-A103-30B6F8A1AA54}"/>
          </ac:spMkLst>
        </pc:spChg>
        <pc:spChg chg="add mod">
          <ac:chgData name="kj119" userId="efccf29a-f3b5-4b37-b444-e9bda86a644e" providerId="ADAL" clId="{A509C1D5-6F55-4D04-9218-6914A3903F77}" dt="2019-12-01T04:35:39.149" v="1252" actId="20577"/>
          <ac:spMkLst>
            <pc:docMk/>
            <pc:sldMk cId="1548866256" sldId="260"/>
            <ac:spMk id="7" creationId="{DCA72CF8-3017-4F14-97F8-212E3380313E}"/>
          </ac:spMkLst>
        </pc:spChg>
        <pc:spChg chg="del">
          <ac:chgData name="kj119" userId="efccf29a-f3b5-4b37-b444-e9bda86a644e" providerId="ADAL" clId="{A509C1D5-6F55-4D04-9218-6914A3903F77}" dt="2019-12-01T04:33:15.096" v="1115" actId="478"/>
          <ac:spMkLst>
            <pc:docMk/>
            <pc:sldMk cId="1548866256" sldId="260"/>
            <ac:spMk id="11" creationId="{57366809-167C-40DF-8DAB-0364CED3C80B}"/>
          </ac:spMkLst>
        </pc:spChg>
        <pc:spChg chg="mod">
          <ac:chgData name="kj119" userId="efccf29a-f3b5-4b37-b444-e9bda86a644e" providerId="ADAL" clId="{A509C1D5-6F55-4D04-9218-6914A3903F77}" dt="2019-12-01T04:33:18.183" v="1121" actId="20577"/>
          <ac:spMkLst>
            <pc:docMk/>
            <pc:sldMk cId="1548866256" sldId="260"/>
            <ac:spMk id="12" creationId="{CF653106-45EC-40FC-A096-1050387D8ECB}"/>
          </ac:spMkLst>
        </pc:spChg>
        <pc:spChg chg="del">
          <ac:chgData name="kj119" userId="efccf29a-f3b5-4b37-b444-e9bda86a644e" providerId="ADAL" clId="{A509C1D5-6F55-4D04-9218-6914A3903F77}" dt="2019-12-01T04:33:15.096" v="1115" actId="478"/>
          <ac:spMkLst>
            <pc:docMk/>
            <pc:sldMk cId="1548866256" sldId="260"/>
            <ac:spMk id="23" creationId="{1405584E-BE18-4554-85A4-368C4F44EFD1}"/>
          </ac:spMkLst>
        </pc:spChg>
        <pc:spChg chg="add mod">
          <ac:chgData name="kj119" userId="efccf29a-f3b5-4b37-b444-e9bda86a644e" providerId="ADAL" clId="{A509C1D5-6F55-4D04-9218-6914A3903F77}" dt="2019-12-01T04:36:45.104" v="1339" actId="1076"/>
          <ac:spMkLst>
            <pc:docMk/>
            <pc:sldMk cId="1548866256" sldId="260"/>
            <ac:spMk id="25" creationId="{D0E0F4FF-EFD9-45DB-BFB7-25A25A465708}"/>
          </ac:spMkLst>
        </pc:spChg>
        <pc:spChg chg="add mod">
          <ac:chgData name="kj119" userId="efccf29a-f3b5-4b37-b444-e9bda86a644e" providerId="ADAL" clId="{A509C1D5-6F55-4D04-9218-6914A3903F77}" dt="2019-12-01T04:37:23.980" v="1479" actId="1076"/>
          <ac:spMkLst>
            <pc:docMk/>
            <pc:sldMk cId="1548866256" sldId="260"/>
            <ac:spMk id="26" creationId="{8C30EE76-E8BC-494C-9E79-8C60AB668153}"/>
          </ac:spMkLst>
        </pc:spChg>
        <pc:spChg chg="add mod">
          <ac:chgData name="kj119" userId="efccf29a-f3b5-4b37-b444-e9bda86a644e" providerId="ADAL" clId="{A509C1D5-6F55-4D04-9218-6914A3903F77}" dt="2019-12-01T04:38:31.765" v="1590" actId="20577"/>
          <ac:spMkLst>
            <pc:docMk/>
            <pc:sldMk cId="1548866256" sldId="260"/>
            <ac:spMk id="31" creationId="{B24B44A9-ADD9-4740-9485-B250EAA9BFC0}"/>
          </ac:spMkLst>
        </pc:spChg>
        <pc:spChg chg="add del mod">
          <ac:chgData name="kj119" userId="efccf29a-f3b5-4b37-b444-e9bda86a644e" providerId="ADAL" clId="{A509C1D5-6F55-4D04-9218-6914A3903F77}" dt="2019-12-01T04:38:25.368" v="1585"/>
          <ac:spMkLst>
            <pc:docMk/>
            <pc:sldMk cId="1548866256" sldId="260"/>
            <ac:spMk id="32" creationId="{7DB7706F-A102-4F06-9565-E1DA66275E05}"/>
          </ac:spMkLst>
        </pc:spChg>
        <pc:picChg chg="del">
          <ac:chgData name="kj119" userId="efccf29a-f3b5-4b37-b444-e9bda86a644e" providerId="ADAL" clId="{A509C1D5-6F55-4D04-9218-6914A3903F77}" dt="2019-12-01T04:33:15.096" v="1115" actId="478"/>
          <ac:picMkLst>
            <pc:docMk/>
            <pc:sldMk cId="1548866256" sldId="260"/>
            <ac:picMk id="3" creationId="{6A680343-05C3-4DEB-8685-E04E8435BBF6}"/>
          </ac:picMkLst>
        </pc:picChg>
        <pc:picChg chg="add mod">
          <ac:chgData name="kj119" userId="efccf29a-f3b5-4b37-b444-e9bda86a644e" providerId="ADAL" clId="{A509C1D5-6F55-4D04-9218-6914A3903F77}" dt="2019-12-01T04:35:04.269" v="1149" actId="1076"/>
          <ac:picMkLst>
            <pc:docMk/>
            <pc:sldMk cId="1548866256" sldId="260"/>
            <ac:picMk id="5" creationId="{4287FE52-C75B-4728-9FC2-372313B6B82C}"/>
          </ac:picMkLst>
        </pc:picChg>
        <pc:picChg chg="del">
          <ac:chgData name="kj119" userId="efccf29a-f3b5-4b37-b444-e9bda86a644e" providerId="ADAL" clId="{A509C1D5-6F55-4D04-9218-6914A3903F77}" dt="2019-12-01T04:33:15.096" v="1115" actId="478"/>
          <ac:picMkLst>
            <pc:docMk/>
            <pc:sldMk cId="1548866256" sldId="260"/>
            <ac:picMk id="6" creationId="{953F2740-AF73-421A-81B2-817FEFDF5CA2}"/>
          </ac:picMkLst>
        </pc:picChg>
        <pc:picChg chg="del">
          <ac:chgData name="kj119" userId="efccf29a-f3b5-4b37-b444-e9bda86a644e" providerId="ADAL" clId="{A509C1D5-6F55-4D04-9218-6914A3903F77}" dt="2019-12-01T04:33:15.096" v="1115" actId="478"/>
          <ac:picMkLst>
            <pc:docMk/>
            <pc:sldMk cId="1548866256" sldId="260"/>
            <ac:picMk id="8" creationId="{5E25AAF9-AC6D-48DB-8414-EB3E38CA69D6}"/>
          </ac:picMkLst>
        </pc:picChg>
        <pc:picChg chg="add mod">
          <ac:chgData name="kj119" userId="efccf29a-f3b5-4b37-b444-e9bda86a644e" providerId="ADAL" clId="{A509C1D5-6F55-4D04-9218-6914A3903F77}" dt="2019-12-01T04:35:33.338" v="1240" actId="1076"/>
          <ac:picMkLst>
            <pc:docMk/>
            <pc:sldMk cId="1548866256" sldId="260"/>
            <ac:picMk id="13" creationId="{51DF5670-C3E8-492C-9F71-A3DF3B3F151F}"/>
          </ac:picMkLst>
        </pc:picChg>
        <pc:picChg chg="add mod">
          <ac:chgData name="kj119" userId="efccf29a-f3b5-4b37-b444-e9bda86a644e" providerId="ADAL" clId="{A509C1D5-6F55-4D04-9218-6914A3903F77}" dt="2019-12-01T04:35:47.435" v="1254" actId="1076"/>
          <ac:picMkLst>
            <pc:docMk/>
            <pc:sldMk cId="1548866256" sldId="260"/>
            <ac:picMk id="15" creationId="{90FCCE73-CAB7-43D4-AD57-DAE1310F4986}"/>
          </ac:picMkLst>
        </pc:picChg>
        <pc:picChg chg="add mod">
          <ac:chgData name="kj119" userId="efccf29a-f3b5-4b37-b444-e9bda86a644e" providerId="ADAL" clId="{A509C1D5-6F55-4D04-9218-6914A3903F77}" dt="2019-12-01T04:36:23.877" v="1267" actId="1076"/>
          <ac:picMkLst>
            <pc:docMk/>
            <pc:sldMk cId="1548866256" sldId="260"/>
            <ac:picMk id="17" creationId="{914BA51B-BF28-4E8A-84D5-ABAB7267C08C}"/>
          </ac:picMkLst>
        </pc:picChg>
        <pc:picChg chg="add mod">
          <ac:chgData name="kj119" userId="efccf29a-f3b5-4b37-b444-e9bda86a644e" providerId="ADAL" clId="{A509C1D5-6F55-4D04-9218-6914A3903F77}" dt="2019-12-01T04:36:09.792" v="1265" actId="1076"/>
          <ac:picMkLst>
            <pc:docMk/>
            <pc:sldMk cId="1548866256" sldId="260"/>
            <ac:picMk id="21" creationId="{DB467EB2-FD4D-425B-96AC-5993DA0CED98}"/>
          </ac:picMkLst>
        </pc:picChg>
        <pc:cxnChg chg="del">
          <ac:chgData name="kj119" userId="efccf29a-f3b5-4b37-b444-e9bda86a644e" providerId="ADAL" clId="{A509C1D5-6F55-4D04-9218-6914A3903F77}" dt="2019-12-01T04:33:15.096" v="1115" actId="478"/>
          <ac:cxnSpMkLst>
            <pc:docMk/>
            <pc:sldMk cId="1548866256" sldId="260"/>
            <ac:cxnSpMk id="10" creationId="{D3C4EAE1-EB02-4AF4-B724-FD37E139B840}"/>
          </ac:cxnSpMkLst>
        </pc:cxnChg>
        <pc:cxnChg chg="del mod">
          <ac:chgData name="kj119" userId="efccf29a-f3b5-4b37-b444-e9bda86a644e" providerId="ADAL" clId="{A509C1D5-6F55-4D04-9218-6914A3903F77}" dt="2019-12-01T04:33:15.096" v="1115" actId="478"/>
          <ac:cxnSpMkLst>
            <pc:docMk/>
            <pc:sldMk cId="1548866256" sldId="260"/>
            <ac:cxnSpMk id="18" creationId="{B7B2D08B-BA27-4D2D-A122-AE1917D1FB14}"/>
          </ac:cxnSpMkLst>
        </pc:cxnChg>
        <pc:cxnChg chg="del">
          <ac:chgData name="kj119" userId="efccf29a-f3b5-4b37-b444-e9bda86a644e" providerId="ADAL" clId="{A509C1D5-6F55-4D04-9218-6914A3903F77}" dt="2019-12-01T04:33:15.096" v="1115" actId="478"/>
          <ac:cxnSpMkLst>
            <pc:docMk/>
            <pc:sldMk cId="1548866256" sldId="260"/>
            <ac:cxnSpMk id="20" creationId="{7CADF350-5228-4A7D-8FD3-4C061F1938C2}"/>
          </ac:cxnSpMkLst>
        </pc:cxnChg>
        <pc:cxnChg chg="add mod">
          <ac:chgData name="kj119" userId="efccf29a-f3b5-4b37-b444-e9bda86a644e" providerId="ADAL" clId="{A509C1D5-6F55-4D04-9218-6914A3903F77}" dt="2019-12-01T04:36:27.620" v="1268" actId="11529"/>
          <ac:cxnSpMkLst>
            <pc:docMk/>
            <pc:sldMk cId="1548866256" sldId="260"/>
            <ac:cxnSpMk id="24" creationId="{95C95034-DCE2-487D-917E-BF96976434D8}"/>
          </ac:cxnSpMkLst>
        </pc:cxnChg>
        <pc:cxnChg chg="add mod">
          <ac:chgData name="kj119" userId="efccf29a-f3b5-4b37-b444-e9bda86a644e" providerId="ADAL" clId="{A509C1D5-6F55-4D04-9218-6914A3903F77}" dt="2019-12-01T04:37:27.723" v="1480" actId="11529"/>
          <ac:cxnSpMkLst>
            <pc:docMk/>
            <pc:sldMk cId="1548866256" sldId="260"/>
            <ac:cxnSpMk id="28" creationId="{73331E7A-933A-4B6A-9268-2C78DE510676}"/>
          </ac:cxnSpMkLst>
        </pc:cxnChg>
        <pc:cxnChg chg="add mod">
          <ac:chgData name="kj119" userId="efccf29a-f3b5-4b37-b444-e9bda86a644e" providerId="ADAL" clId="{A509C1D5-6F55-4D04-9218-6914A3903F77}" dt="2019-12-01T04:37:31.038" v="1481" actId="11529"/>
          <ac:cxnSpMkLst>
            <pc:docMk/>
            <pc:sldMk cId="1548866256" sldId="260"/>
            <ac:cxnSpMk id="30" creationId="{E9009B1A-606E-4DE0-84D1-679CDD41841F}"/>
          </ac:cxnSpMkLst>
        </pc:cxnChg>
      </pc:sldChg>
      <pc:sldChg chg="addSp delSp modSp add">
        <pc:chgData name="kj119" userId="efccf29a-f3b5-4b37-b444-e9bda86a644e" providerId="ADAL" clId="{A509C1D5-6F55-4D04-9218-6914A3903F77}" dt="2019-12-01T04:47:11.254" v="2024" actId="14100"/>
        <pc:sldMkLst>
          <pc:docMk/>
          <pc:sldMk cId="791973415" sldId="261"/>
        </pc:sldMkLst>
        <pc:spChg chg="del">
          <ac:chgData name="kj119" userId="efccf29a-f3b5-4b37-b444-e9bda86a644e" providerId="ADAL" clId="{A509C1D5-6F55-4D04-9218-6914A3903F77}" dt="2019-12-01T04:38:41.310" v="1592" actId="478"/>
          <ac:spMkLst>
            <pc:docMk/>
            <pc:sldMk cId="791973415" sldId="261"/>
            <ac:spMk id="7" creationId="{DCA72CF8-3017-4F14-97F8-212E3380313E}"/>
          </ac:spMkLst>
        </pc:spChg>
        <pc:spChg chg="add mod">
          <ac:chgData name="kj119" userId="efccf29a-f3b5-4b37-b444-e9bda86a644e" providerId="ADAL" clId="{A509C1D5-6F55-4D04-9218-6914A3903F77}" dt="2019-12-01T04:40:32.816" v="1752" actId="1076"/>
          <ac:spMkLst>
            <pc:docMk/>
            <pc:sldMk cId="791973415" sldId="261"/>
            <ac:spMk id="8" creationId="{4DE2DA4B-DC1B-48CE-99A9-82845D057F2E}"/>
          </ac:spMkLst>
        </pc:spChg>
        <pc:spChg chg="mod">
          <ac:chgData name="kj119" userId="efccf29a-f3b5-4b37-b444-e9bda86a644e" providerId="ADAL" clId="{A509C1D5-6F55-4D04-9218-6914A3903F77}" dt="2019-12-01T04:38:46.721" v="1595" actId="20577"/>
          <ac:spMkLst>
            <pc:docMk/>
            <pc:sldMk cId="791973415" sldId="261"/>
            <ac:spMk id="12" creationId="{CF653106-45EC-40FC-A096-1050387D8ECB}"/>
          </ac:spMkLst>
        </pc:spChg>
        <pc:spChg chg="del">
          <ac:chgData name="kj119" userId="efccf29a-f3b5-4b37-b444-e9bda86a644e" providerId="ADAL" clId="{A509C1D5-6F55-4D04-9218-6914A3903F77}" dt="2019-12-01T04:38:41.310" v="1592" actId="478"/>
          <ac:spMkLst>
            <pc:docMk/>
            <pc:sldMk cId="791973415" sldId="261"/>
            <ac:spMk id="25" creationId="{D0E0F4FF-EFD9-45DB-BFB7-25A25A465708}"/>
          </ac:spMkLst>
        </pc:spChg>
        <pc:spChg chg="del">
          <ac:chgData name="kj119" userId="efccf29a-f3b5-4b37-b444-e9bda86a644e" providerId="ADAL" clId="{A509C1D5-6F55-4D04-9218-6914A3903F77}" dt="2019-12-01T04:38:44.388" v="1593" actId="478"/>
          <ac:spMkLst>
            <pc:docMk/>
            <pc:sldMk cId="791973415" sldId="261"/>
            <ac:spMk id="26" creationId="{8C30EE76-E8BC-494C-9E79-8C60AB668153}"/>
          </ac:spMkLst>
        </pc:spChg>
        <pc:spChg chg="del">
          <ac:chgData name="kj119" userId="efccf29a-f3b5-4b37-b444-e9bda86a644e" providerId="ADAL" clId="{A509C1D5-6F55-4D04-9218-6914A3903F77}" dt="2019-12-01T04:38:41.310" v="1592" actId="478"/>
          <ac:spMkLst>
            <pc:docMk/>
            <pc:sldMk cId="791973415" sldId="261"/>
            <ac:spMk id="31" creationId="{B24B44A9-ADD9-4740-9485-B250EAA9BFC0}"/>
          </ac:spMkLst>
        </pc:spChg>
        <pc:picChg chg="add mod">
          <ac:chgData name="kj119" userId="efccf29a-f3b5-4b37-b444-e9bda86a644e" providerId="ADAL" clId="{A509C1D5-6F55-4D04-9218-6914A3903F77}" dt="2019-12-01T04:47:11.254" v="2024" actId="14100"/>
          <ac:picMkLst>
            <pc:docMk/>
            <pc:sldMk cId="791973415" sldId="261"/>
            <ac:picMk id="3" creationId="{87916166-8812-4F4B-AA01-B1666CA61EAF}"/>
          </ac:picMkLst>
        </pc:picChg>
        <pc:picChg chg="del">
          <ac:chgData name="kj119" userId="efccf29a-f3b5-4b37-b444-e9bda86a644e" providerId="ADAL" clId="{A509C1D5-6F55-4D04-9218-6914A3903F77}" dt="2019-12-01T04:38:41.310" v="1592" actId="478"/>
          <ac:picMkLst>
            <pc:docMk/>
            <pc:sldMk cId="791973415" sldId="261"/>
            <ac:picMk id="5" creationId="{4287FE52-C75B-4728-9FC2-372313B6B82C}"/>
          </ac:picMkLst>
        </pc:picChg>
        <pc:picChg chg="add mod">
          <ac:chgData name="kj119" userId="efccf29a-f3b5-4b37-b444-e9bda86a644e" providerId="ADAL" clId="{A509C1D5-6F55-4D04-9218-6914A3903F77}" dt="2019-12-01T04:47:07.076" v="2022" actId="1076"/>
          <ac:picMkLst>
            <pc:docMk/>
            <pc:sldMk cId="791973415" sldId="261"/>
            <ac:picMk id="6" creationId="{791BC00F-43B3-46B1-88D4-E25D4026CBB2}"/>
          </ac:picMkLst>
        </pc:picChg>
        <pc:picChg chg="del">
          <ac:chgData name="kj119" userId="efccf29a-f3b5-4b37-b444-e9bda86a644e" providerId="ADAL" clId="{A509C1D5-6F55-4D04-9218-6914A3903F77}" dt="2019-12-01T04:38:44.388" v="1593" actId="478"/>
          <ac:picMkLst>
            <pc:docMk/>
            <pc:sldMk cId="791973415" sldId="261"/>
            <ac:picMk id="13" creationId="{51DF5670-C3E8-492C-9F71-A3DF3B3F151F}"/>
          </ac:picMkLst>
        </pc:picChg>
        <pc:picChg chg="del">
          <ac:chgData name="kj119" userId="efccf29a-f3b5-4b37-b444-e9bda86a644e" providerId="ADAL" clId="{A509C1D5-6F55-4D04-9218-6914A3903F77}" dt="2019-12-01T04:38:41.310" v="1592" actId="478"/>
          <ac:picMkLst>
            <pc:docMk/>
            <pc:sldMk cId="791973415" sldId="261"/>
            <ac:picMk id="15" creationId="{90FCCE73-CAB7-43D4-AD57-DAE1310F4986}"/>
          </ac:picMkLst>
        </pc:picChg>
        <pc:picChg chg="del">
          <ac:chgData name="kj119" userId="efccf29a-f3b5-4b37-b444-e9bda86a644e" providerId="ADAL" clId="{A509C1D5-6F55-4D04-9218-6914A3903F77}" dt="2019-12-01T04:38:41.310" v="1592" actId="478"/>
          <ac:picMkLst>
            <pc:docMk/>
            <pc:sldMk cId="791973415" sldId="261"/>
            <ac:picMk id="17" creationId="{914BA51B-BF28-4E8A-84D5-ABAB7267C08C}"/>
          </ac:picMkLst>
        </pc:picChg>
        <pc:picChg chg="del">
          <ac:chgData name="kj119" userId="efccf29a-f3b5-4b37-b444-e9bda86a644e" providerId="ADAL" clId="{A509C1D5-6F55-4D04-9218-6914A3903F77}" dt="2019-12-01T04:38:44.388" v="1593" actId="478"/>
          <ac:picMkLst>
            <pc:docMk/>
            <pc:sldMk cId="791973415" sldId="261"/>
            <ac:picMk id="21" creationId="{DB467EB2-FD4D-425B-96AC-5993DA0CED98}"/>
          </ac:picMkLst>
        </pc:picChg>
        <pc:cxnChg chg="add mod">
          <ac:chgData name="kj119" userId="efccf29a-f3b5-4b37-b444-e9bda86a644e" providerId="ADAL" clId="{A509C1D5-6F55-4D04-9218-6914A3903F77}" dt="2019-12-01T04:40:49.748" v="1754" actId="14100"/>
          <ac:cxnSpMkLst>
            <pc:docMk/>
            <pc:sldMk cId="791973415" sldId="261"/>
            <ac:cxnSpMk id="10" creationId="{A9E4A103-F49F-4C71-A53B-D639C620A739}"/>
          </ac:cxnSpMkLst>
        </pc:cxnChg>
        <pc:cxnChg chg="del">
          <ac:chgData name="kj119" userId="efccf29a-f3b5-4b37-b444-e9bda86a644e" providerId="ADAL" clId="{A509C1D5-6F55-4D04-9218-6914A3903F77}" dt="2019-12-01T04:38:41.310" v="1592" actId="478"/>
          <ac:cxnSpMkLst>
            <pc:docMk/>
            <pc:sldMk cId="791973415" sldId="261"/>
            <ac:cxnSpMk id="24" creationId="{95C95034-DCE2-487D-917E-BF96976434D8}"/>
          </ac:cxnSpMkLst>
        </pc:cxnChg>
        <pc:cxnChg chg="del mod">
          <ac:chgData name="kj119" userId="efccf29a-f3b5-4b37-b444-e9bda86a644e" providerId="ADAL" clId="{A509C1D5-6F55-4D04-9218-6914A3903F77}" dt="2019-12-01T04:38:41.310" v="1592" actId="478"/>
          <ac:cxnSpMkLst>
            <pc:docMk/>
            <pc:sldMk cId="791973415" sldId="261"/>
            <ac:cxnSpMk id="28" creationId="{73331E7A-933A-4B6A-9268-2C78DE510676}"/>
          </ac:cxnSpMkLst>
        </pc:cxnChg>
        <pc:cxnChg chg="del">
          <ac:chgData name="kj119" userId="efccf29a-f3b5-4b37-b444-e9bda86a644e" providerId="ADAL" clId="{A509C1D5-6F55-4D04-9218-6914A3903F77}" dt="2019-12-01T04:38:41.310" v="1592" actId="478"/>
          <ac:cxnSpMkLst>
            <pc:docMk/>
            <pc:sldMk cId="791973415" sldId="261"/>
            <ac:cxnSpMk id="30" creationId="{E9009B1A-606E-4DE0-84D1-679CDD41841F}"/>
          </ac:cxnSpMkLst>
        </pc:cxnChg>
      </pc:sldChg>
      <pc:sldChg chg="addSp delSp modSp add">
        <pc:chgData name="kj119" userId="efccf29a-f3b5-4b37-b444-e9bda86a644e" providerId="ADAL" clId="{A509C1D5-6F55-4D04-9218-6914A3903F77}" dt="2019-12-01T04:57:08.584" v="2449" actId="2711"/>
        <pc:sldMkLst>
          <pc:docMk/>
          <pc:sldMk cId="226160547" sldId="262"/>
        </pc:sldMkLst>
        <pc:spChg chg="del">
          <ac:chgData name="kj119" userId="efccf29a-f3b5-4b37-b444-e9bda86a644e" providerId="ADAL" clId="{A509C1D5-6F55-4D04-9218-6914A3903F77}" dt="2019-12-01T04:40:54.762" v="1756" actId="478"/>
          <ac:spMkLst>
            <pc:docMk/>
            <pc:sldMk cId="226160547" sldId="262"/>
            <ac:spMk id="8" creationId="{4DE2DA4B-DC1B-48CE-99A9-82845D057F2E}"/>
          </ac:spMkLst>
        </pc:spChg>
        <pc:spChg chg="mod">
          <ac:chgData name="kj119" userId="efccf29a-f3b5-4b37-b444-e9bda86a644e" providerId="ADAL" clId="{A509C1D5-6F55-4D04-9218-6914A3903F77}" dt="2019-12-01T04:40:57.946" v="1759" actId="20577"/>
          <ac:spMkLst>
            <pc:docMk/>
            <pc:sldMk cId="226160547" sldId="262"/>
            <ac:spMk id="12" creationId="{CF653106-45EC-40FC-A096-1050387D8ECB}"/>
          </ac:spMkLst>
        </pc:spChg>
        <pc:spChg chg="add del mod">
          <ac:chgData name="kj119" userId="efccf29a-f3b5-4b37-b444-e9bda86a644e" providerId="ADAL" clId="{A509C1D5-6F55-4D04-9218-6914A3903F77}" dt="2019-12-01T04:45:32.155" v="1955" actId="478"/>
          <ac:spMkLst>
            <pc:docMk/>
            <pc:sldMk cId="226160547" sldId="262"/>
            <ac:spMk id="13" creationId="{DBC77782-F24F-425D-B139-E732DB53C727}"/>
          </ac:spMkLst>
        </pc:spChg>
        <pc:spChg chg="add mod">
          <ac:chgData name="kj119" userId="efccf29a-f3b5-4b37-b444-e9bda86a644e" providerId="ADAL" clId="{A509C1D5-6F55-4D04-9218-6914A3903F77}" dt="2019-12-01T04:49:47.962" v="2232" actId="1076"/>
          <ac:spMkLst>
            <pc:docMk/>
            <pc:sldMk cId="226160547" sldId="262"/>
            <ac:spMk id="15" creationId="{70503AA1-72A4-4685-BB68-5F91543AE98B}"/>
          </ac:spMkLst>
        </pc:spChg>
        <pc:spChg chg="add mod">
          <ac:chgData name="kj119" userId="efccf29a-f3b5-4b37-b444-e9bda86a644e" providerId="ADAL" clId="{A509C1D5-6F55-4D04-9218-6914A3903F77}" dt="2019-12-01T04:57:08.584" v="2449" actId="2711"/>
          <ac:spMkLst>
            <pc:docMk/>
            <pc:sldMk cId="226160547" sldId="262"/>
            <ac:spMk id="16" creationId="{F4EA5DD1-5973-4E4E-95FD-D7AB7369F887}"/>
          </ac:spMkLst>
        </pc:spChg>
        <pc:spChg chg="add mod">
          <ac:chgData name="kj119" userId="efccf29a-f3b5-4b37-b444-e9bda86a644e" providerId="ADAL" clId="{A509C1D5-6F55-4D04-9218-6914A3903F77}" dt="2019-12-01T04:52:12.710" v="2249" actId="14100"/>
          <ac:spMkLst>
            <pc:docMk/>
            <pc:sldMk cId="226160547" sldId="262"/>
            <ac:spMk id="23" creationId="{FBFCDFBA-39C8-402D-9386-5CFB144A38D8}"/>
          </ac:spMkLst>
        </pc:spChg>
        <pc:spChg chg="add mod">
          <ac:chgData name="kj119" userId="efccf29a-f3b5-4b37-b444-e9bda86a644e" providerId="ADAL" clId="{A509C1D5-6F55-4D04-9218-6914A3903F77}" dt="2019-12-01T04:55:48.643" v="2381" actId="1076"/>
          <ac:spMkLst>
            <pc:docMk/>
            <pc:sldMk cId="226160547" sldId="262"/>
            <ac:spMk id="30" creationId="{9619F7EB-DFFB-403A-A926-FB694C36954B}"/>
          </ac:spMkLst>
        </pc:spChg>
        <pc:spChg chg="add mod">
          <ac:chgData name="kj119" userId="efccf29a-f3b5-4b37-b444-e9bda86a644e" providerId="ADAL" clId="{A509C1D5-6F55-4D04-9218-6914A3903F77}" dt="2019-12-01T04:56:13.967" v="2442" actId="1076"/>
          <ac:spMkLst>
            <pc:docMk/>
            <pc:sldMk cId="226160547" sldId="262"/>
            <ac:spMk id="34" creationId="{BC04D9A2-A8D2-401F-A8CE-403BF06F4B2B}"/>
          </ac:spMkLst>
        </pc:spChg>
        <pc:picChg chg="del">
          <ac:chgData name="kj119" userId="efccf29a-f3b5-4b37-b444-e9bda86a644e" providerId="ADAL" clId="{A509C1D5-6F55-4D04-9218-6914A3903F77}" dt="2019-12-01T04:40:54.762" v="1756" actId="478"/>
          <ac:picMkLst>
            <pc:docMk/>
            <pc:sldMk cId="226160547" sldId="262"/>
            <ac:picMk id="3" creationId="{87916166-8812-4F4B-AA01-B1666CA61EAF}"/>
          </ac:picMkLst>
        </pc:picChg>
        <pc:picChg chg="add mod ord">
          <ac:chgData name="kj119" userId="efccf29a-f3b5-4b37-b444-e9bda86a644e" providerId="ADAL" clId="{A509C1D5-6F55-4D04-9218-6914A3903F77}" dt="2019-12-01T04:50:34.884" v="2234" actId="1076"/>
          <ac:picMkLst>
            <pc:docMk/>
            <pc:sldMk cId="226160547" sldId="262"/>
            <ac:picMk id="4" creationId="{D2C2DBB0-4582-4C1A-9616-31C3C67E349C}"/>
          </ac:picMkLst>
        </pc:picChg>
        <pc:picChg chg="del">
          <ac:chgData name="kj119" userId="efccf29a-f3b5-4b37-b444-e9bda86a644e" providerId="ADAL" clId="{A509C1D5-6F55-4D04-9218-6914A3903F77}" dt="2019-12-01T04:40:56.412" v="1757" actId="478"/>
          <ac:picMkLst>
            <pc:docMk/>
            <pc:sldMk cId="226160547" sldId="262"/>
            <ac:picMk id="6" creationId="{791BC00F-43B3-46B1-88D4-E25D4026CBB2}"/>
          </ac:picMkLst>
        </pc:picChg>
        <pc:picChg chg="add del mod">
          <ac:chgData name="kj119" userId="efccf29a-f3b5-4b37-b444-e9bda86a644e" providerId="ADAL" clId="{A509C1D5-6F55-4D04-9218-6914A3903F77}" dt="2019-12-01T04:45:32.155" v="1955" actId="478"/>
          <ac:picMkLst>
            <pc:docMk/>
            <pc:sldMk cId="226160547" sldId="262"/>
            <ac:picMk id="7" creationId="{C37A501D-2D5B-43AD-B6C3-56ED4CDCF017}"/>
          </ac:picMkLst>
        </pc:picChg>
        <pc:picChg chg="add del mod">
          <ac:chgData name="kj119" userId="efccf29a-f3b5-4b37-b444-e9bda86a644e" providerId="ADAL" clId="{A509C1D5-6F55-4D04-9218-6914A3903F77}" dt="2019-12-01T04:50:28.995" v="2233" actId="478"/>
          <ac:picMkLst>
            <pc:docMk/>
            <pc:sldMk cId="226160547" sldId="262"/>
            <ac:picMk id="11" creationId="{419B41DE-FBA2-4ED6-A012-501EDA098304}"/>
          </ac:picMkLst>
        </pc:picChg>
        <pc:picChg chg="add mod">
          <ac:chgData name="kj119" userId="efccf29a-f3b5-4b37-b444-e9bda86a644e" providerId="ADAL" clId="{A509C1D5-6F55-4D04-9218-6914A3903F77}" dt="2019-12-01T04:49:44.297" v="2231" actId="1076"/>
          <ac:picMkLst>
            <pc:docMk/>
            <pc:sldMk cId="226160547" sldId="262"/>
            <ac:picMk id="14" creationId="{BB1CCFF1-A1EE-4A43-9CC8-56F715579218}"/>
          </ac:picMkLst>
        </pc:picChg>
        <pc:picChg chg="add mod">
          <ac:chgData name="kj119" userId="efccf29a-f3b5-4b37-b444-e9bda86a644e" providerId="ADAL" clId="{A509C1D5-6F55-4D04-9218-6914A3903F77}" dt="2019-12-01T04:52:09.263" v="2248" actId="14100"/>
          <ac:picMkLst>
            <pc:docMk/>
            <pc:sldMk cId="226160547" sldId="262"/>
            <ac:picMk id="22" creationId="{93E9D090-91CE-4C27-955F-44028EFC7337}"/>
          </ac:picMkLst>
        </pc:picChg>
        <pc:picChg chg="add mod">
          <ac:chgData name="kj119" userId="efccf29a-f3b5-4b37-b444-e9bda86a644e" providerId="ADAL" clId="{A509C1D5-6F55-4D04-9218-6914A3903F77}" dt="2019-12-01T04:52:47.286" v="2259" actId="1076"/>
          <ac:picMkLst>
            <pc:docMk/>
            <pc:sldMk cId="226160547" sldId="262"/>
            <ac:picMk id="25" creationId="{D5C2214E-5EAC-437A-9662-FE7880291791}"/>
          </ac:picMkLst>
        </pc:picChg>
        <pc:picChg chg="add mod">
          <ac:chgData name="kj119" userId="efccf29a-f3b5-4b37-b444-e9bda86a644e" providerId="ADAL" clId="{A509C1D5-6F55-4D04-9218-6914A3903F77}" dt="2019-12-01T04:52:34.226" v="2256" actId="1076"/>
          <ac:picMkLst>
            <pc:docMk/>
            <pc:sldMk cId="226160547" sldId="262"/>
            <ac:picMk id="27" creationId="{94B2182C-E544-40B9-89C5-4B8A62A5A9DB}"/>
          </ac:picMkLst>
        </pc:picChg>
        <pc:cxnChg chg="del">
          <ac:chgData name="kj119" userId="efccf29a-f3b5-4b37-b444-e9bda86a644e" providerId="ADAL" clId="{A509C1D5-6F55-4D04-9218-6914A3903F77}" dt="2019-12-01T04:40:54.762" v="1756" actId="478"/>
          <ac:cxnSpMkLst>
            <pc:docMk/>
            <pc:sldMk cId="226160547" sldId="262"/>
            <ac:cxnSpMk id="10" creationId="{A9E4A103-F49F-4C71-A53B-D639C620A739}"/>
          </ac:cxnSpMkLst>
        </pc:cxnChg>
        <pc:cxnChg chg="add del mod">
          <ac:chgData name="kj119" userId="efccf29a-f3b5-4b37-b444-e9bda86a644e" providerId="ADAL" clId="{A509C1D5-6F55-4D04-9218-6914A3903F77}" dt="2019-12-01T04:50:41.943" v="2237" actId="478"/>
          <ac:cxnSpMkLst>
            <pc:docMk/>
            <pc:sldMk cId="226160547" sldId="262"/>
            <ac:cxnSpMk id="18" creationId="{95B08421-F33C-4E69-8E58-F1A283BF6982}"/>
          </ac:cxnSpMkLst>
        </pc:cxnChg>
        <pc:cxnChg chg="add mod">
          <ac:chgData name="kj119" userId="efccf29a-f3b5-4b37-b444-e9bda86a644e" providerId="ADAL" clId="{A509C1D5-6F55-4D04-9218-6914A3903F77}" dt="2019-12-01T04:56:59.594" v="2446" actId="14100"/>
          <ac:cxnSpMkLst>
            <pc:docMk/>
            <pc:sldMk cId="226160547" sldId="262"/>
            <ac:cxnSpMk id="20" creationId="{B61B6540-FF3D-45F4-AF40-37195FEF2193}"/>
          </ac:cxnSpMkLst>
        </pc:cxnChg>
        <pc:cxnChg chg="add mod">
          <ac:chgData name="kj119" userId="efccf29a-f3b5-4b37-b444-e9bda86a644e" providerId="ADAL" clId="{A509C1D5-6F55-4D04-9218-6914A3903F77}" dt="2019-12-01T04:52:56.066" v="2260" actId="11529"/>
          <ac:cxnSpMkLst>
            <pc:docMk/>
            <pc:sldMk cId="226160547" sldId="262"/>
            <ac:cxnSpMk id="29" creationId="{768865A6-81B9-4745-B831-2F24069D4C4B}"/>
          </ac:cxnSpMkLst>
        </pc:cxnChg>
        <pc:cxnChg chg="add mod">
          <ac:chgData name="kj119" userId="efccf29a-f3b5-4b37-b444-e9bda86a644e" providerId="ADAL" clId="{A509C1D5-6F55-4D04-9218-6914A3903F77}" dt="2019-12-01T04:55:56.544" v="2383" actId="14100"/>
          <ac:cxnSpMkLst>
            <pc:docMk/>
            <pc:sldMk cId="226160547" sldId="262"/>
            <ac:cxnSpMk id="32" creationId="{3C349379-2B3E-48A8-94A0-5FC05C107938}"/>
          </ac:cxnSpMkLst>
        </pc:cxnChg>
        <pc:cxnChg chg="add mod">
          <ac:chgData name="kj119" userId="efccf29a-f3b5-4b37-b444-e9bda86a644e" providerId="ADAL" clId="{A509C1D5-6F55-4D04-9218-6914A3903F77}" dt="2019-12-01T04:56:17.581" v="2443" actId="11529"/>
          <ac:cxnSpMkLst>
            <pc:docMk/>
            <pc:sldMk cId="226160547" sldId="262"/>
            <ac:cxnSpMk id="36" creationId="{C4DA75DD-5F35-481A-9607-CD74C39C1C6A}"/>
          </ac:cxnSpMkLst>
        </pc:cxnChg>
      </pc:sldChg>
      <pc:sldChg chg="addSp delSp modSp add">
        <pc:chgData name="kj119" userId="efccf29a-f3b5-4b37-b444-e9bda86a644e" providerId="ADAL" clId="{A509C1D5-6F55-4D04-9218-6914A3903F77}" dt="2019-12-01T05:05:20.042" v="3048" actId="14100"/>
        <pc:sldMkLst>
          <pc:docMk/>
          <pc:sldMk cId="2373985971" sldId="263"/>
        </pc:sldMkLst>
        <pc:spChg chg="add mod">
          <ac:chgData name="kj119" userId="efccf29a-f3b5-4b37-b444-e9bda86a644e" providerId="ADAL" clId="{A509C1D5-6F55-4D04-9218-6914A3903F77}" dt="2019-12-01T05:00:20.193" v="2664" actId="1076"/>
          <ac:spMkLst>
            <pc:docMk/>
            <pc:sldMk cId="2373985971" sldId="263"/>
            <ac:spMk id="11" creationId="{558D926A-C58A-43E6-873B-859DD32B1CE5}"/>
          </ac:spMkLst>
        </pc:spChg>
        <pc:spChg chg="mod">
          <ac:chgData name="kj119" userId="efccf29a-f3b5-4b37-b444-e9bda86a644e" providerId="ADAL" clId="{A509C1D5-6F55-4D04-9218-6914A3903F77}" dt="2019-12-01T04:57:31.936" v="2458" actId="20577"/>
          <ac:spMkLst>
            <pc:docMk/>
            <pc:sldMk cId="2373985971" sldId="263"/>
            <ac:spMk id="12" creationId="{CF653106-45EC-40FC-A096-1050387D8ECB}"/>
          </ac:spMkLst>
        </pc:spChg>
        <pc:spChg chg="del">
          <ac:chgData name="kj119" userId="efccf29a-f3b5-4b37-b444-e9bda86a644e" providerId="ADAL" clId="{A509C1D5-6F55-4D04-9218-6914A3903F77}" dt="2019-12-01T04:57:26.855" v="2451" actId="478"/>
          <ac:spMkLst>
            <pc:docMk/>
            <pc:sldMk cId="2373985971" sldId="263"/>
            <ac:spMk id="15" creationId="{70503AA1-72A4-4685-BB68-5F91543AE98B}"/>
          </ac:spMkLst>
        </pc:spChg>
        <pc:spChg chg="del">
          <ac:chgData name="kj119" userId="efccf29a-f3b5-4b37-b444-e9bda86a644e" providerId="ADAL" clId="{A509C1D5-6F55-4D04-9218-6914A3903F77}" dt="2019-12-01T04:57:26.855" v="2451" actId="478"/>
          <ac:spMkLst>
            <pc:docMk/>
            <pc:sldMk cId="2373985971" sldId="263"/>
            <ac:spMk id="16" creationId="{F4EA5DD1-5973-4E4E-95FD-D7AB7369F887}"/>
          </ac:spMkLst>
        </pc:spChg>
        <pc:spChg chg="add del mod">
          <ac:chgData name="kj119" userId="efccf29a-f3b5-4b37-b444-e9bda86a644e" providerId="ADAL" clId="{A509C1D5-6F55-4D04-9218-6914A3903F77}" dt="2019-12-01T05:00:53.392" v="2703" actId="478"/>
          <ac:spMkLst>
            <pc:docMk/>
            <pc:sldMk cId="2373985971" sldId="263"/>
            <ac:spMk id="21" creationId="{5CF85927-98C3-40AA-9DA3-860D8E9363D5}"/>
          </ac:spMkLst>
        </pc:spChg>
        <pc:spChg chg="del">
          <ac:chgData name="kj119" userId="efccf29a-f3b5-4b37-b444-e9bda86a644e" providerId="ADAL" clId="{A509C1D5-6F55-4D04-9218-6914A3903F77}" dt="2019-12-01T04:57:26.855" v="2451" actId="478"/>
          <ac:spMkLst>
            <pc:docMk/>
            <pc:sldMk cId="2373985971" sldId="263"/>
            <ac:spMk id="23" creationId="{FBFCDFBA-39C8-402D-9386-5CFB144A38D8}"/>
          </ac:spMkLst>
        </pc:spChg>
        <pc:spChg chg="add mod">
          <ac:chgData name="kj119" userId="efccf29a-f3b5-4b37-b444-e9bda86a644e" providerId="ADAL" clId="{A509C1D5-6F55-4D04-9218-6914A3903F77}" dt="2019-12-01T05:01:53.578" v="2771" actId="1076"/>
          <ac:spMkLst>
            <pc:docMk/>
            <pc:sldMk cId="2373985971" sldId="263"/>
            <ac:spMk id="24" creationId="{03FC0A71-B532-496F-9974-22C24B0450CC}"/>
          </ac:spMkLst>
        </pc:spChg>
        <pc:spChg chg="del">
          <ac:chgData name="kj119" userId="efccf29a-f3b5-4b37-b444-e9bda86a644e" providerId="ADAL" clId="{A509C1D5-6F55-4D04-9218-6914A3903F77}" dt="2019-12-01T04:57:26.855" v="2451" actId="478"/>
          <ac:spMkLst>
            <pc:docMk/>
            <pc:sldMk cId="2373985971" sldId="263"/>
            <ac:spMk id="30" creationId="{9619F7EB-DFFB-403A-A926-FB694C36954B}"/>
          </ac:spMkLst>
        </pc:spChg>
        <pc:spChg chg="add mod">
          <ac:chgData name="kj119" userId="efccf29a-f3b5-4b37-b444-e9bda86a644e" providerId="ADAL" clId="{A509C1D5-6F55-4D04-9218-6914A3903F77}" dt="2019-12-01T05:01:07.036" v="2722"/>
          <ac:spMkLst>
            <pc:docMk/>
            <pc:sldMk cId="2373985971" sldId="263"/>
            <ac:spMk id="31" creationId="{970E2791-1B0A-41E4-9896-D9A3646A8473}"/>
          </ac:spMkLst>
        </pc:spChg>
        <pc:spChg chg="del">
          <ac:chgData name="kj119" userId="efccf29a-f3b5-4b37-b444-e9bda86a644e" providerId="ADAL" clId="{A509C1D5-6F55-4D04-9218-6914A3903F77}" dt="2019-12-01T04:57:26.855" v="2451" actId="478"/>
          <ac:spMkLst>
            <pc:docMk/>
            <pc:sldMk cId="2373985971" sldId="263"/>
            <ac:spMk id="34" creationId="{BC04D9A2-A8D2-401F-A8CE-403BF06F4B2B}"/>
          </ac:spMkLst>
        </pc:spChg>
        <pc:spChg chg="add del mod">
          <ac:chgData name="kj119" userId="efccf29a-f3b5-4b37-b444-e9bda86a644e" providerId="ADAL" clId="{A509C1D5-6F55-4D04-9218-6914A3903F77}" dt="2019-12-01T05:03:20.030" v="2918"/>
          <ac:spMkLst>
            <pc:docMk/>
            <pc:sldMk cId="2373985971" sldId="263"/>
            <ac:spMk id="35" creationId="{03C228C6-2C5E-49EC-88DB-BC91561167F5}"/>
          </ac:spMkLst>
        </pc:spChg>
        <pc:spChg chg="add mod">
          <ac:chgData name="kj119" userId="efccf29a-f3b5-4b37-b444-e9bda86a644e" providerId="ADAL" clId="{A509C1D5-6F55-4D04-9218-6914A3903F77}" dt="2019-12-01T05:05:01.772" v="3040" actId="207"/>
          <ac:spMkLst>
            <pc:docMk/>
            <pc:sldMk cId="2373985971" sldId="263"/>
            <ac:spMk id="37" creationId="{E84A640F-E8D8-4211-A1EF-32BBD253E8E1}"/>
          </ac:spMkLst>
        </pc:spChg>
        <pc:spChg chg="add mod">
          <ac:chgData name="kj119" userId="efccf29a-f3b5-4b37-b444-e9bda86a644e" providerId="ADAL" clId="{A509C1D5-6F55-4D04-9218-6914A3903F77}" dt="2019-12-01T05:04:07.833" v="3019" actId="113"/>
          <ac:spMkLst>
            <pc:docMk/>
            <pc:sldMk cId="2373985971" sldId="263"/>
            <ac:spMk id="38" creationId="{022FD877-2820-4D2C-B862-E850D5CD1EEF}"/>
          </ac:spMkLst>
        </pc:spChg>
        <pc:picChg chg="add del mod">
          <ac:chgData name="kj119" userId="efccf29a-f3b5-4b37-b444-e9bda86a644e" providerId="ADAL" clId="{A509C1D5-6F55-4D04-9218-6914A3903F77}" dt="2019-12-01T04:57:39.639" v="2460" actId="478"/>
          <ac:picMkLst>
            <pc:docMk/>
            <pc:sldMk cId="2373985971" sldId="263"/>
            <ac:picMk id="3" creationId="{24F6DE11-491B-475D-9C87-5F52D8C27E83}"/>
          </ac:picMkLst>
        </pc:picChg>
        <pc:picChg chg="del">
          <ac:chgData name="kj119" userId="efccf29a-f3b5-4b37-b444-e9bda86a644e" providerId="ADAL" clId="{A509C1D5-6F55-4D04-9218-6914A3903F77}" dt="2019-12-01T04:57:26.855" v="2451" actId="478"/>
          <ac:picMkLst>
            <pc:docMk/>
            <pc:sldMk cId="2373985971" sldId="263"/>
            <ac:picMk id="4" creationId="{D2C2DBB0-4582-4C1A-9616-31C3C67E349C}"/>
          </ac:picMkLst>
        </pc:picChg>
        <pc:picChg chg="add mod">
          <ac:chgData name="kj119" userId="efccf29a-f3b5-4b37-b444-e9bda86a644e" providerId="ADAL" clId="{A509C1D5-6F55-4D04-9218-6914A3903F77}" dt="2019-12-01T04:58:32.289" v="2470" actId="14100"/>
          <ac:picMkLst>
            <pc:docMk/>
            <pc:sldMk cId="2373985971" sldId="263"/>
            <ac:picMk id="6" creationId="{E41DBD46-DFCA-4DB6-A248-E10E759D6C53}"/>
          </ac:picMkLst>
        </pc:picChg>
        <pc:picChg chg="add mod">
          <ac:chgData name="kj119" userId="efccf29a-f3b5-4b37-b444-e9bda86a644e" providerId="ADAL" clId="{A509C1D5-6F55-4D04-9218-6914A3903F77}" dt="2019-12-01T05:02:44.288" v="2782" actId="1076"/>
          <ac:picMkLst>
            <pc:docMk/>
            <pc:sldMk cId="2373985971" sldId="263"/>
            <ac:picMk id="8" creationId="{D4D48CD9-A9F3-443B-848D-F22DD7368858}"/>
          </ac:picMkLst>
        </pc:picChg>
        <pc:picChg chg="add mod">
          <ac:chgData name="kj119" userId="efccf29a-f3b5-4b37-b444-e9bda86a644e" providerId="ADAL" clId="{A509C1D5-6F55-4D04-9218-6914A3903F77}" dt="2019-12-01T05:00:26.779" v="2667" actId="1076"/>
          <ac:picMkLst>
            <pc:docMk/>
            <pc:sldMk cId="2373985971" sldId="263"/>
            <ac:picMk id="10" creationId="{1E0F0F5E-999F-44A8-93D1-F910C7F899DB}"/>
          </ac:picMkLst>
        </pc:picChg>
        <pc:picChg chg="del">
          <ac:chgData name="kj119" userId="efccf29a-f3b5-4b37-b444-e9bda86a644e" providerId="ADAL" clId="{A509C1D5-6F55-4D04-9218-6914A3903F77}" dt="2019-12-01T04:57:26.855" v="2451" actId="478"/>
          <ac:picMkLst>
            <pc:docMk/>
            <pc:sldMk cId="2373985971" sldId="263"/>
            <ac:picMk id="14" creationId="{BB1CCFF1-A1EE-4A43-9CC8-56F715579218}"/>
          </ac:picMkLst>
        </pc:picChg>
        <pc:picChg chg="del">
          <ac:chgData name="kj119" userId="efccf29a-f3b5-4b37-b444-e9bda86a644e" providerId="ADAL" clId="{A509C1D5-6F55-4D04-9218-6914A3903F77}" dt="2019-12-01T04:57:26.855" v="2451" actId="478"/>
          <ac:picMkLst>
            <pc:docMk/>
            <pc:sldMk cId="2373985971" sldId="263"/>
            <ac:picMk id="22" creationId="{93E9D090-91CE-4C27-955F-44028EFC7337}"/>
          </ac:picMkLst>
        </pc:picChg>
        <pc:picChg chg="del">
          <ac:chgData name="kj119" userId="efccf29a-f3b5-4b37-b444-e9bda86a644e" providerId="ADAL" clId="{A509C1D5-6F55-4D04-9218-6914A3903F77}" dt="2019-12-01T04:57:26.855" v="2451" actId="478"/>
          <ac:picMkLst>
            <pc:docMk/>
            <pc:sldMk cId="2373985971" sldId="263"/>
            <ac:picMk id="25" creationId="{D5C2214E-5EAC-437A-9662-FE7880291791}"/>
          </ac:picMkLst>
        </pc:picChg>
        <pc:picChg chg="del">
          <ac:chgData name="kj119" userId="efccf29a-f3b5-4b37-b444-e9bda86a644e" providerId="ADAL" clId="{A509C1D5-6F55-4D04-9218-6914A3903F77}" dt="2019-12-01T04:57:28.326" v="2452" actId="478"/>
          <ac:picMkLst>
            <pc:docMk/>
            <pc:sldMk cId="2373985971" sldId="263"/>
            <ac:picMk id="27" creationId="{94B2182C-E544-40B9-89C5-4B8A62A5A9DB}"/>
          </ac:picMkLst>
        </pc:picChg>
        <pc:picChg chg="add mod">
          <ac:chgData name="kj119" userId="efccf29a-f3b5-4b37-b444-e9bda86a644e" providerId="ADAL" clId="{A509C1D5-6F55-4D04-9218-6914A3903F77}" dt="2019-12-01T05:05:20.042" v="3048" actId="14100"/>
          <ac:picMkLst>
            <pc:docMk/>
            <pc:sldMk cId="2373985971" sldId="263"/>
            <ac:picMk id="47" creationId="{17B8698D-4EE3-478D-868B-4F6601827AA1}"/>
          </ac:picMkLst>
        </pc:picChg>
        <pc:cxnChg chg="add mod">
          <ac:chgData name="kj119" userId="efccf29a-f3b5-4b37-b444-e9bda86a644e" providerId="ADAL" clId="{A509C1D5-6F55-4D04-9218-6914A3903F77}" dt="2019-12-01T05:00:23.074" v="2665" actId="11529"/>
          <ac:cxnSpMkLst>
            <pc:docMk/>
            <pc:sldMk cId="2373985971" sldId="263"/>
            <ac:cxnSpMk id="17" creationId="{C9498F7C-B89B-4ECA-BA7B-343D9D0C0CBA}"/>
          </ac:cxnSpMkLst>
        </pc:cxnChg>
        <pc:cxnChg chg="add mod">
          <ac:chgData name="kj119" userId="efccf29a-f3b5-4b37-b444-e9bda86a644e" providerId="ADAL" clId="{A509C1D5-6F55-4D04-9218-6914A3903F77}" dt="2019-12-01T05:00:30.316" v="2668" actId="11529"/>
          <ac:cxnSpMkLst>
            <pc:docMk/>
            <pc:sldMk cId="2373985971" sldId="263"/>
            <ac:cxnSpMk id="19" creationId="{0405C374-F7FB-409C-ADC3-E06C15E2508E}"/>
          </ac:cxnSpMkLst>
        </pc:cxnChg>
        <pc:cxnChg chg="del">
          <ac:chgData name="kj119" userId="efccf29a-f3b5-4b37-b444-e9bda86a644e" providerId="ADAL" clId="{A509C1D5-6F55-4D04-9218-6914A3903F77}" dt="2019-12-01T04:57:26.855" v="2451" actId="478"/>
          <ac:cxnSpMkLst>
            <pc:docMk/>
            <pc:sldMk cId="2373985971" sldId="263"/>
            <ac:cxnSpMk id="20" creationId="{B61B6540-FF3D-45F4-AF40-37195FEF2193}"/>
          </ac:cxnSpMkLst>
        </pc:cxnChg>
        <pc:cxnChg chg="add mod">
          <ac:chgData name="kj119" userId="efccf29a-f3b5-4b37-b444-e9bda86a644e" providerId="ADAL" clId="{A509C1D5-6F55-4D04-9218-6914A3903F77}" dt="2019-12-01T05:02:03.300" v="2773" actId="14100"/>
          <ac:cxnSpMkLst>
            <pc:docMk/>
            <pc:sldMk cId="2373985971" sldId="263"/>
            <ac:cxnSpMk id="28" creationId="{2079E8F0-2DDB-42AC-B857-7E954831C503}"/>
          </ac:cxnSpMkLst>
        </pc:cxnChg>
        <pc:cxnChg chg="del">
          <ac:chgData name="kj119" userId="efccf29a-f3b5-4b37-b444-e9bda86a644e" providerId="ADAL" clId="{A509C1D5-6F55-4D04-9218-6914A3903F77}" dt="2019-12-01T04:57:26.855" v="2451" actId="478"/>
          <ac:cxnSpMkLst>
            <pc:docMk/>
            <pc:sldMk cId="2373985971" sldId="263"/>
            <ac:cxnSpMk id="29" creationId="{768865A6-81B9-4745-B831-2F24069D4C4B}"/>
          </ac:cxnSpMkLst>
        </pc:cxnChg>
        <pc:cxnChg chg="del">
          <ac:chgData name="kj119" userId="efccf29a-f3b5-4b37-b444-e9bda86a644e" providerId="ADAL" clId="{A509C1D5-6F55-4D04-9218-6914A3903F77}" dt="2019-12-01T04:57:26.855" v="2451" actId="478"/>
          <ac:cxnSpMkLst>
            <pc:docMk/>
            <pc:sldMk cId="2373985971" sldId="263"/>
            <ac:cxnSpMk id="32" creationId="{3C349379-2B3E-48A8-94A0-5FC05C107938}"/>
          </ac:cxnSpMkLst>
        </pc:cxnChg>
        <pc:cxnChg chg="del">
          <ac:chgData name="kj119" userId="efccf29a-f3b5-4b37-b444-e9bda86a644e" providerId="ADAL" clId="{A509C1D5-6F55-4D04-9218-6914A3903F77}" dt="2019-12-01T04:57:26.855" v="2451" actId="478"/>
          <ac:cxnSpMkLst>
            <pc:docMk/>
            <pc:sldMk cId="2373985971" sldId="263"/>
            <ac:cxnSpMk id="36" creationId="{C4DA75DD-5F35-481A-9607-CD74C39C1C6A}"/>
          </ac:cxnSpMkLst>
        </pc:cxnChg>
        <pc:cxnChg chg="add mod">
          <ac:chgData name="kj119" userId="efccf29a-f3b5-4b37-b444-e9bda86a644e" providerId="ADAL" clId="{A509C1D5-6F55-4D04-9218-6914A3903F77}" dt="2019-12-01T05:04:23.798" v="3031" actId="1035"/>
          <ac:cxnSpMkLst>
            <pc:docMk/>
            <pc:sldMk cId="2373985971" sldId="263"/>
            <ac:cxnSpMk id="40" creationId="{4F6F45EE-4831-421F-8BA1-BCE003481B6F}"/>
          </ac:cxnSpMkLst>
        </pc:cxnChg>
        <pc:cxnChg chg="add mod">
          <ac:chgData name="kj119" userId="efccf29a-f3b5-4b37-b444-e9bda86a644e" providerId="ADAL" clId="{A509C1D5-6F55-4D04-9218-6914A3903F77}" dt="2019-12-01T05:05:05.740" v="3041" actId="11529"/>
          <ac:cxnSpMkLst>
            <pc:docMk/>
            <pc:sldMk cId="2373985971" sldId="263"/>
            <ac:cxnSpMk id="45" creationId="{54D8DCB2-2BE4-47C0-BD16-2587F9A91637}"/>
          </ac:cxnSpMkLst>
        </pc:cxnChg>
      </pc:sldChg>
      <pc:sldChg chg="delSp modSp add del">
        <pc:chgData name="kj119" userId="efccf29a-f3b5-4b37-b444-e9bda86a644e" providerId="ADAL" clId="{A509C1D5-6F55-4D04-9218-6914A3903F77}" dt="2019-12-01T04:51:16.861" v="2245" actId="2696"/>
        <pc:sldMkLst>
          <pc:docMk/>
          <pc:sldMk cId="3025108050" sldId="263"/>
        </pc:sldMkLst>
        <pc:spChg chg="mod">
          <ac:chgData name="kj119" userId="efccf29a-f3b5-4b37-b444-e9bda86a644e" providerId="ADAL" clId="{A509C1D5-6F55-4D04-9218-6914A3903F77}" dt="2019-12-01T04:45:28.364" v="1954" actId="20577"/>
          <ac:spMkLst>
            <pc:docMk/>
            <pc:sldMk cId="3025108050" sldId="263"/>
            <ac:spMk id="12" creationId="{CF653106-45EC-40FC-A096-1050387D8ECB}"/>
          </ac:spMkLst>
        </pc:spChg>
        <pc:spChg chg="del">
          <ac:chgData name="kj119" userId="efccf29a-f3b5-4b37-b444-e9bda86a644e" providerId="ADAL" clId="{A509C1D5-6F55-4D04-9218-6914A3903F77}" dt="2019-12-01T04:51:02.977" v="2240"/>
          <ac:spMkLst>
            <pc:docMk/>
            <pc:sldMk cId="3025108050" sldId="263"/>
            <ac:spMk id="13" creationId="{DBC77782-F24F-425D-B139-E732DB53C727}"/>
          </ac:spMkLst>
        </pc:spChg>
        <pc:picChg chg="del">
          <ac:chgData name="kj119" userId="efccf29a-f3b5-4b37-b444-e9bda86a644e" providerId="ADAL" clId="{A509C1D5-6F55-4D04-9218-6914A3903F77}" dt="2019-12-01T04:51:02.977" v="2240"/>
          <ac:picMkLst>
            <pc:docMk/>
            <pc:sldMk cId="3025108050" sldId="263"/>
            <ac:picMk id="7" creationId="{C37A501D-2D5B-43AD-B6C3-56ED4CDCF017}"/>
          </ac:picMkLst>
        </pc:picChg>
        <pc:picChg chg="del">
          <ac:chgData name="kj119" userId="efccf29a-f3b5-4b37-b444-e9bda86a644e" providerId="ADAL" clId="{A509C1D5-6F55-4D04-9218-6914A3903F77}" dt="2019-12-01T04:47:29.529" v="2028" actId="478"/>
          <ac:picMkLst>
            <pc:docMk/>
            <pc:sldMk cId="3025108050" sldId="263"/>
            <ac:picMk id="14" creationId="{BB1CCFF1-A1EE-4A43-9CC8-56F715579218}"/>
          </ac:picMkLst>
        </pc:picChg>
      </pc:sldChg>
      <pc:sldChg chg="add del">
        <pc:chgData name="kj119" userId="efccf29a-f3b5-4b37-b444-e9bda86a644e" providerId="ADAL" clId="{A509C1D5-6F55-4D04-9218-6914A3903F77}" dt="2019-12-01T04:51:16.861" v="2244" actId="2696"/>
        <pc:sldMkLst>
          <pc:docMk/>
          <pc:sldMk cId="3093758908" sldId="264"/>
        </pc:sldMkLst>
      </pc:sldChg>
      <pc:sldChg chg="addSp delSp modSp add">
        <pc:chgData name="kj119" userId="efccf29a-f3b5-4b37-b444-e9bda86a644e" providerId="ADAL" clId="{A509C1D5-6F55-4D04-9218-6914A3903F77}" dt="2019-12-01T05:08:50.481" v="3381" actId="1076"/>
        <pc:sldMkLst>
          <pc:docMk/>
          <pc:sldMk cId="3507540514" sldId="264"/>
        </pc:sldMkLst>
        <pc:spChg chg="del">
          <ac:chgData name="kj119" userId="efccf29a-f3b5-4b37-b444-e9bda86a644e" providerId="ADAL" clId="{A509C1D5-6F55-4D04-9218-6914A3903F77}" dt="2019-12-01T05:04:44.001" v="3036" actId="478"/>
          <ac:spMkLst>
            <pc:docMk/>
            <pc:sldMk cId="3507540514" sldId="264"/>
            <ac:spMk id="11" creationId="{558D926A-C58A-43E6-873B-859DD32B1CE5}"/>
          </ac:spMkLst>
        </pc:spChg>
        <pc:spChg chg="mod">
          <ac:chgData name="kj119" userId="efccf29a-f3b5-4b37-b444-e9bda86a644e" providerId="ADAL" clId="{A509C1D5-6F55-4D04-9218-6914A3903F77}" dt="2019-12-01T05:04:38.866" v="3034" actId="20577"/>
          <ac:spMkLst>
            <pc:docMk/>
            <pc:sldMk cId="3507540514" sldId="264"/>
            <ac:spMk id="12" creationId="{CF653106-45EC-40FC-A096-1050387D8ECB}"/>
          </ac:spMkLst>
        </pc:spChg>
        <pc:spChg chg="add mod">
          <ac:chgData name="kj119" userId="efccf29a-f3b5-4b37-b444-e9bda86a644e" providerId="ADAL" clId="{A509C1D5-6F55-4D04-9218-6914A3903F77}" dt="2019-12-01T05:07:08.997" v="3257" actId="1076"/>
          <ac:spMkLst>
            <pc:docMk/>
            <pc:sldMk cId="3507540514" sldId="264"/>
            <ac:spMk id="15" creationId="{310727B3-55DD-4DDD-ACF8-3178DA00CCA5}"/>
          </ac:spMkLst>
        </pc:spChg>
        <pc:spChg chg="add mod">
          <ac:chgData name="kj119" userId="efccf29a-f3b5-4b37-b444-e9bda86a644e" providerId="ADAL" clId="{A509C1D5-6F55-4D04-9218-6914A3903F77}" dt="2019-12-01T05:08:17.395" v="3372" actId="1076"/>
          <ac:spMkLst>
            <pc:docMk/>
            <pc:sldMk cId="3507540514" sldId="264"/>
            <ac:spMk id="22" creationId="{39DAFBDE-6706-4E01-8DF2-777289D08490}"/>
          </ac:spMkLst>
        </pc:spChg>
        <pc:spChg chg="del">
          <ac:chgData name="kj119" userId="efccf29a-f3b5-4b37-b444-e9bda86a644e" providerId="ADAL" clId="{A509C1D5-6F55-4D04-9218-6914A3903F77}" dt="2019-12-01T05:04:41.138" v="3035" actId="478"/>
          <ac:spMkLst>
            <pc:docMk/>
            <pc:sldMk cId="3507540514" sldId="264"/>
            <ac:spMk id="24" creationId="{03FC0A71-B532-496F-9974-22C24B0450CC}"/>
          </ac:spMkLst>
        </pc:spChg>
        <pc:spChg chg="del">
          <ac:chgData name="kj119" userId="efccf29a-f3b5-4b37-b444-e9bda86a644e" providerId="ADAL" clId="{A509C1D5-6F55-4D04-9218-6914A3903F77}" dt="2019-12-01T05:04:41.138" v="3035" actId="478"/>
          <ac:spMkLst>
            <pc:docMk/>
            <pc:sldMk cId="3507540514" sldId="264"/>
            <ac:spMk id="31" creationId="{970E2791-1B0A-41E4-9896-D9A3646A8473}"/>
          </ac:spMkLst>
        </pc:spChg>
        <pc:spChg chg="del">
          <ac:chgData name="kj119" userId="efccf29a-f3b5-4b37-b444-e9bda86a644e" providerId="ADAL" clId="{A509C1D5-6F55-4D04-9218-6914A3903F77}" dt="2019-12-01T05:04:41.138" v="3035" actId="478"/>
          <ac:spMkLst>
            <pc:docMk/>
            <pc:sldMk cId="3507540514" sldId="264"/>
            <ac:spMk id="37" creationId="{E84A640F-E8D8-4211-A1EF-32BBD253E8E1}"/>
          </ac:spMkLst>
        </pc:spChg>
        <pc:spChg chg="del">
          <ac:chgData name="kj119" userId="efccf29a-f3b5-4b37-b444-e9bda86a644e" providerId="ADAL" clId="{A509C1D5-6F55-4D04-9218-6914A3903F77}" dt="2019-12-01T05:04:41.138" v="3035" actId="478"/>
          <ac:spMkLst>
            <pc:docMk/>
            <pc:sldMk cId="3507540514" sldId="264"/>
            <ac:spMk id="38" creationId="{022FD877-2820-4D2C-B862-E850D5CD1EEF}"/>
          </ac:spMkLst>
        </pc:spChg>
        <pc:picChg chg="add del mod">
          <ac:chgData name="kj119" userId="efccf29a-f3b5-4b37-b444-e9bda86a644e" providerId="ADAL" clId="{A509C1D5-6F55-4D04-9218-6914A3903F77}" dt="2019-12-01T05:06:00.598" v="3055" actId="478"/>
          <ac:picMkLst>
            <pc:docMk/>
            <pc:sldMk cId="3507540514" sldId="264"/>
            <ac:picMk id="3" creationId="{6EE3BA8C-41C2-43AD-A7F0-73F22998E5E8}"/>
          </ac:picMkLst>
        </pc:picChg>
        <pc:picChg chg="add del mod">
          <ac:chgData name="kj119" userId="efccf29a-f3b5-4b37-b444-e9bda86a644e" providerId="ADAL" clId="{A509C1D5-6F55-4D04-9218-6914A3903F77}" dt="2019-12-01T05:06:00.598" v="3055" actId="478"/>
          <ac:picMkLst>
            <pc:docMk/>
            <pc:sldMk cId="3507540514" sldId="264"/>
            <ac:picMk id="5" creationId="{1F2D0400-0BFF-447D-8ABC-CE55EE56D3BD}"/>
          </ac:picMkLst>
        </pc:picChg>
        <pc:picChg chg="del">
          <ac:chgData name="kj119" userId="efccf29a-f3b5-4b37-b444-e9bda86a644e" providerId="ADAL" clId="{A509C1D5-6F55-4D04-9218-6914A3903F77}" dt="2019-12-01T05:04:41.138" v="3035" actId="478"/>
          <ac:picMkLst>
            <pc:docMk/>
            <pc:sldMk cId="3507540514" sldId="264"/>
            <ac:picMk id="6" creationId="{E41DBD46-DFCA-4DB6-A248-E10E759D6C53}"/>
          </ac:picMkLst>
        </pc:picChg>
        <pc:picChg chg="del">
          <ac:chgData name="kj119" userId="efccf29a-f3b5-4b37-b444-e9bda86a644e" providerId="ADAL" clId="{A509C1D5-6F55-4D04-9218-6914A3903F77}" dt="2019-12-01T05:04:41.138" v="3035" actId="478"/>
          <ac:picMkLst>
            <pc:docMk/>
            <pc:sldMk cId="3507540514" sldId="264"/>
            <ac:picMk id="8" creationId="{D4D48CD9-A9F3-443B-848D-F22DD7368858}"/>
          </ac:picMkLst>
        </pc:picChg>
        <pc:picChg chg="add del mod">
          <ac:chgData name="kj119" userId="efccf29a-f3b5-4b37-b444-e9bda86a644e" providerId="ADAL" clId="{A509C1D5-6F55-4D04-9218-6914A3903F77}" dt="2019-12-01T05:06:12.708" v="3058" actId="478"/>
          <ac:picMkLst>
            <pc:docMk/>
            <pc:sldMk cId="3507540514" sldId="264"/>
            <ac:picMk id="9" creationId="{2056BB23-209A-4BF5-BBE7-740A91F550BB}"/>
          </ac:picMkLst>
        </pc:picChg>
        <pc:picChg chg="del">
          <ac:chgData name="kj119" userId="efccf29a-f3b5-4b37-b444-e9bda86a644e" providerId="ADAL" clId="{A509C1D5-6F55-4D04-9218-6914A3903F77}" dt="2019-12-01T05:04:44.001" v="3036" actId="478"/>
          <ac:picMkLst>
            <pc:docMk/>
            <pc:sldMk cId="3507540514" sldId="264"/>
            <ac:picMk id="10" creationId="{1E0F0F5E-999F-44A8-93D1-F910C7F899DB}"/>
          </ac:picMkLst>
        </pc:picChg>
        <pc:picChg chg="add mod">
          <ac:chgData name="kj119" userId="efccf29a-f3b5-4b37-b444-e9bda86a644e" providerId="ADAL" clId="{A509C1D5-6F55-4D04-9218-6914A3903F77}" dt="2019-12-01T05:06:16.776" v="3060" actId="1076"/>
          <ac:picMkLst>
            <pc:docMk/>
            <pc:sldMk cId="3507540514" sldId="264"/>
            <ac:picMk id="14" creationId="{6D667296-D1EB-4552-A672-0F630E4A749F}"/>
          </ac:picMkLst>
        </pc:picChg>
        <pc:picChg chg="add mod">
          <ac:chgData name="kj119" userId="efccf29a-f3b5-4b37-b444-e9bda86a644e" providerId="ADAL" clId="{A509C1D5-6F55-4D04-9218-6914A3903F77}" dt="2019-12-01T05:07:49.553" v="3260" actId="1076"/>
          <ac:picMkLst>
            <pc:docMk/>
            <pc:sldMk cId="3507540514" sldId="264"/>
            <ac:picMk id="21" creationId="{E7AF3A27-0E33-4F72-9FC3-1088A7176371}"/>
          </ac:picMkLst>
        </pc:picChg>
        <pc:picChg chg="add mod">
          <ac:chgData name="kj119" userId="efccf29a-f3b5-4b37-b444-e9bda86a644e" providerId="ADAL" clId="{A509C1D5-6F55-4D04-9218-6914A3903F77}" dt="2019-12-01T05:08:31.267" v="3377" actId="1076"/>
          <ac:picMkLst>
            <pc:docMk/>
            <pc:sldMk cId="3507540514" sldId="264"/>
            <ac:picMk id="27" creationId="{407B95F8-3193-4E6F-93E6-E67EE8DD4CCA}"/>
          </ac:picMkLst>
        </pc:picChg>
        <pc:picChg chg="add mod">
          <ac:chgData name="kj119" userId="efccf29a-f3b5-4b37-b444-e9bda86a644e" providerId="ADAL" clId="{A509C1D5-6F55-4D04-9218-6914A3903F77}" dt="2019-12-01T05:08:50.481" v="3381" actId="1076"/>
          <ac:picMkLst>
            <pc:docMk/>
            <pc:sldMk cId="3507540514" sldId="264"/>
            <ac:picMk id="30" creationId="{1BD8D9B6-CB7E-47F4-BE64-5D40B04CE924}"/>
          </ac:picMkLst>
        </pc:picChg>
        <pc:cxnChg chg="del mod">
          <ac:chgData name="kj119" userId="efccf29a-f3b5-4b37-b444-e9bda86a644e" providerId="ADAL" clId="{A509C1D5-6F55-4D04-9218-6914A3903F77}" dt="2019-12-01T05:04:41.138" v="3035" actId="478"/>
          <ac:cxnSpMkLst>
            <pc:docMk/>
            <pc:sldMk cId="3507540514" sldId="264"/>
            <ac:cxnSpMk id="17" creationId="{C9498F7C-B89B-4ECA-BA7B-343D9D0C0CBA}"/>
          </ac:cxnSpMkLst>
        </pc:cxnChg>
        <pc:cxnChg chg="add mod">
          <ac:chgData name="kj119" userId="efccf29a-f3b5-4b37-b444-e9bda86a644e" providerId="ADAL" clId="{A509C1D5-6F55-4D04-9218-6914A3903F77}" dt="2019-12-01T05:07:12.372" v="3258" actId="11529"/>
          <ac:cxnSpMkLst>
            <pc:docMk/>
            <pc:sldMk cId="3507540514" sldId="264"/>
            <ac:cxnSpMk id="18" creationId="{A3C21BE7-FFAE-45E2-B12E-C020A2A0C7AB}"/>
          </ac:cxnSpMkLst>
        </pc:cxnChg>
        <pc:cxnChg chg="del">
          <ac:chgData name="kj119" userId="efccf29a-f3b5-4b37-b444-e9bda86a644e" providerId="ADAL" clId="{A509C1D5-6F55-4D04-9218-6914A3903F77}" dt="2019-12-01T05:04:41.138" v="3035" actId="478"/>
          <ac:cxnSpMkLst>
            <pc:docMk/>
            <pc:sldMk cId="3507540514" sldId="264"/>
            <ac:cxnSpMk id="19" creationId="{0405C374-F7FB-409C-ADC3-E06C15E2508E}"/>
          </ac:cxnSpMkLst>
        </pc:cxnChg>
        <pc:cxnChg chg="add mod">
          <ac:chgData name="kj119" userId="efccf29a-f3b5-4b37-b444-e9bda86a644e" providerId="ADAL" clId="{A509C1D5-6F55-4D04-9218-6914A3903F77}" dt="2019-12-01T05:08:20.014" v="3373" actId="11529"/>
          <ac:cxnSpMkLst>
            <pc:docMk/>
            <pc:sldMk cId="3507540514" sldId="264"/>
            <ac:cxnSpMk id="25" creationId="{5C744299-B84B-4213-AD66-3C8FD1764F9C}"/>
          </ac:cxnSpMkLst>
        </pc:cxnChg>
        <pc:cxnChg chg="del">
          <ac:chgData name="kj119" userId="efccf29a-f3b5-4b37-b444-e9bda86a644e" providerId="ADAL" clId="{A509C1D5-6F55-4D04-9218-6914A3903F77}" dt="2019-12-01T05:04:41.138" v="3035" actId="478"/>
          <ac:cxnSpMkLst>
            <pc:docMk/>
            <pc:sldMk cId="3507540514" sldId="264"/>
            <ac:cxnSpMk id="28" creationId="{2079E8F0-2DDB-42AC-B857-7E954831C503}"/>
          </ac:cxnSpMkLst>
        </pc:cxnChg>
        <pc:cxnChg chg="del">
          <ac:chgData name="kj119" userId="efccf29a-f3b5-4b37-b444-e9bda86a644e" providerId="ADAL" clId="{A509C1D5-6F55-4D04-9218-6914A3903F77}" dt="2019-12-01T05:04:41.138" v="3035" actId="478"/>
          <ac:cxnSpMkLst>
            <pc:docMk/>
            <pc:sldMk cId="3507540514" sldId="264"/>
            <ac:cxnSpMk id="40" creationId="{4F6F45EE-4831-421F-8BA1-BCE003481B6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3F64310-B588-4743-8FE1-022E1AF2420E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AADF522-80F6-445D-9E9A-E57DE7BB7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9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4310-B588-4743-8FE1-022E1AF2420E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F522-80F6-445D-9E9A-E57DE7BB7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5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4310-B588-4743-8FE1-022E1AF2420E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F522-80F6-445D-9E9A-E57DE7BB7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19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4310-B588-4743-8FE1-022E1AF2420E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F522-80F6-445D-9E9A-E57DE7BB7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4310-B588-4743-8FE1-022E1AF2420E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F522-80F6-445D-9E9A-E57DE7BB7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7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4310-B588-4743-8FE1-022E1AF2420E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F522-80F6-445D-9E9A-E57DE7BB7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8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4310-B588-4743-8FE1-022E1AF2420E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F522-80F6-445D-9E9A-E57DE7BB7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7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4310-B588-4743-8FE1-022E1AF2420E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F522-80F6-445D-9E9A-E57DE7BB7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64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4310-B588-4743-8FE1-022E1AF2420E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F522-80F6-445D-9E9A-E57DE7BB7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78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4310-B588-4743-8FE1-022E1AF2420E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AADF522-80F6-445D-9E9A-E57DE7BB7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5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3F64310-B588-4743-8FE1-022E1AF2420E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AADF522-80F6-445D-9E9A-E57DE7BB7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28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3F64310-B588-4743-8FE1-022E1AF2420E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AADF522-80F6-445D-9E9A-E57DE7BB7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11369-66E2-4DAE-94FF-647F37974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웹콘텐츠프로그래밍</a:t>
            </a:r>
            <a:br>
              <a:rPr lang="en-US" altLang="ko-KR" dirty="0"/>
            </a:br>
            <a:r>
              <a:rPr lang="en-US" altLang="ko-KR" dirty="0"/>
              <a:t>2019.11.27(14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A0F695-31E6-46A4-B05D-E98EBD480C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모바일인터넷과</a:t>
            </a:r>
            <a:endParaRPr lang="en-US" altLang="ko-KR" dirty="0"/>
          </a:p>
          <a:p>
            <a:r>
              <a:rPr lang="en-US" altLang="ko-KR" dirty="0"/>
              <a:t>201840222 </a:t>
            </a:r>
            <a:r>
              <a:rPr lang="ko-KR" altLang="en-US" dirty="0"/>
              <a:t>이광민</a:t>
            </a:r>
            <a:endParaRPr lang="en-US" altLang="ko-KR" dirty="0"/>
          </a:p>
          <a:p>
            <a:r>
              <a:rPr lang="ko-KR" altLang="en-US" dirty="0"/>
              <a:t>이호진 교수님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39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88160C-FF11-4773-8505-AA8B30FE3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4" y="94904"/>
            <a:ext cx="6344535" cy="37152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DF8B32-F7A1-41B7-AEB6-7752A6BB2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4" y="4235626"/>
            <a:ext cx="4839375" cy="4001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0F7A6F-5FCB-459D-831C-31A21143F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4" y="5260435"/>
            <a:ext cx="5630061" cy="4477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58A395-4169-4B08-93A1-9DC8B4A09C8B}"/>
              </a:ext>
            </a:extLst>
          </p:cNvPr>
          <p:cNvSpPr txBox="1"/>
          <p:nvPr/>
        </p:nvSpPr>
        <p:spPr>
          <a:xfrm>
            <a:off x="6702804" y="335560"/>
            <a:ext cx="461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Abstract class </a:t>
            </a:r>
            <a:r>
              <a:rPr lang="ko-KR" altLang="en-US" dirty="0"/>
              <a:t>클래스명 </a:t>
            </a:r>
            <a:r>
              <a:rPr lang="en-US" altLang="ko-KR" dirty="0"/>
              <a:t>-&gt; </a:t>
            </a:r>
            <a:r>
              <a:rPr lang="ko-KR" altLang="en-US" dirty="0"/>
              <a:t>추상클래스의 선언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6ABFF-EAAC-4FC8-B91B-44C61C7F8A19}"/>
              </a:ext>
            </a:extLst>
          </p:cNvPr>
          <p:cNvSpPr txBox="1"/>
          <p:nvPr/>
        </p:nvSpPr>
        <p:spPr>
          <a:xfrm>
            <a:off x="5780014" y="4251013"/>
            <a:ext cx="590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클래스명 </a:t>
            </a:r>
            <a:r>
              <a:rPr lang="en-US" altLang="ko-KR" dirty="0"/>
              <a:t>extends </a:t>
            </a:r>
            <a:r>
              <a:rPr lang="ko-KR" altLang="en-US" dirty="0"/>
              <a:t>추상 클래스명 </a:t>
            </a:r>
            <a:r>
              <a:rPr lang="en-US" altLang="ko-KR" dirty="0"/>
              <a:t>-&gt; </a:t>
            </a:r>
            <a:r>
              <a:rPr lang="ko-KR" altLang="en-US" dirty="0"/>
              <a:t>추상 클래스 상속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53106-45EC-40FC-A096-1050387D8ECB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B7D20A-A482-4BF3-A242-1C76501316DA}"/>
              </a:ext>
            </a:extLst>
          </p:cNvPr>
          <p:cNvSpPr txBox="1"/>
          <p:nvPr/>
        </p:nvSpPr>
        <p:spPr>
          <a:xfrm>
            <a:off x="6702804" y="5299637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추상클래스의 </a:t>
            </a:r>
            <a:r>
              <a:rPr lang="en-US" altLang="ko-KR" dirty="0"/>
              <a:t>hello() </a:t>
            </a:r>
            <a:r>
              <a:rPr lang="ko-KR" altLang="en-US" dirty="0"/>
              <a:t>메소드의 호출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083BF57-C1D0-4E0A-9830-14EF8B5F4B6F}"/>
              </a:ext>
            </a:extLst>
          </p:cNvPr>
          <p:cNvCxnSpPr>
            <a:endCxn id="10" idx="1"/>
          </p:cNvCxnSpPr>
          <p:nvPr/>
        </p:nvCxnSpPr>
        <p:spPr>
          <a:xfrm flipV="1">
            <a:off x="3573710" y="520226"/>
            <a:ext cx="3129094" cy="12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1407D0-7E01-41B9-A018-FB02D21F6E79}"/>
              </a:ext>
            </a:extLst>
          </p:cNvPr>
          <p:cNvCxnSpPr>
            <a:endCxn id="11" idx="1"/>
          </p:cNvCxnSpPr>
          <p:nvPr/>
        </p:nvCxnSpPr>
        <p:spPr>
          <a:xfrm>
            <a:off x="4647501" y="4435679"/>
            <a:ext cx="113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5FBB349-29EA-45AC-9DD6-58B140AB4213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5709925" y="5484303"/>
            <a:ext cx="9928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34E04FAD-97E1-4426-A12C-AB2A581BC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13" y="5853635"/>
            <a:ext cx="723048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5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653106-45EC-40FC-A096-1050387D8ECB}"/>
              </a:ext>
            </a:extLst>
          </p:cNvPr>
          <p:cNvSpPr txBox="1"/>
          <p:nvPr/>
        </p:nvSpPr>
        <p:spPr>
          <a:xfrm>
            <a:off x="1188069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26CAA6-5E83-4B89-84AB-C56EDC2FD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8" y="486668"/>
            <a:ext cx="10364646" cy="41915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687E82-92EE-49E3-9F6A-A8381E887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4" y="1438570"/>
            <a:ext cx="9724738" cy="227078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8DBDB9C-12CF-43AE-84DA-E1B184E35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4" y="3759140"/>
            <a:ext cx="8924899" cy="14224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CB4D4E7-F1D0-4D99-8A5E-8CC8C77787F6}"/>
              </a:ext>
            </a:extLst>
          </p:cNvPr>
          <p:cNvSpPr txBox="1"/>
          <p:nvPr/>
        </p:nvSpPr>
        <p:spPr>
          <a:xfrm>
            <a:off x="8818516" y="905826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조회 페이지의 구현을 위해</a:t>
            </a:r>
            <a:endParaRPr lang="en-US" altLang="ko-KR" dirty="0"/>
          </a:p>
          <a:p>
            <a:r>
              <a:rPr lang="en-US" altLang="ko-KR" dirty="0"/>
              <a:t>Goods </a:t>
            </a:r>
            <a:r>
              <a:rPr lang="ko-KR" altLang="en-US" dirty="0"/>
              <a:t>테이블을 생성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FF02D65-A1F9-4231-866C-BB19C732D34D}"/>
              </a:ext>
            </a:extLst>
          </p:cNvPr>
          <p:cNvCxnSpPr/>
          <p:nvPr/>
        </p:nvCxnSpPr>
        <p:spPr>
          <a:xfrm flipH="1" flipV="1">
            <a:off x="4416725" y="696247"/>
            <a:ext cx="4321833" cy="53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71F9EF-6EF2-41A9-A26A-87CFEC7BE9C8}"/>
              </a:ext>
            </a:extLst>
          </p:cNvPr>
          <p:cNvSpPr txBox="1"/>
          <p:nvPr/>
        </p:nvSpPr>
        <p:spPr>
          <a:xfrm>
            <a:off x="1086928" y="25567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CB91BA-6B73-43CD-B3BF-E00CD535BA8D}"/>
              </a:ext>
            </a:extLst>
          </p:cNvPr>
          <p:cNvSpPr txBox="1"/>
          <p:nvPr/>
        </p:nvSpPr>
        <p:spPr>
          <a:xfrm>
            <a:off x="829645" y="291075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이미지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8114D1-2334-4781-B88F-3EF114255FD7}"/>
              </a:ext>
            </a:extLst>
          </p:cNvPr>
          <p:cNvSpPr txBox="1"/>
          <p:nvPr/>
        </p:nvSpPr>
        <p:spPr>
          <a:xfrm>
            <a:off x="945061" y="328702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가격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0B96D8-15EF-4A7C-AA70-E43213D7DD31}"/>
              </a:ext>
            </a:extLst>
          </p:cNvPr>
          <p:cNvSpPr txBox="1"/>
          <p:nvPr/>
        </p:nvSpPr>
        <p:spPr>
          <a:xfrm>
            <a:off x="9654973" y="539151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칼럼에 데이터 입력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0247EA9-2246-4755-8776-F7249BB20CD1}"/>
              </a:ext>
            </a:extLst>
          </p:cNvPr>
          <p:cNvCxnSpPr/>
          <p:nvPr/>
        </p:nvCxnSpPr>
        <p:spPr>
          <a:xfrm flipH="1" flipV="1">
            <a:off x="9122553" y="4718649"/>
            <a:ext cx="953100" cy="59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5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653106-45EC-40FC-A096-1050387D8ECB}"/>
              </a:ext>
            </a:extLst>
          </p:cNvPr>
          <p:cNvSpPr txBox="1"/>
          <p:nvPr/>
        </p:nvSpPr>
        <p:spPr>
          <a:xfrm>
            <a:off x="1188069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680343-05C3-4DEB-8685-E04E8435B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8" y="126271"/>
            <a:ext cx="5141241" cy="2402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710EEA-523E-4F52-A103-30B6F8A1AA54}"/>
              </a:ext>
            </a:extLst>
          </p:cNvPr>
          <p:cNvSpPr txBox="1"/>
          <p:nvPr/>
        </p:nvSpPr>
        <p:spPr>
          <a:xfrm>
            <a:off x="2990401" y="140935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badi" panose="020B0604020202020204" pitchFamily="34" charset="0"/>
              </a:rPr>
              <a:t>goods.html </a:t>
            </a:r>
            <a:r>
              <a:rPr lang="ko-KR" altLang="en-US" b="1" dirty="0">
                <a:solidFill>
                  <a:schemeClr val="bg1"/>
                </a:solidFill>
                <a:latin typeface="Abadi" panose="020B0604020202020204" pitchFamily="34" charset="0"/>
              </a:rPr>
              <a:t>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3F2740-AF73-421A-81B2-817FEFDF5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8" y="2637890"/>
            <a:ext cx="3747648" cy="30295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25AAF9-AC6D-48DB-8414-EB3E38CA6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591" y="2637890"/>
            <a:ext cx="5528796" cy="3724343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C4EAE1-EB02-4AF4-B724-FD37E139B840}"/>
              </a:ext>
            </a:extLst>
          </p:cNvPr>
          <p:cNvCxnSpPr/>
          <p:nvPr/>
        </p:nvCxnSpPr>
        <p:spPr>
          <a:xfrm flipV="1">
            <a:off x="2499919" y="2768367"/>
            <a:ext cx="1535186" cy="268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366809-167C-40DF-8DAB-0364CED3C80B}"/>
              </a:ext>
            </a:extLst>
          </p:cNvPr>
          <p:cNvSpPr txBox="1"/>
          <p:nvPr/>
        </p:nvSpPr>
        <p:spPr>
          <a:xfrm>
            <a:off x="5696125" y="1937857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에서 데이터를 찾기 위한 </a:t>
            </a:r>
            <a:r>
              <a:rPr lang="ko-KR" altLang="en-US" dirty="0" err="1"/>
              <a:t>쿼리문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B2D08B-BA27-4D2D-A122-AE1917D1FB14}"/>
              </a:ext>
            </a:extLst>
          </p:cNvPr>
          <p:cNvCxnSpPr>
            <a:stCxn id="11" idx="1"/>
          </p:cNvCxnSpPr>
          <p:nvPr/>
        </p:nvCxnSpPr>
        <p:spPr>
          <a:xfrm flipH="1">
            <a:off x="4370664" y="2122523"/>
            <a:ext cx="1325461" cy="76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CADF350-5228-4A7D-8FD3-4C061F1938C2}"/>
              </a:ext>
            </a:extLst>
          </p:cNvPr>
          <p:cNvCxnSpPr>
            <a:cxnSpLocks/>
          </p:cNvCxnSpPr>
          <p:nvPr/>
        </p:nvCxnSpPr>
        <p:spPr>
          <a:xfrm flipH="1">
            <a:off x="8665828" y="3135162"/>
            <a:ext cx="1199625" cy="136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05584E-BE18-4554-85A4-368C4F44EFD1}"/>
              </a:ext>
            </a:extLst>
          </p:cNvPr>
          <p:cNvSpPr txBox="1"/>
          <p:nvPr/>
        </p:nvSpPr>
        <p:spPr>
          <a:xfrm>
            <a:off x="9496387" y="2950496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출력을 위한 </a:t>
            </a:r>
            <a:r>
              <a:rPr lang="en-US" altLang="ko-KR" dirty="0"/>
              <a:t>HTML </a:t>
            </a:r>
            <a:r>
              <a:rPr lang="ko-KR" altLang="en-US" dirty="0"/>
              <a:t>문 작성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845DE80-EFC2-4D74-9B55-31C1ECF69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377" y="4240001"/>
            <a:ext cx="2014587" cy="174873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47C11A0-9C9A-4D8D-8C7C-E8B55C7C58FC}"/>
              </a:ext>
            </a:extLst>
          </p:cNvPr>
          <p:cNvSpPr txBox="1"/>
          <p:nvPr/>
        </p:nvSpPr>
        <p:spPr>
          <a:xfrm>
            <a:off x="10050011" y="598383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출력 결과</a:t>
            </a:r>
          </a:p>
        </p:txBody>
      </p:sp>
    </p:spTree>
    <p:extLst>
      <p:ext uri="{BB962C8B-B14F-4D97-AF65-F5344CB8AC3E}">
        <p14:creationId xmlns:p14="http://schemas.microsoft.com/office/powerpoint/2010/main" val="397593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653106-45EC-40FC-A096-1050387D8ECB}"/>
              </a:ext>
            </a:extLst>
          </p:cNvPr>
          <p:cNvSpPr txBox="1"/>
          <p:nvPr/>
        </p:nvSpPr>
        <p:spPr>
          <a:xfrm>
            <a:off x="1188069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87FE52-C75B-4728-9FC2-372313B6B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4" y="166752"/>
            <a:ext cx="5953956" cy="333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A72CF8-3017-4F14-97F8-212E3380313E}"/>
              </a:ext>
            </a:extLst>
          </p:cNvPr>
          <p:cNvSpPr txBox="1"/>
          <p:nvPr/>
        </p:nvSpPr>
        <p:spPr>
          <a:xfrm>
            <a:off x="6249797" y="14879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출력을 위한 폴더 생성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1DF5670-C3E8-492C-9F71-A3DF3B3F1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64" y="148797"/>
            <a:ext cx="2456675" cy="22217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0FCCE73-CAB7-43D4-AD57-DAE1310F4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4" y="888129"/>
            <a:ext cx="9030960" cy="3715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14BA51B-BF28-4E8A-84D5-ABAB7267C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164" y="1889849"/>
            <a:ext cx="3715268" cy="21148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B467EB2-FD4D-425B-96AC-5993DA0CED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1" y="2013358"/>
            <a:ext cx="1744039" cy="4778558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C95034-DCE2-487D-917E-BF96976434D8}"/>
              </a:ext>
            </a:extLst>
          </p:cNvPr>
          <p:cNvCxnSpPr/>
          <p:nvPr/>
        </p:nvCxnSpPr>
        <p:spPr>
          <a:xfrm flipV="1">
            <a:off x="3590488" y="1166070"/>
            <a:ext cx="436228" cy="67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E0F4FF-EFD9-45DB-BFB7-25A25A465708}"/>
              </a:ext>
            </a:extLst>
          </p:cNvPr>
          <p:cNvSpPr txBox="1"/>
          <p:nvPr/>
        </p:nvSpPr>
        <p:spPr>
          <a:xfrm>
            <a:off x="2251925" y="1889849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파일을 </a:t>
            </a:r>
            <a:r>
              <a:rPr lang="ko-KR" altLang="en-US" dirty="0" err="1"/>
              <a:t>읽어오기</a:t>
            </a:r>
            <a:r>
              <a:rPr lang="ko-KR" altLang="en-US" dirty="0"/>
              <a:t> 위함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0EE76-E8BC-494C-9E79-8C60AB668153}"/>
              </a:ext>
            </a:extLst>
          </p:cNvPr>
          <p:cNvSpPr txBox="1"/>
          <p:nvPr/>
        </p:nvSpPr>
        <p:spPr>
          <a:xfrm>
            <a:off x="9226159" y="3250487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파일의 이름을 삽입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확장자 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3331E7A-933A-4B6A-9268-2C78DE510676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8489659" y="3103927"/>
            <a:ext cx="736500" cy="46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9009B1A-606E-4DE0-84D1-679CDD41841F}"/>
              </a:ext>
            </a:extLst>
          </p:cNvPr>
          <p:cNvCxnSpPr/>
          <p:nvPr/>
        </p:nvCxnSpPr>
        <p:spPr>
          <a:xfrm flipH="1" flipV="1">
            <a:off x="2030136" y="4244829"/>
            <a:ext cx="1669409" cy="46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4B44A9-ADD9-4740-9485-B250EAA9BFC0}"/>
              </a:ext>
            </a:extLst>
          </p:cNvPr>
          <p:cNvSpPr txBox="1"/>
          <p:nvPr/>
        </p:nvSpPr>
        <p:spPr>
          <a:xfrm>
            <a:off x="3699545" y="4521558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  <a:endParaRPr lang="en-US" altLang="ko-KR" dirty="0"/>
          </a:p>
          <a:p>
            <a:r>
              <a:rPr lang="en-US" altLang="ko-KR" dirty="0"/>
              <a:t>**</a:t>
            </a:r>
            <a:r>
              <a:rPr lang="ko-KR" altLang="en-US" dirty="0"/>
              <a:t>이미지가 </a:t>
            </a:r>
            <a:r>
              <a:rPr lang="ko-KR" altLang="en-US" dirty="0" err="1"/>
              <a:t>한줄로</a:t>
            </a:r>
            <a:r>
              <a:rPr lang="ko-KR" altLang="en-US" dirty="0"/>
              <a:t> 표시됨</a:t>
            </a:r>
          </a:p>
        </p:txBody>
      </p:sp>
    </p:spTree>
    <p:extLst>
      <p:ext uri="{BB962C8B-B14F-4D97-AF65-F5344CB8AC3E}">
        <p14:creationId xmlns:p14="http://schemas.microsoft.com/office/powerpoint/2010/main" val="154886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653106-45EC-40FC-A096-1050387D8ECB}"/>
              </a:ext>
            </a:extLst>
          </p:cNvPr>
          <p:cNvSpPr txBox="1"/>
          <p:nvPr/>
        </p:nvSpPr>
        <p:spPr>
          <a:xfrm>
            <a:off x="1188069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916166-8812-4F4B-AA01-B1666CA61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7" y="83890"/>
            <a:ext cx="7265540" cy="48781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1BC00F-43B3-46B1-88D4-E25D4026C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83" y="3630142"/>
            <a:ext cx="4532343" cy="3227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E2DA4B-DC1B-48CE-99A9-82845D057F2E}"/>
              </a:ext>
            </a:extLst>
          </p:cNvPr>
          <p:cNvSpPr txBox="1"/>
          <p:nvPr/>
        </p:nvSpPr>
        <p:spPr>
          <a:xfrm>
            <a:off x="2776756" y="1734230"/>
            <a:ext cx="397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한줄에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개의 이미지를 출력하기 위함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E4A103-F49F-4C71-A53B-D639C620A739}"/>
              </a:ext>
            </a:extLst>
          </p:cNvPr>
          <p:cNvCxnSpPr>
            <a:cxnSpLocks/>
          </p:cNvCxnSpPr>
          <p:nvPr/>
        </p:nvCxnSpPr>
        <p:spPr>
          <a:xfrm flipH="1" flipV="1">
            <a:off x="1812023" y="1734230"/>
            <a:ext cx="109056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97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653106-45EC-40FC-A096-1050387D8ECB}"/>
              </a:ext>
            </a:extLst>
          </p:cNvPr>
          <p:cNvSpPr txBox="1"/>
          <p:nvPr/>
        </p:nvSpPr>
        <p:spPr>
          <a:xfrm>
            <a:off x="1188069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C2DBB0-4582-4C1A-9616-31C3C67E3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885" y="113557"/>
            <a:ext cx="4626629" cy="32145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1CCFF1-A1EE-4A43-9CC8-56F715579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62" y="113557"/>
            <a:ext cx="6438990" cy="21041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503AA1-72A4-4685-BB68-5F91543AE98B}"/>
              </a:ext>
            </a:extLst>
          </p:cNvPr>
          <p:cNvSpPr txBox="1"/>
          <p:nvPr/>
        </p:nvSpPr>
        <p:spPr>
          <a:xfrm>
            <a:off x="2565576" y="221862"/>
            <a:ext cx="25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goods_new.html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생성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A5DD1-5973-4E4E-95FD-D7AB7369F887}"/>
              </a:ext>
            </a:extLst>
          </p:cNvPr>
          <p:cNvSpPr txBox="1"/>
          <p:nvPr/>
        </p:nvSpPr>
        <p:spPr>
          <a:xfrm>
            <a:off x="8758994" y="2456811"/>
            <a:ext cx="3046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URL</a:t>
            </a:r>
            <a:r>
              <a:rPr lang="ko-KR" altLang="en-US" b="1" dirty="0">
                <a:solidFill>
                  <a:schemeClr val="bg1"/>
                </a:solidFill>
                <a:latin typeface="Adobe Fan Heiti Std B" panose="020B0700000000000000" pitchFamily="34" charset="-128"/>
              </a:rPr>
              <a:t>을 </a:t>
            </a:r>
            <a:r>
              <a:rPr lang="en-US" altLang="ko-KR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Adobe Fan Heiti Std B" panose="020B0700000000000000" pitchFamily="34" charset="-128"/>
              </a:rPr>
              <a:t>로 슬라이스 </a:t>
            </a:r>
            <a:r>
              <a:rPr lang="ko-KR" altLang="en-US" b="1" dirty="0" err="1">
                <a:solidFill>
                  <a:schemeClr val="bg1"/>
                </a:solidFill>
                <a:latin typeface="Adobe Fan Heiti Std B" panose="020B0700000000000000" pitchFamily="34" charset="-128"/>
              </a:rPr>
              <a:t>했을때</a:t>
            </a:r>
            <a:endParaRPr lang="en-US" altLang="ko-KR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Adobe Fan Heiti Std B" panose="020B0700000000000000" pitchFamily="34" charset="-128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</a:t>
            </a:r>
            <a:r>
              <a:rPr lang="ko-KR" altLang="en-US" b="1" dirty="0">
                <a:solidFill>
                  <a:schemeClr val="bg1"/>
                </a:solidFill>
                <a:latin typeface="Adobe Fan Heiti Std B" panose="020B0700000000000000" pitchFamily="34" charset="-128"/>
              </a:rPr>
              <a:t>번째에 </a:t>
            </a:r>
            <a:r>
              <a:rPr lang="en-US" altLang="ko-KR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new</a:t>
            </a:r>
            <a:r>
              <a:rPr lang="ko-KR" altLang="en-US" b="1" dirty="0">
                <a:solidFill>
                  <a:schemeClr val="bg1"/>
                </a:solidFill>
                <a:latin typeface="Adobe Fan Heiti Std B" panose="020B0700000000000000" pitchFamily="34" charset="-128"/>
              </a:rPr>
              <a:t>가 있으면 실행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61B6540-FF3D-45F4-AF40-37195FEF2193}"/>
              </a:ext>
            </a:extLst>
          </p:cNvPr>
          <p:cNvCxnSpPr>
            <a:cxnSpLocks/>
          </p:cNvCxnSpPr>
          <p:nvPr/>
        </p:nvCxnSpPr>
        <p:spPr>
          <a:xfrm flipH="1" flipV="1">
            <a:off x="8057072" y="940280"/>
            <a:ext cx="2401378" cy="152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93E9D090-91CE-4C27-955F-44028EFC7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" y="2733810"/>
            <a:ext cx="7292880" cy="31839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BFCDFBA-39C8-402D-9386-5CFB144A38D8}"/>
              </a:ext>
            </a:extLst>
          </p:cNvPr>
          <p:cNvSpPr txBox="1"/>
          <p:nvPr/>
        </p:nvSpPr>
        <p:spPr>
          <a:xfrm>
            <a:off x="2624327" y="2738649"/>
            <a:ext cx="395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사용자가 상품을 입력하기 위한 코드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5C2214E-5EAC-437A-9662-FE78802917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11" y="3804874"/>
            <a:ext cx="3985126" cy="222824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4B2182C-E544-40B9-89C5-4B8A62A5A9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605" y="3804874"/>
            <a:ext cx="2912776" cy="2683794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68865A6-81B9-4745-B831-2F24069D4C4B}"/>
              </a:ext>
            </a:extLst>
          </p:cNvPr>
          <p:cNvCxnSpPr/>
          <p:nvPr/>
        </p:nvCxnSpPr>
        <p:spPr>
          <a:xfrm>
            <a:off x="7843706" y="4907560"/>
            <a:ext cx="1910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619F7EB-DFFB-403A-A926-FB694C36954B}"/>
              </a:ext>
            </a:extLst>
          </p:cNvPr>
          <p:cNvSpPr txBox="1"/>
          <p:nvPr/>
        </p:nvSpPr>
        <p:spPr>
          <a:xfrm>
            <a:off x="-12380" y="2364478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업로드 할 파일의 이름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C349379-2B3E-48A8-94A0-5FC05C107938}"/>
              </a:ext>
            </a:extLst>
          </p:cNvPr>
          <p:cNvCxnSpPr>
            <a:cxnSpLocks/>
          </p:cNvCxnSpPr>
          <p:nvPr/>
        </p:nvCxnSpPr>
        <p:spPr>
          <a:xfrm>
            <a:off x="1714500" y="2598420"/>
            <a:ext cx="1201455" cy="50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C04D9A2-A8D2-401F-A8CE-403BF06F4B2B}"/>
              </a:ext>
            </a:extLst>
          </p:cNvPr>
          <p:cNvSpPr txBox="1"/>
          <p:nvPr/>
        </p:nvSpPr>
        <p:spPr>
          <a:xfrm>
            <a:off x="1974131" y="215569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이미지가 저장될 경로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4DA75DD-5F35-481A-9607-CD74C39C1C6A}"/>
              </a:ext>
            </a:extLst>
          </p:cNvPr>
          <p:cNvCxnSpPr/>
          <p:nvPr/>
        </p:nvCxnSpPr>
        <p:spPr>
          <a:xfrm>
            <a:off x="3402931" y="2411335"/>
            <a:ext cx="1197716" cy="74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653106-45EC-40FC-A096-1050387D8ECB}"/>
              </a:ext>
            </a:extLst>
          </p:cNvPr>
          <p:cNvSpPr txBox="1"/>
          <p:nvPr/>
        </p:nvSpPr>
        <p:spPr>
          <a:xfrm>
            <a:off x="1188069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1DBD46-DFCA-4DB6-A248-E10E759D6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146931" cy="3590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D48CD9-A9F3-443B-848D-F22DD7368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85923"/>
            <a:ext cx="9042257" cy="32720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0F0F5E-999F-44A8-93D1-F910C7F89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94" y="1209620"/>
            <a:ext cx="4229690" cy="7811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8D926A-C58A-43E6-873B-859DD32B1CE5}"/>
              </a:ext>
            </a:extLst>
          </p:cNvPr>
          <p:cNvSpPr txBox="1"/>
          <p:nvPr/>
        </p:nvSpPr>
        <p:spPr>
          <a:xfrm>
            <a:off x="7239000" y="123825"/>
            <a:ext cx="4782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이미지를 </a:t>
            </a:r>
            <a:r>
              <a:rPr lang="ko-KR" altLang="en-US" dirty="0" err="1"/>
              <a:t>클릭시</a:t>
            </a:r>
            <a:r>
              <a:rPr lang="ko-KR" altLang="en-US" dirty="0"/>
              <a:t> 상세설명 페이지로 이동하는</a:t>
            </a:r>
            <a:endParaRPr lang="en-US" altLang="ko-KR" dirty="0"/>
          </a:p>
          <a:p>
            <a:r>
              <a:rPr lang="en-US" altLang="ko-KR" dirty="0"/>
              <a:t>Goods_view.html</a:t>
            </a:r>
            <a:r>
              <a:rPr lang="ko-KR" altLang="en-US" dirty="0"/>
              <a:t>를 생성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498F7C-B89B-4ECA-BA7B-343D9D0C0CBA}"/>
              </a:ext>
            </a:extLst>
          </p:cNvPr>
          <p:cNvCxnSpPr>
            <a:endCxn id="11" idx="1"/>
          </p:cNvCxnSpPr>
          <p:nvPr/>
        </p:nvCxnSpPr>
        <p:spPr>
          <a:xfrm flipV="1">
            <a:off x="5248275" y="446991"/>
            <a:ext cx="1990725" cy="13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405C374-F7FB-409C-ADC3-E06C15E2508E}"/>
              </a:ext>
            </a:extLst>
          </p:cNvPr>
          <p:cNvCxnSpPr/>
          <p:nvPr/>
        </p:nvCxnSpPr>
        <p:spPr>
          <a:xfrm flipV="1">
            <a:off x="8115300" y="1522552"/>
            <a:ext cx="1285875" cy="134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70E2791-1B0A-41E4-9896-D9A3646A8473}"/>
              </a:ext>
            </a:extLst>
          </p:cNvPr>
          <p:cNvSpPr txBox="1"/>
          <p:nvPr/>
        </p:nvSpPr>
        <p:spPr>
          <a:xfrm>
            <a:off x="7239000" y="2843884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URL</a:t>
            </a:r>
            <a:r>
              <a:rPr lang="ko-KR" altLang="en-US" b="1" dirty="0">
                <a:latin typeface="Adobe Fan Heiti Std B" panose="020B0700000000000000" pitchFamily="34" charset="-128"/>
              </a:rPr>
              <a:t>을 </a:t>
            </a:r>
            <a:r>
              <a:rPr lang="en-US" altLang="ko-KR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/</a:t>
            </a:r>
            <a:r>
              <a:rPr lang="ko-KR" altLang="en-US" b="1" dirty="0">
                <a:latin typeface="Adobe Fan Heiti Std B" panose="020B0700000000000000" pitchFamily="34" charset="-128"/>
              </a:rPr>
              <a:t>로 슬라이스 </a:t>
            </a:r>
            <a:r>
              <a:rPr lang="ko-KR" altLang="en-US" b="1" dirty="0" err="1">
                <a:latin typeface="Adobe Fan Heiti Std B" panose="020B0700000000000000" pitchFamily="34" charset="-128"/>
              </a:rPr>
              <a:t>했을때</a:t>
            </a:r>
            <a:endParaRPr lang="en-US" altLang="ko-KR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ko-KR" altLang="en-US" b="1" dirty="0">
                <a:latin typeface="Adobe Fan Heiti Std B" panose="020B0700000000000000" pitchFamily="34" charset="-128"/>
              </a:rPr>
              <a:t> </a:t>
            </a:r>
            <a:r>
              <a:rPr lang="en-US" altLang="ko-KR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</a:t>
            </a:r>
            <a:r>
              <a:rPr lang="ko-KR" altLang="en-US" b="1" dirty="0">
                <a:latin typeface="Adobe Fan Heiti Std B" panose="020B0700000000000000" pitchFamily="34" charset="-128"/>
              </a:rPr>
              <a:t>번째에 숫자가 있으면 실행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FC0A71-B532-496F-9974-22C24B0450CC}"/>
              </a:ext>
            </a:extLst>
          </p:cNvPr>
          <p:cNvSpPr txBox="1"/>
          <p:nvPr/>
        </p:nvSpPr>
        <p:spPr>
          <a:xfrm>
            <a:off x="6819330" y="63104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조회수 구현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79E8F0-2DDB-42AC-B857-7E954831C503}"/>
              </a:ext>
            </a:extLst>
          </p:cNvPr>
          <p:cNvCxnSpPr>
            <a:cxnSpLocks/>
          </p:cNvCxnSpPr>
          <p:nvPr/>
        </p:nvCxnSpPr>
        <p:spPr>
          <a:xfrm flipH="1">
            <a:off x="6372226" y="6488668"/>
            <a:ext cx="657224" cy="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84A640F-E8D8-4211-A1EF-32BBD253E8E1}"/>
              </a:ext>
            </a:extLst>
          </p:cNvPr>
          <p:cNvSpPr txBox="1"/>
          <p:nvPr/>
        </p:nvSpPr>
        <p:spPr>
          <a:xfrm>
            <a:off x="6819330" y="587192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Adobe Fan Heiti Std B" panose="020B0700000000000000" pitchFamily="34" charset="-128"/>
              </a:rPr>
              <a:t>이미지의 크기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2FD877-2820-4D2C-B862-E850D5CD1EEF}"/>
              </a:ext>
            </a:extLst>
          </p:cNvPr>
          <p:cNvSpPr txBox="1"/>
          <p:nvPr/>
        </p:nvSpPr>
        <p:spPr>
          <a:xfrm>
            <a:off x="5761576" y="4532835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goods_view</a:t>
            </a:r>
            <a:r>
              <a:rPr lang="ko-KR" altLang="en-US" b="1" dirty="0">
                <a:solidFill>
                  <a:schemeClr val="bg1"/>
                </a:solidFill>
                <a:latin typeface="Adobe Fan Heiti Std B" panose="020B0700000000000000" pitchFamily="34" charset="-128"/>
              </a:rPr>
              <a:t>의 </a:t>
            </a:r>
            <a:r>
              <a:rPr lang="ko-KR" altLang="en-US" b="1" dirty="0" err="1">
                <a:solidFill>
                  <a:schemeClr val="bg1"/>
                </a:solidFill>
                <a:latin typeface="Adobe Fan Heiti Std B" panose="020B0700000000000000" pitchFamily="34" charset="-128"/>
              </a:rPr>
              <a:t>매쉬태크</a:t>
            </a:r>
            <a:r>
              <a:rPr lang="ko-KR" altLang="en-US" b="1" dirty="0">
                <a:solidFill>
                  <a:schemeClr val="bg1"/>
                </a:solidFill>
                <a:latin typeface="Adobe Fan Heiti Std B" panose="020B0700000000000000" pitchFamily="34" charset="-128"/>
              </a:rPr>
              <a:t> 변경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F6F45EE-4831-421F-8BA1-BCE003481B6F}"/>
              </a:ext>
            </a:extLst>
          </p:cNvPr>
          <p:cNvCxnSpPr>
            <a:cxnSpLocks/>
          </p:cNvCxnSpPr>
          <p:nvPr/>
        </p:nvCxnSpPr>
        <p:spPr>
          <a:xfrm flipH="1">
            <a:off x="4657726" y="4765126"/>
            <a:ext cx="1103850" cy="645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4D8DCB2-2BE4-47C0-BD16-2587F9A91637}"/>
              </a:ext>
            </a:extLst>
          </p:cNvPr>
          <p:cNvCxnSpPr>
            <a:stCxn id="37" idx="0"/>
          </p:cNvCxnSpPr>
          <p:nvPr/>
        </p:nvCxnSpPr>
        <p:spPr>
          <a:xfrm flipV="1">
            <a:off x="7630610" y="5686425"/>
            <a:ext cx="189415" cy="18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17B8698D-4EE3-478D-868B-4F6601827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256" y="3545685"/>
            <a:ext cx="3028655" cy="282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8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653106-45EC-40FC-A096-1050387D8ECB}"/>
              </a:ext>
            </a:extLst>
          </p:cNvPr>
          <p:cNvSpPr txBox="1"/>
          <p:nvPr/>
        </p:nvSpPr>
        <p:spPr>
          <a:xfrm>
            <a:off x="1188069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D667296-D1EB-4552-A672-0F630E4A7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87377" cy="32008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0727B3-55DD-4DDD-ACF8-3178DA00CCA5}"/>
              </a:ext>
            </a:extLst>
          </p:cNvPr>
          <p:cNvSpPr txBox="1"/>
          <p:nvPr/>
        </p:nvSpPr>
        <p:spPr>
          <a:xfrm>
            <a:off x="6667500" y="628650"/>
            <a:ext cx="408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측면에 표시되는 </a:t>
            </a:r>
            <a:r>
              <a:rPr lang="en-US" altLang="ko-KR" dirty="0"/>
              <a:t>DB Admin </a:t>
            </a:r>
            <a:r>
              <a:rPr lang="ko-KR" altLang="en-US" dirty="0"/>
              <a:t>부분을</a:t>
            </a:r>
            <a:endParaRPr lang="en-US" altLang="ko-KR" dirty="0"/>
          </a:p>
          <a:p>
            <a:r>
              <a:rPr lang="ko-KR" altLang="en-US" dirty="0"/>
              <a:t>분류로 사용하기 위한 테이블 생성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3C21BE7-FFAE-45E2-B12E-C020A2A0C7AB}"/>
              </a:ext>
            </a:extLst>
          </p:cNvPr>
          <p:cNvCxnSpPr>
            <a:endCxn id="15" idx="1"/>
          </p:cNvCxnSpPr>
          <p:nvPr/>
        </p:nvCxnSpPr>
        <p:spPr>
          <a:xfrm flipV="1">
            <a:off x="5829300" y="951816"/>
            <a:ext cx="838200" cy="52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E7AF3A27-0E33-4F72-9FC3-1088A7176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625" y="1600423"/>
            <a:ext cx="4477375" cy="12193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9DAFBDE-6706-4E01-8DF2-777289D08490}"/>
              </a:ext>
            </a:extLst>
          </p:cNvPr>
          <p:cNvSpPr txBox="1"/>
          <p:nvPr/>
        </p:nvSpPr>
        <p:spPr>
          <a:xfrm>
            <a:off x="7651239" y="3071178"/>
            <a:ext cx="460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ko-KR" altLang="en-US"/>
              <a:t>코드에서 측면표시 부분의 코드를 수정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C744299-B84B-4213-AD66-3C8FD1764F9C}"/>
              </a:ext>
            </a:extLst>
          </p:cNvPr>
          <p:cNvCxnSpPr/>
          <p:nvPr/>
        </p:nvCxnSpPr>
        <p:spPr>
          <a:xfrm flipH="1" flipV="1">
            <a:off x="9715500" y="2438400"/>
            <a:ext cx="590550" cy="70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407B95F8-3193-4E6F-93E6-E67EE8DD4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" y="3071178"/>
            <a:ext cx="7392081" cy="324711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BD8D9B6-CB7E-47F4-BE64-5D40B04CE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306" y="3395902"/>
            <a:ext cx="2647487" cy="346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40514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FAD78BA0EC9347BB54CF3BCA29B228" ma:contentTypeVersion="9" ma:contentTypeDescription="Create a new document." ma:contentTypeScope="" ma:versionID="39e0d5acccb94c038727446f4375c67b">
  <xsd:schema xmlns:xsd="http://www.w3.org/2001/XMLSchema" xmlns:xs="http://www.w3.org/2001/XMLSchema" xmlns:p="http://schemas.microsoft.com/office/2006/metadata/properties" xmlns:ns3="3fb90a22-7183-40de-ab54-659b6302e7b1" targetNamespace="http://schemas.microsoft.com/office/2006/metadata/properties" ma:root="true" ma:fieldsID="d4f2ac14a74ba3d22c02989a68f116d3" ns3:_="">
    <xsd:import namespace="3fb90a22-7183-40de-ab54-659b6302e7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90a22-7183-40de-ab54-659b6302e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6296B5-DB77-449D-80EA-D2C94173D2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b90a22-7183-40de-ab54-659b6302e7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B60BD8-4AA8-4E27-95D9-E26280D314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A8FF5D-C12A-40BD-924A-F0D299027EEB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3fb90a22-7183-40de-ab54-659b6302e7b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48</TotalTime>
  <Words>178</Words>
  <Application>Microsoft Office PowerPoint</Application>
  <PresentationFormat>와이드스크린</PresentationFormat>
  <Paragraphs>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Adobe Fan Heiti Std B</vt:lpstr>
      <vt:lpstr>맑은 고딕</vt:lpstr>
      <vt:lpstr>Abadi</vt:lpstr>
      <vt:lpstr>Arial</vt:lpstr>
      <vt:lpstr>Calibri Light</vt:lpstr>
      <vt:lpstr>메트로폴리탄</vt:lpstr>
      <vt:lpstr>웹콘텐츠프로그래밍 2019.11.27(14주차)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웹콘텐츠프로그래밍 2019.11.20(14주차)</dc:title>
  <dc:creator>kj119</dc:creator>
  <cp:lastModifiedBy>kj119</cp:lastModifiedBy>
  <cp:revision>1</cp:revision>
  <dcterms:created xsi:type="dcterms:W3CDTF">2019-12-01T04:20:49Z</dcterms:created>
  <dcterms:modified xsi:type="dcterms:W3CDTF">2019-12-01T05:08:52Z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0x01010076FAD78BA0EC9347BB54CF3BCA29B228</vt:lpwstr>
  </property>
</Properties>
</file>