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6AE95C-2B1A-47DB-A0C3-EDDAC60E51C4}" v="185" dt="2019-09-08T07:54:05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j119" userId="efccf29a-f3b5-4b37-b444-e9bda86a644e" providerId="ADAL" clId="{266AE95C-2B1A-47DB-A0C3-EDDAC60E51C4}"/>
    <pc:docChg chg="undo custSel mod addSld delSld modSld sldOrd">
      <pc:chgData name="kj119" userId="efccf29a-f3b5-4b37-b444-e9bda86a644e" providerId="ADAL" clId="{266AE95C-2B1A-47DB-A0C3-EDDAC60E51C4}" dt="2019-09-08T07:59:30.213" v="2463" actId="20577"/>
      <pc:docMkLst>
        <pc:docMk/>
      </pc:docMkLst>
      <pc:sldChg chg="modSp">
        <pc:chgData name="kj119" userId="efccf29a-f3b5-4b37-b444-e9bda86a644e" providerId="ADAL" clId="{266AE95C-2B1A-47DB-A0C3-EDDAC60E51C4}" dt="2019-09-08T07:59:30.213" v="2463" actId="20577"/>
        <pc:sldMkLst>
          <pc:docMk/>
          <pc:sldMk cId="1407418011" sldId="256"/>
        </pc:sldMkLst>
        <pc:spChg chg="mod">
          <ac:chgData name="kj119" userId="efccf29a-f3b5-4b37-b444-e9bda86a644e" providerId="ADAL" clId="{266AE95C-2B1A-47DB-A0C3-EDDAC60E51C4}" dt="2019-09-08T07:59:30.213" v="2463" actId="20577"/>
          <ac:spMkLst>
            <pc:docMk/>
            <pc:sldMk cId="1407418011" sldId="256"/>
            <ac:spMk id="2" creationId="{5BE7C3D6-518F-4B0B-85E1-1364D32FF8B5}"/>
          </ac:spMkLst>
        </pc:spChg>
      </pc:sldChg>
      <pc:sldChg chg="addSp delSp modSp">
        <pc:chgData name="kj119" userId="efccf29a-f3b5-4b37-b444-e9bda86a644e" providerId="ADAL" clId="{266AE95C-2B1A-47DB-A0C3-EDDAC60E51C4}" dt="2019-09-07T09:11:31.426" v="375" actId="1076"/>
        <pc:sldMkLst>
          <pc:docMk/>
          <pc:sldMk cId="1670467185" sldId="258"/>
        </pc:sldMkLst>
        <pc:spChg chg="add mod">
          <ac:chgData name="kj119" userId="efccf29a-f3b5-4b37-b444-e9bda86a644e" providerId="ADAL" clId="{266AE95C-2B1A-47DB-A0C3-EDDAC60E51C4}" dt="2019-09-07T09:06:34.996" v="244" actId="1076"/>
          <ac:spMkLst>
            <pc:docMk/>
            <pc:sldMk cId="1670467185" sldId="258"/>
            <ac:spMk id="9" creationId="{93CA4E4E-D90F-4E74-A5CF-90CB687979B3}"/>
          </ac:spMkLst>
        </pc:spChg>
        <pc:spChg chg="add mod">
          <ac:chgData name="kj119" userId="efccf29a-f3b5-4b37-b444-e9bda86a644e" providerId="ADAL" clId="{266AE95C-2B1A-47DB-A0C3-EDDAC60E51C4}" dt="2019-09-07T09:06:26.166" v="243" actId="1076"/>
          <ac:spMkLst>
            <pc:docMk/>
            <pc:sldMk cId="1670467185" sldId="258"/>
            <ac:spMk id="10" creationId="{43C7D2CA-5E89-42AE-9F79-61C5DE63C839}"/>
          </ac:spMkLst>
        </pc:spChg>
        <pc:spChg chg="add mod">
          <ac:chgData name="kj119" userId="efccf29a-f3b5-4b37-b444-e9bda86a644e" providerId="ADAL" clId="{266AE95C-2B1A-47DB-A0C3-EDDAC60E51C4}" dt="2019-09-07T09:10:46.359" v="371" actId="1076"/>
          <ac:spMkLst>
            <pc:docMk/>
            <pc:sldMk cId="1670467185" sldId="258"/>
            <ac:spMk id="11" creationId="{54CF1E41-941C-4551-AC99-D99F43B63DEE}"/>
          </ac:spMkLst>
        </pc:spChg>
        <pc:spChg chg="add mod">
          <ac:chgData name="kj119" userId="efccf29a-f3b5-4b37-b444-e9bda86a644e" providerId="ADAL" clId="{266AE95C-2B1A-47DB-A0C3-EDDAC60E51C4}" dt="2019-09-07T09:10:55.244" v="373" actId="1076"/>
          <ac:spMkLst>
            <pc:docMk/>
            <pc:sldMk cId="1670467185" sldId="258"/>
            <ac:spMk id="12" creationId="{EADE9175-C873-48CD-B59D-1B7E74E34A1C}"/>
          </ac:spMkLst>
        </pc:spChg>
        <pc:picChg chg="del">
          <ac:chgData name="kj119" userId="efccf29a-f3b5-4b37-b444-e9bda86a644e" providerId="ADAL" clId="{266AE95C-2B1A-47DB-A0C3-EDDAC60E51C4}" dt="2019-09-07T09:01:13.559" v="0" actId="478"/>
          <ac:picMkLst>
            <pc:docMk/>
            <pc:sldMk cId="1670467185" sldId="258"/>
            <ac:picMk id="3" creationId="{7E71FBDE-7368-477A-993B-1584CE3E1D61}"/>
          </ac:picMkLst>
        </pc:picChg>
        <pc:picChg chg="add mod">
          <ac:chgData name="kj119" userId="efccf29a-f3b5-4b37-b444-e9bda86a644e" providerId="ADAL" clId="{266AE95C-2B1A-47DB-A0C3-EDDAC60E51C4}" dt="2019-09-07T09:02:51.050" v="7" actId="1076"/>
          <ac:picMkLst>
            <pc:docMk/>
            <pc:sldMk cId="1670467185" sldId="258"/>
            <ac:picMk id="5" creationId="{3F1C9571-17DA-4ED1-BBC7-9A051BAC6D74}"/>
          </ac:picMkLst>
        </pc:picChg>
        <pc:picChg chg="del mod">
          <ac:chgData name="kj119" userId="efccf29a-f3b5-4b37-b444-e9bda86a644e" providerId="ADAL" clId="{266AE95C-2B1A-47DB-A0C3-EDDAC60E51C4}" dt="2019-09-07T09:01:14.913" v="2" actId="478"/>
          <ac:picMkLst>
            <pc:docMk/>
            <pc:sldMk cId="1670467185" sldId="258"/>
            <ac:picMk id="7" creationId="{4A6E68C4-FF1F-42D9-BD05-D26B59FF864C}"/>
          </ac:picMkLst>
        </pc:picChg>
        <pc:picChg chg="add mod">
          <ac:chgData name="kj119" userId="efccf29a-f3b5-4b37-b444-e9bda86a644e" providerId="ADAL" clId="{266AE95C-2B1A-47DB-A0C3-EDDAC60E51C4}" dt="2019-09-07T09:02:51.050" v="7" actId="1076"/>
          <ac:picMkLst>
            <pc:docMk/>
            <pc:sldMk cId="1670467185" sldId="258"/>
            <ac:picMk id="8" creationId="{35A2C458-F80E-4DF4-BABA-0AE2725E6FAA}"/>
          </ac:picMkLst>
        </pc:picChg>
        <pc:picChg chg="add mod">
          <ac:chgData name="kj119" userId="efccf29a-f3b5-4b37-b444-e9bda86a644e" providerId="ADAL" clId="{266AE95C-2B1A-47DB-A0C3-EDDAC60E51C4}" dt="2019-09-07T09:11:31.426" v="375" actId="1076"/>
          <ac:picMkLst>
            <pc:docMk/>
            <pc:sldMk cId="1670467185" sldId="258"/>
            <ac:picMk id="19" creationId="{AB33582C-734A-4926-B546-732F85F71031}"/>
          </ac:picMkLst>
        </pc:picChg>
        <pc:cxnChg chg="add mod">
          <ac:chgData name="kj119" userId="efccf29a-f3b5-4b37-b444-e9bda86a644e" providerId="ADAL" clId="{266AE95C-2B1A-47DB-A0C3-EDDAC60E51C4}" dt="2019-09-07T09:10:55.244" v="373" actId="1076"/>
          <ac:cxnSpMkLst>
            <pc:docMk/>
            <pc:sldMk cId="1670467185" sldId="258"/>
            <ac:cxnSpMk id="14" creationId="{A74A17FF-42DA-479A-A75F-D12F16C8F1E4}"/>
          </ac:cxnSpMkLst>
        </pc:cxnChg>
        <pc:cxnChg chg="add mod">
          <ac:chgData name="kj119" userId="efccf29a-f3b5-4b37-b444-e9bda86a644e" providerId="ADAL" clId="{266AE95C-2B1A-47DB-A0C3-EDDAC60E51C4}" dt="2019-09-07T09:10:43.253" v="370" actId="14100"/>
          <ac:cxnSpMkLst>
            <pc:docMk/>
            <pc:sldMk cId="1670467185" sldId="258"/>
            <ac:cxnSpMk id="16" creationId="{5F073EB4-42AB-49B2-B91A-A0B387B51648}"/>
          </ac:cxnSpMkLst>
        </pc:cxnChg>
      </pc:sldChg>
      <pc:sldChg chg="addSp delSp modSp add">
        <pc:chgData name="kj119" userId="efccf29a-f3b5-4b37-b444-e9bda86a644e" providerId="ADAL" clId="{266AE95C-2B1A-47DB-A0C3-EDDAC60E51C4}" dt="2019-09-07T09:21:12.148" v="709" actId="1076"/>
        <pc:sldMkLst>
          <pc:docMk/>
          <pc:sldMk cId="3373272979" sldId="259"/>
        </pc:sldMkLst>
        <pc:spChg chg="mod">
          <ac:chgData name="kj119" userId="efccf29a-f3b5-4b37-b444-e9bda86a644e" providerId="ADAL" clId="{266AE95C-2B1A-47DB-A0C3-EDDAC60E51C4}" dt="2019-09-07T09:09:15.810" v="368" actId="20577"/>
          <ac:spMkLst>
            <pc:docMk/>
            <pc:sldMk cId="3373272979" sldId="259"/>
            <ac:spMk id="4" creationId="{45C34683-AB89-4A8C-BD9F-45926E6CC7C5}"/>
          </ac:spMkLst>
        </pc:spChg>
        <pc:spChg chg="del">
          <ac:chgData name="kj119" userId="efccf29a-f3b5-4b37-b444-e9bda86a644e" providerId="ADAL" clId="{266AE95C-2B1A-47DB-A0C3-EDDAC60E51C4}" dt="2019-09-07T09:09:11.502" v="366" actId="478"/>
          <ac:spMkLst>
            <pc:docMk/>
            <pc:sldMk cId="3373272979" sldId="259"/>
            <ac:spMk id="9" creationId="{93CA4E4E-D90F-4E74-A5CF-90CB687979B3}"/>
          </ac:spMkLst>
        </pc:spChg>
        <pc:spChg chg="del">
          <ac:chgData name="kj119" userId="efccf29a-f3b5-4b37-b444-e9bda86a644e" providerId="ADAL" clId="{266AE95C-2B1A-47DB-A0C3-EDDAC60E51C4}" dt="2019-09-07T09:09:11.502" v="366" actId="478"/>
          <ac:spMkLst>
            <pc:docMk/>
            <pc:sldMk cId="3373272979" sldId="259"/>
            <ac:spMk id="10" creationId="{43C7D2CA-5E89-42AE-9F79-61C5DE63C839}"/>
          </ac:spMkLst>
        </pc:spChg>
        <pc:spChg chg="del">
          <ac:chgData name="kj119" userId="efccf29a-f3b5-4b37-b444-e9bda86a644e" providerId="ADAL" clId="{266AE95C-2B1A-47DB-A0C3-EDDAC60E51C4}" dt="2019-09-07T09:09:11.502" v="366" actId="478"/>
          <ac:spMkLst>
            <pc:docMk/>
            <pc:sldMk cId="3373272979" sldId="259"/>
            <ac:spMk id="11" creationId="{54CF1E41-941C-4551-AC99-D99F43B63DEE}"/>
          </ac:spMkLst>
        </pc:spChg>
        <pc:spChg chg="del">
          <ac:chgData name="kj119" userId="efccf29a-f3b5-4b37-b444-e9bda86a644e" providerId="ADAL" clId="{266AE95C-2B1A-47DB-A0C3-EDDAC60E51C4}" dt="2019-09-07T09:09:11.502" v="366" actId="478"/>
          <ac:spMkLst>
            <pc:docMk/>
            <pc:sldMk cId="3373272979" sldId="259"/>
            <ac:spMk id="12" creationId="{EADE9175-C873-48CD-B59D-1B7E74E34A1C}"/>
          </ac:spMkLst>
        </pc:spChg>
        <pc:spChg chg="add mod">
          <ac:chgData name="kj119" userId="efccf29a-f3b5-4b37-b444-e9bda86a644e" providerId="ADAL" clId="{266AE95C-2B1A-47DB-A0C3-EDDAC60E51C4}" dt="2019-09-07T09:18:58.146" v="664" actId="1076"/>
          <ac:spMkLst>
            <pc:docMk/>
            <pc:sldMk cId="3373272979" sldId="259"/>
            <ac:spMk id="13" creationId="{41D1FA55-0748-4B41-83A1-BCF17E074203}"/>
          </ac:spMkLst>
        </pc:spChg>
        <pc:spChg chg="add mod">
          <ac:chgData name="kj119" userId="efccf29a-f3b5-4b37-b444-e9bda86a644e" providerId="ADAL" clId="{266AE95C-2B1A-47DB-A0C3-EDDAC60E51C4}" dt="2019-09-07T09:19:16.401" v="703" actId="1036"/>
          <ac:spMkLst>
            <pc:docMk/>
            <pc:sldMk cId="3373272979" sldId="259"/>
            <ac:spMk id="15" creationId="{92C3CB97-5A5D-47AF-9EBE-24114DE54C1C}"/>
          </ac:spMkLst>
        </pc:spChg>
        <pc:picChg chg="add del mod">
          <ac:chgData name="kj119" userId="efccf29a-f3b5-4b37-b444-e9bda86a644e" providerId="ADAL" clId="{266AE95C-2B1A-47DB-A0C3-EDDAC60E51C4}" dt="2019-09-07T09:18:48.373" v="662" actId="478"/>
          <ac:picMkLst>
            <pc:docMk/>
            <pc:sldMk cId="3373272979" sldId="259"/>
            <ac:picMk id="3" creationId="{57081ADA-82C6-49D5-9B4C-00011509D025}"/>
          </ac:picMkLst>
        </pc:picChg>
        <pc:picChg chg="del">
          <ac:chgData name="kj119" userId="efccf29a-f3b5-4b37-b444-e9bda86a644e" providerId="ADAL" clId="{266AE95C-2B1A-47DB-A0C3-EDDAC60E51C4}" dt="2019-09-07T09:09:11.502" v="366" actId="478"/>
          <ac:picMkLst>
            <pc:docMk/>
            <pc:sldMk cId="3373272979" sldId="259"/>
            <ac:picMk id="5" creationId="{3F1C9571-17DA-4ED1-BBC7-9A051BAC6D74}"/>
          </ac:picMkLst>
        </pc:picChg>
        <pc:picChg chg="add mod">
          <ac:chgData name="kj119" userId="efccf29a-f3b5-4b37-b444-e9bda86a644e" providerId="ADAL" clId="{266AE95C-2B1A-47DB-A0C3-EDDAC60E51C4}" dt="2019-09-07T09:18:52.868" v="663" actId="1076"/>
          <ac:picMkLst>
            <pc:docMk/>
            <pc:sldMk cId="3373272979" sldId="259"/>
            <ac:picMk id="7" creationId="{CF724209-4262-45BA-BBDF-C68073250FAC}"/>
          </ac:picMkLst>
        </pc:picChg>
        <pc:picChg chg="del">
          <ac:chgData name="kj119" userId="efccf29a-f3b5-4b37-b444-e9bda86a644e" providerId="ADAL" clId="{266AE95C-2B1A-47DB-A0C3-EDDAC60E51C4}" dt="2019-09-07T09:09:11.502" v="366" actId="478"/>
          <ac:picMkLst>
            <pc:docMk/>
            <pc:sldMk cId="3373272979" sldId="259"/>
            <ac:picMk id="8" creationId="{35A2C458-F80E-4DF4-BABA-0AE2725E6FAA}"/>
          </ac:picMkLst>
        </pc:picChg>
        <pc:picChg chg="add mod">
          <ac:chgData name="kj119" userId="efccf29a-f3b5-4b37-b444-e9bda86a644e" providerId="ADAL" clId="{266AE95C-2B1A-47DB-A0C3-EDDAC60E51C4}" dt="2019-09-07T09:21:12.148" v="709" actId="1076"/>
          <ac:picMkLst>
            <pc:docMk/>
            <pc:sldMk cId="3373272979" sldId="259"/>
            <ac:picMk id="20" creationId="{A847A31B-6758-4E37-AAF9-9D0344C7A877}"/>
          </ac:picMkLst>
        </pc:picChg>
        <pc:cxnChg chg="del mod">
          <ac:chgData name="kj119" userId="efccf29a-f3b5-4b37-b444-e9bda86a644e" providerId="ADAL" clId="{266AE95C-2B1A-47DB-A0C3-EDDAC60E51C4}" dt="2019-09-07T09:09:11.502" v="366" actId="478"/>
          <ac:cxnSpMkLst>
            <pc:docMk/>
            <pc:sldMk cId="3373272979" sldId="259"/>
            <ac:cxnSpMk id="14" creationId="{A74A17FF-42DA-479A-A75F-D12F16C8F1E4}"/>
          </ac:cxnSpMkLst>
        </pc:cxnChg>
        <pc:cxnChg chg="del mod">
          <ac:chgData name="kj119" userId="efccf29a-f3b5-4b37-b444-e9bda86a644e" providerId="ADAL" clId="{266AE95C-2B1A-47DB-A0C3-EDDAC60E51C4}" dt="2019-09-07T09:09:11.502" v="366" actId="478"/>
          <ac:cxnSpMkLst>
            <pc:docMk/>
            <pc:sldMk cId="3373272979" sldId="259"/>
            <ac:cxnSpMk id="16" creationId="{5F073EB4-42AB-49B2-B91A-A0B387B51648}"/>
          </ac:cxnSpMkLst>
        </pc:cxnChg>
        <pc:cxnChg chg="add mod">
          <ac:chgData name="kj119" userId="efccf29a-f3b5-4b37-b444-e9bda86a644e" providerId="ADAL" clId="{266AE95C-2B1A-47DB-A0C3-EDDAC60E51C4}" dt="2019-09-07T09:19:03.933" v="665" actId="11529"/>
          <ac:cxnSpMkLst>
            <pc:docMk/>
            <pc:sldMk cId="3373272979" sldId="259"/>
            <ac:cxnSpMk id="18" creationId="{9FD012E9-36EC-468B-867F-5D49A95AF435}"/>
          </ac:cxnSpMkLst>
        </pc:cxnChg>
      </pc:sldChg>
      <pc:sldChg chg="addSp delSp modSp add mod setBg">
        <pc:chgData name="kj119" userId="efccf29a-f3b5-4b37-b444-e9bda86a644e" providerId="ADAL" clId="{266AE95C-2B1A-47DB-A0C3-EDDAC60E51C4}" dt="2019-09-07T09:29:53.962" v="922" actId="1076"/>
        <pc:sldMkLst>
          <pc:docMk/>
          <pc:sldMk cId="957897540" sldId="260"/>
        </pc:sldMkLst>
        <pc:spChg chg="mod">
          <ac:chgData name="kj119" userId="efccf29a-f3b5-4b37-b444-e9bda86a644e" providerId="ADAL" clId="{266AE95C-2B1A-47DB-A0C3-EDDAC60E51C4}" dt="2019-09-07T09:21:43.342" v="715" actId="26606"/>
          <ac:spMkLst>
            <pc:docMk/>
            <pc:sldMk cId="957897540" sldId="260"/>
            <ac:spMk id="4" creationId="{45C34683-AB89-4A8C-BD9F-45926E6CC7C5}"/>
          </ac:spMkLst>
        </pc:spChg>
        <pc:spChg chg="add mod">
          <ac:chgData name="kj119" userId="efccf29a-f3b5-4b37-b444-e9bda86a644e" providerId="ADAL" clId="{266AE95C-2B1A-47DB-A0C3-EDDAC60E51C4}" dt="2019-09-07T09:28:19.373" v="779"/>
          <ac:spMkLst>
            <pc:docMk/>
            <pc:sldMk cId="957897540" sldId="260"/>
            <ac:spMk id="7" creationId="{B7CC3749-00CC-45CF-8EBE-0771D6FD44F8}"/>
          </ac:spMkLst>
        </pc:spChg>
        <pc:spChg chg="add del">
          <ac:chgData name="kj119" userId="efccf29a-f3b5-4b37-b444-e9bda86a644e" providerId="ADAL" clId="{266AE95C-2B1A-47DB-A0C3-EDDAC60E51C4}" dt="2019-09-07T09:21:40.450" v="713" actId="26606"/>
          <ac:spMkLst>
            <pc:docMk/>
            <pc:sldMk cId="957897540" sldId="260"/>
            <ac:spMk id="9" creationId="{84C75E2B-CACA-478C-B26B-182AF87A18E3}"/>
          </ac:spMkLst>
        </pc:spChg>
        <pc:spChg chg="add del mod">
          <ac:chgData name="kj119" userId="efccf29a-f3b5-4b37-b444-e9bda86a644e" providerId="ADAL" clId="{266AE95C-2B1A-47DB-A0C3-EDDAC60E51C4}" dt="2019-09-07T09:29:05.471" v="885"/>
          <ac:spMkLst>
            <pc:docMk/>
            <pc:sldMk cId="957897540" sldId="260"/>
            <ac:spMk id="12" creationId="{7560459A-9B8B-4D89-9E4C-A59E361791AE}"/>
          </ac:spMkLst>
        </pc:spChg>
        <pc:spChg chg="add mod">
          <ac:chgData name="kj119" userId="efccf29a-f3b5-4b37-b444-e9bda86a644e" providerId="ADAL" clId="{266AE95C-2B1A-47DB-A0C3-EDDAC60E51C4}" dt="2019-09-07T09:29:49.317" v="921" actId="1076"/>
          <ac:spMkLst>
            <pc:docMk/>
            <pc:sldMk cId="957897540" sldId="260"/>
            <ac:spMk id="14" creationId="{B1C9C103-3229-47AE-9635-2708F5742AD3}"/>
          </ac:spMkLst>
        </pc:spChg>
        <pc:spChg chg="add mod">
          <ac:chgData name="kj119" userId="efccf29a-f3b5-4b37-b444-e9bda86a644e" providerId="ADAL" clId="{266AE95C-2B1A-47DB-A0C3-EDDAC60E51C4}" dt="2019-09-07T09:29:53.962" v="922" actId="1076"/>
          <ac:spMkLst>
            <pc:docMk/>
            <pc:sldMk cId="957897540" sldId="260"/>
            <ac:spMk id="16" creationId="{3D2B1D0B-D305-40F7-AD60-94AD341C9104}"/>
          </ac:spMkLst>
        </pc:spChg>
        <pc:spChg chg="add del">
          <ac:chgData name="kj119" userId="efccf29a-f3b5-4b37-b444-e9bda86a644e" providerId="ADAL" clId="{266AE95C-2B1A-47DB-A0C3-EDDAC60E51C4}" dt="2019-09-07T09:21:40.450" v="713" actId="26606"/>
          <ac:spMkLst>
            <pc:docMk/>
            <pc:sldMk cId="957897540" sldId="260"/>
            <ac:spMk id="17" creationId="{E2FB3747-BFEC-4D0B-A987-BC9568F0B6EF}"/>
          </ac:spMkLst>
        </pc:spChg>
        <pc:spChg chg="add del">
          <ac:chgData name="kj119" userId="efccf29a-f3b5-4b37-b444-e9bda86a644e" providerId="ADAL" clId="{266AE95C-2B1A-47DB-A0C3-EDDAC60E51C4}" dt="2019-09-07T09:21:40.450" v="713" actId="26606"/>
          <ac:spMkLst>
            <pc:docMk/>
            <pc:sldMk cId="957897540" sldId="260"/>
            <ac:spMk id="19" creationId="{28AB78F9-B968-493D-B697-514F1A20D5EE}"/>
          </ac:spMkLst>
        </pc:spChg>
        <pc:spChg chg="add del">
          <ac:chgData name="kj119" userId="efccf29a-f3b5-4b37-b444-e9bda86a644e" providerId="ADAL" clId="{266AE95C-2B1A-47DB-A0C3-EDDAC60E51C4}" dt="2019-09-07T09:21:43.342" v="715" actId="26606"/>
          <ac:spMkLst>
            <pc:docMk/>
            <pc:sldMk cId="957897540" sldId="260"/>
            <ac:spMk id="32" creationId="{0CABCAE3-64FC-4149-819F-2C1812824154}"/>
          </ac:spMkLst>
        </pc:spChg>
        <pc:spChg chg="add del">
          <ac:chgData name="kj119" userId="efccf29a-f3b5-4b37-b444-e9bda86a644e" providerId="ADAL" clId="{266AE95C-2B1A-47DB-A0C3-EDDAC60E51C4}" dt="2019-09-07T09:21:43.342" v="715" actId="26606"/>
          <ac:spMkLst>
            <pc:docMk/>
            <pc:sldMk cId="957897540" sldId="260"/>
            <ac:spMk id="36" creationId="{CE2313CB-AD5A-4ABF-8017-2F3888D07300}"/>
          </ac:spMkLst>
        </pc:spChg>
        <pc:spChg chg="add del">
          <ac:chgData name="kj119" userId="efccf29a-f3b5-4b37-b444-e9bda86a644e" providerId="ADAL" clId="{266AE95C-2B1A-47DB-A0C3-EDDAC60E51C4}" dt="2019-09-07T09:21:43.342" v="715" actId="26606"/>
          <ac:spMkLst>
            <pc:docMk/>
            <pc:sldMk cId="957897540" sldId="260"/>
            <ac:spMk id="37" creationId="{FDE009D9-E9CB-4EBB-A0C6-C345F84959D4}"/>
          </ac:spMkLst>
        </pc:spChg>
        <pc:spChg chg="add del">
          <ac:chgData name="kj119" userId="efccf29a-f3b5-4b37-b444-e9bda86a644e" providerId="ADAL" clId="{266AE95C-2B1A-47DB-A0C3-EDDAC60E51C4}" dt="2019-09-07T09:21:43.342" v="715" actId="26606"/>
          <ac:spMkLst>
            <pc:docMk/>
            <pc:sldMk cId="957897540" sldId="260"/>
            <ac:spMk id="39" creationId="{EC547D0E-8A87-4725-8224-311D6A772966}"/>
          </ac:spMkLst>
        </pc:spChg>
        <pc:grpChg chg="add del">
          <ac:chgData name="kj119" userId="efccf29a-f3b5-4b37-b444-e9bda86a644e" providerId="ADAL" clId="{266AE95C-2B1A-47DB-A0C3-EDDAC60E51C4}" dt="2019-09-07T09:21:40.450" v="713" actId="26606"/>
          <ac:grpSpMkLst>
            <pc:docMk/>
            <pc:sldMk cId="957897540" sldId="260"/>
            <ac:grpSpMk id="21" creationId="{BF428797-2897-4987-97AE-CC7E760B8063}"/>
          </ac:grpSpMkLst>
        </pc:grpChg>
        <pc:grpChg chg="add del">
          <ac:chgData name="kj119" userId="efccf29a-f3b5-4b37-b444-e9bda86a644e" providerId="ADAL" clId="{266AE95C-2B1A-47DB-A0C3-EDDAC60E51C4}" dt="2019-09-07T09:21:43.342" v="715" actId="26606"/>
          <ac:grpSpMkLst>
            <pc:docMk/>
            <pc:sldMk cId="957897540" sldId="260"/>
            <ac:grpSpMk id="38" creationId="{230FFF44-4B6D-47A3-8EF6-EC72DA2A7FFD}"/>
          </ac:grpSpMkLst>
        </pc:grpChg>
        <pc:picChg chg="add mod">
          <ac:chgData name="kj119" userId="efccf29a-f3b5-4b37-b444-e9bda86a644e" providerId="ADAL" clId="{266AE95C-2B1A-47DB-A0C3-EDDAC60E51C4}" dt="2019-09-07T09:27:09.149" v="723" actId="1076"/>
          <ac:picMkLst>
            <pc:docMk/>
            <pc:sldMk cId="957897540" sldId="260"/>
            <ac:picMk id="3" creationId="{9C2C3ABA-2D69-485B-A55D-8C49F143B74B}"/>
          </ac:picMkLst>
        </pc:picChg>
        <pc:picChg chg="add mod">
          <ac:chgData name="kj119" userId="efccf29a-f3b5-4b37-b444-e9bda86a644e" providerId="ADAL" clId="{266AE95C-2B1A-47DB-A0C3-EDDAC60E51C4}" dt="2019-09-07T09:27:05.650" v="722" actId="1076"/>
          <ac:picMkLst>
            <pc:docMk/>
            <pc:sldMk cId="957897540" sldId="260"/>
            <ac:picMk id="6" creationId="{FC8E6937-24A6-47D2-997B-6C2F41FF7599}"/>
          </ac:picMkLst>
        </pc:picChg>
        <pc:picChg chg="add del">
          <ac:chgData name="kj119" userId="efccf29a-f3b5-4b37-b444-e9bda86a644e" providerId="ADAL" clId="{266AE95C-2B1A-47DB-A0C3-EDDAC60E51C4}" dt="2019-09-07T09:21:40.450" v="713" actId="26606"/>
          <ac:picMkLst>
            <pc:docMk/>
            <pc:sldMk cId="957897540" sldId="260"/>
            <ac:picMk id="11" creationId="{50FF2874-547C-4D14-9E18-28B19002FB8C}"/>
          </ac:picMkLst>
        </pc:picChg>
        <pc:picChg chg="add del">
          <ac:chgData name="kj119" userId="efccf29a-f3b5-4b37-b444-e9bda86a644e" providerId="ADAL" clId="{266AE95C-2B1A-47DB-A0C3-EDDAC60E51C4}" dt="2019-09-07T09:21:40.450" v="713" actId="26606"/>
          <ac:picMkLst>
            <pc:docMk/>
            <pc:sldMk cId="957897540" sldId="260"/>
            <ac:picMk id="27" creationId="{2CFE85CD-CC1B-43AE-A37A-0C06606F48C0}"/>
          </ac:picMkLst>
        </pc:picChg>
        <pc:picChg chg="add del">
          <ac:chgData name="kj119" userId="efccf29a-f3b5-4b37-b444-e9bda86a644e" providerId="ADAL" clId="{266AE95C-2B1A-47DB-A0C3-EDDAC60E51C4}" dt="2019-09-07T09:21:43.342" v="715" actId="26606"/>
          <ac:picMkLst>
            <pc:docMk/>
            <pc:sldMk cId="957897540" sldId="260"/>
            <ac:picMk id="33" creationId="{012FDCFE-9AD2-4D8A-8CBF-B3AA37EBF6DD}"/>
          </ac:picMkLst>
        </pc:picChg>
        <pc:picChg chg="add del">
          <ac:chgData name="kj119" userId="efccf29a-f3b5-4b37-b444-e9bda86a644e" providerId="ADAL" clId="{266AE95C-2B1A-47DB-A0C3-EDDAC60E51C4}" dt="2019-09-07T09:21:43.342" v="715" actId="26606"/>
          <ac:picMkLst>
            <pc:docMk/>
            <pc:sldMk cId="957897540" sldId="260"/>
            <ac:picMk id="41" creationId="{3A580E99-2B1B-4372-A707-20312A9403A1}"/>
          </ac:picMkLst>
        </pc:picChg>
        <pc:cxnChg chg="add mod">
          <ac:chgData name="kj119" userId="efccf29a-f3b5-4b37-b444-e9bda86a644e" providerId="ADAL" clId="{266AE95C-2B1A-47DB-A0C3-EDDAC60E51C4}" dt="2019-09-07T09:28:29.629" v="780" actId="11529"/>
          <ac:cxnSpMkLst>
            <pc:docMk/>
            <pc:sldMk cId="957897540" sldId="260"/>
            <ac:cxnSpMk id="10" creationId="{46906746-ED03-4270-874A-3B5D4104082D}"/>
          </ac:cxnSpMkLst>
        </pc:cxnChg>
        <pc:cxnChg chg="add del">
          <ac:chgData name="kj119" userId="efccf29a-f3b5-4b37-b444-e9bda86a644e" providerId="ADAL" clId="{266AE95C-2B1A-47DB-A0C3-EDDAC60E51C4}" dt="2019-09-07T09:21:40.450" v="713" actId="26606"/>
          <ac:cxnSpMkLst>
            <pc:docMk/>
            <pc:sldMk cId="957897540" sldId="260"/>
            <ac:cxnSpMk id="13" creationId="{36CF827D-A163-47F7-BD87-34EB4FA7D696}"/>
          </ac:cxnSpMkLst>
        </pc:cxnChg>
        <pc:cxnChg chg="add del">
          <ac:chgData name="kj119" userId="efccf29a-f3b5-4b37-b444-e9bda86a644e" providerId="ADAL" clId="{266AE95C-2B1A-47DB-A0C3-EDDAC60E51C4}" dt="2019-09-07T09:21:40.450" v="713" actId="26606"/>
          <ac:cxnSpMkLst>
            <pc:docMk/>
            <pc:sldMk cId="957897540" sldId="260"/>
            <ac:cxnSpMk id="15" creationId="{D299D9A9-1DA8-433D-A9BC-FB48D93D4217}"/>
          </ac:cxnSpMkLst>
        </pc:cxnChg>
        <pc:cxnChg chg="add mod">
          <ac:chgData name="kj119" userId="efccf29a-f3b5-4b37-b444-e9bda86a644e" providerId="ADAL" clId="{266AE95C-2B1A-47DB-A0C3-EDDAC60E51C4}" dt="2019-09-07T09:29:40.158" v="920" actId="11529"/>
          <ac:cxnSpMkLst>
            <pc:docMk/>
            <pc:sldMk cId="957897540" sldId="260"/>
            <ac:cxnSpMk id="20" creationId="{62D5B157-7E0E-4598-A102-67E0B8E1C5BA}"/>
          </ac:cxnSpMkLst>
        </pc:cxnChg>
        <pc:cxnChg chg="add del">
          <ac:chgData name="kj119" userId="efccf29a-f3b5-4b37-b444-e9bda86a644e" providerId="ADAL" clId="{266AE95C-2B1A-47DB-A0C3-EDDAC60E51C4}" dt="2019-09-07T09:21:40.450" v="713" actId="26606"/>
          <ac:cxnSpMkLst>
            <pc:docMk/>
            <pc:sldMk cId="957897540" sldId="260"/>
            <ac:cxnSpMk id="25" creationId="{4219D19D-C57A-4EBD-A668-7EF1F6C13FAC}"/>
          </ac:cxnSpMkLst>
        </pc:cxnChg>
        <pc:cxnChg chg="add del">
          <ac:chgData name="kj119" userId="efccf29a-f3b5-4b37-b444-e9bda86a644e" providerId="ADAL" clId="{266AE95C-2B1A-47DB-A0C3-EDDAC60E51C4}" dt="2019-09-07T09:21:40.450" v="713" actId="26606"/>
          <ac:cxnSpMkLst>
            <pc:docMk/>
            <pc:sldMk cId="957897540" sldId="260"/>
            <ac:cxnSpMk id="29" creationId="{44497725-2883-4D3A-91E2-180A9DF1DA90}"/>
          </ac:cxnSpMkLst>
        </pc:cxnChg>
        <pc:cxnChg chg="add del">
          <ac:chgData name="kj119" userId="efccf29a-f3b5-4b37-b444-e9bda86a644e" providerId="ADAL" clId="{266AE95C-2B1A-47DB-A0C3-EDDAC60E51C4}" dt="2019-09-07T09:21:43.342" v="715" actId="26606"/>
          <ac:cxnSpMkLst>
            <pc:docMk/>
            <pc:sldMk cId="957897540" sldId="260"/>
            <ac:cxnSpMk id="31" creationId="{63B4A4AA-0179-4AB7-8EED-031600A724D6}"/>
          </ac:cxnSpMkLst>
        </pc:cxnChg>
        <pc:cxnChg chg="add del">
          <ac:chgData name="kj119" userId="efccf29a-f3b5-4b37-b444-e9bda86a644e" providerId="ADAL" clId="{266AE95C-2B1A-47DB-A0C3-EDDAC60E51C4}" dt="2019-09-07T09:21:43.342" v="715" actId="26606"/>
          <ac:cxnSpMkLst>
            <pc:docMk/>
            <pc:sldMk cId="957897540" sldId="260"/>
            <ac:cxnSpMk id="34" creationId="{FBD463FC-4CA8-4FF4-85A3-AF9F4B98D210}"/>
          </ac:cxnSpMkLst>
        </pc:cxnChg>
        <pc:cxnChg chg="add del">
          <ac:chgData name="kj119" userId="efccf29a-f3b5-4b37-b444-e9bda86a644e" providerId="ADAL" clId="{266AE95C-2B1A-47DB-A0C3-EDDAC60E51C4}" dt="2019-09-07T09:21:43.342" v="715" actId="26606"/>
          <ac:cxnSpMkLst>
            <pc:docMk/>
            <pc:sldMk cId="957897540" sldId="260"/>
            <ac:cxnSpMk id="35" creationId="{BECF35C3-8B44-4F4B-BD25-4C01823DB22A}"/>
          </ac:cxnSpMkLst>
        </pc:cxnChg>
        <pc:cxnChg chg="add del">
          <ac:chgData name="kj119" userId="efccf29a-f3b5-4b37-b444-e9bda86a644e" providerId="ADAL" clId="{266AE95C-2B1A-47DB-A0C3-EDDAC60E51C4}" dt="2019-09-07T09:21:43.342" v="715" actId="26606"/>
          <ac:cxnSpMkLst>
            <pc:docMk/>
            <pc:sldMk cId="957897540" sldId="260"/>
            <ac:cxnSpMk id="40" creationId="{3E5C3848-5A58-4B84-AFBB-E7D9B99EB1EA}"/>
          </ac:cxnSpMkLst>
        </pc:cxnChg>
      </pc:sldChg>
      <pc:sldChg chg="addSp modSp add">
        <pc:chgData name="kj119" userId="efccf29a-f3b5-4b37-b444-e9bda86a644e" providerId="ADAL" clId="{266AE95C-2B1A-47DB-A0C3-EDDAC60E51C4}" dt="2019-09-07T10:00:34.416" v="1236" actId="20577"/>
        <pc:sldMkLst>
          <pc:docMk/>
          <pc:sldMk cId="1698501155" sldId="261"/>
        </pc:sldMkLst>
        <pc:spChg chg="mod">
          <ac:chgData name="kj119" userId="efccf29a-f3b5-4b37-b444-e9bda86a644e" providerId="ADAL" clId="{266AE95C-2B1A-47DB-A0C3-EDDAC60E51C4}" dt="2019-09-07T10:00:34.416" v="1236" actId="20577"/>
          <ac:spMkLst>
            <pc:docMk/>
            <pc:sldMk cId="1698501155" sldId="261"/>
            <ac:spMk id="4" creationId="{45C34683-AB89-4A8C-BD9F-45926E6CC7C5}"/>
          </ac:spMkLst>
        </pc:spChg>
        <pc:spChg chg="add mod">
          <ac:chgData name="kj119" userId="efccf29a-f3b5-4b37-b444-e9bda86a644e" providerId="ADAL" clId="{266AE95C-2B1A-47DB-A0C3-EDDAC60E51C4}" dt="2019-09-07T09:32:55.213" v="1028" actId="1076"/>
          <ac:spMkLst>
            <pc:docMk/>
            <pc:sldMk cId="1698501155" sldId="261"/>
            <ac:spMk id="5" creationId="{42FB6130-145D-46CE-AF40-2382B35637C4}"/>
          </ac:spMkLst>
        </pc:spChg>
        <pc:spChg chg="add mod">
          <ac:chgData name="kj119" userId="efccf29a-f3b5-4b37-b444-e9bda86a644e" providerId="ADAL" clId="{266AE95C-2B1A-47DB-A0C3-EDDAC60E51C4}" dt="2019-09-07T09:35:52.165" v="1218" actId="1076"/>
          <ac:spMkLst>
            <pc:docMk/>
            <pc:sldMk cId="1698501155" sldId="261"/>
            <ac:spMk id="6" creationId="{6085009F-9635-4030-BA99-8F5C20DC81DF}"/>
          </ac:spMkLst>
        </pc:spChg>
        <pc:spChg chg="add mod">
          <ac:chgData name="kj119" userId="efccf29a-f3b5-4b37-b444-e9bda86a644e" providerId="ADAL" clId="{266AE95C-2B1A-47DB-A0C3-EDDAC60E51C4}" dt="2019-09-07T09:36:22.959" v="1227" actId="1076"/>
          <ac:spMkLst>
            <pc:docMk/>
            <pc:sldMk cId="1698501155" sldId="261"/>
            <ac:spMk id="7" creationId="{2F25EF0E-3EE0-428C-B86B-AAB7D60DB2CD}"/>
          </ac:spMkLst>
        </pc:spChg>
        <pc:spChg chg="add mod">
          <ac:chgData name="kj119" userId="efccf29a-f3b5-4b37-b444-e9bda86a644e" providerId="ADAL" clId="{266AE95C-2B1A-47DB-A0C3-EDDAC60E51C4}" dt="2019-09-07T09:36:41.357" v="1231" actId="1076"/>
          <ac:spMkLst>
            <pc:docMk/>
            <pc:sldMk cId="1698501155" sldId="261"/>
            <ac:spMk id="8" creationId="{7E635473-B47D-4D67-96B5-32A023BF909D}"/>
          </ac:spMkLst>
        </pc:spChg>
        <pc:spChg chg="add mod">
          <ac:chgData name="kj119" userId="efccf29a-f3b5-4b37-b444-e9bda86a644e" providerId="ADAL" clId="{266AE95C-2B1A-47DB-A0C3-EDDAC60E51C4}" dt="2019-09-07T09:36:35.949" v="1230" actId="1076"/>
          <ac:spMkLst>
            <pc:docMk/>
            <pc:sldMk cId="1698501155" sldId="261"/>
            <ac:spMk id="9" creationId="{B6487B5B-1A89-4C69-8146-9DDB266D35E8}"/>
          </ac:spMkLst>
        </pc:spChg>
        <pc:picChg chg="add mod">
          <ac:chgData name="kj119" userId="efccf29a-f3b5-4b37-b444-e9bda86a644e" providerId="ADAL" clId="{266AE95C-2B1A-47DB-A0C3-EDDAC60E51C4}" dt="2019-09-07T09:31:31.744" v="932" actId="1076"/>
          <ac:picMkLst>
            <pc:docMk/>
            <pc:sldMk cId="1698501155" sldId="261"/>
            <ac:picMk id="3" creationId="{0BA284FD-7226-461E-B5C6-0E0E4D39163F}"/>
          </ac:picMkLst>
        </pc:picChg>
        <pc:cxnChg chg="add mod">
          <ac:chgData name="kj119" userId="efccf29a-f3b5-4b37-b444-e9bda86a644e" providerId="ADAL" clId="{266AE95C-2B1A-47DB-A0C3-EDDAC60E51C4}" dt="2019-09-07T09:35:59.646" v="1221" actId="11529"/>
          <ac:cxnSpMkLst>
            <pc:docMk/>
            <pc:sldMk cId="1698501155" sldId="261"/>
            <ac:cxnSpMk id="11" creationId="{B3BC463B-4FF3-46CC-B6B0-38DCE6D7D569}"/>
          </ac:cxnSpMkLst>
        </pc:cxnChg>
        <pc:cxnChg chg="add mod">
          <ac:chgData name="kj119" userId="efccf29a-f3b5-4b37-b444-e9bda86a644e" providerId="ADAL" clId="{266AE95C-2B1A-47DB-A0C3-EDDAC60E51C4}" dt="2019-09-07T09:36:44.909" v="1232" actId="1076"/>
          <ac:cxnSpMkLst>
            <pc:docMk/>
            <pc:sldMk cId="1698501155" sldId="261"/>
            <ac:cxnSpMk id="13" creationId="{330A1C36-306E-4541-B3D1-7E84C0A3FC9E}"/>
          </ac:cxnSpMkLst>
        </pc:cxnChg>
        <pc:cxnChg chg="add mod">
          <ac:chgData name="kj119" userId="efccf29a-f3b5-4b37-b444-e9bda86a644e" providerId="ADAL" clId="{266AE95C-2B1A-47DB-A0C3-EDDAC60E51C4}" dt="2019-09-07T09:36:16.909" v="1225" actId="11529"/>
          <ac:cxnSpMkLst>
            <pc:docMk/>
            <pc:sldMk cId="1698501155" sldId="261"/>
            <ac:cxnSpMk id="15" creationId="{F2D5FA16-6CEE-41B0-A426-EDDEBE22D8F7}"/>
          </ac:cxnSpMkLst>
        </pc:cxnChg>
      </pc:sldChg>
      <pc:sldChg chg="addSp delSp modSp add">
        <pc:chgData name="kj119" userId="efccf29a-f3b5-4b37-b444-e9bda86a644e" providerId="ADAL" clId="{266AE95C-2B1A-47DB-A0C3-EDDAC60E51C4}" dt="2019-09-07T10:19:26.795" v="1531" actId="1076"/>
        <pc:sldMkLst>
          <pc:docMk/>
          <pc:sldMk cId="2225124785" sldId="262"/>
        </pc:sldMkLst>
        <pc:spChg chg="mod">
          <ac:chgData name="kj119" userId="efccf29a-f3b5-4b37-b444-e9bda86a644e" providerId="ADAL" clId="{266AE95C-2B1A-47DB-A0C3-EDDAC60E51C4}" dt="2019-09-07T10:00:38.188" v="1238" actId="20577"/>
          <ac:spMkLst>
            <pc:docMk/>
            <pc:sldMk cId="2225124785" sldId="262"/>
            <ac:spMk id="4" creationId="{45C34683-AB89-4A8C-BD9F-45926E6CC7C5}"/>
          </ac:spMkLst>
        </pc:spChg>
        <pc:spChg chg="add mod">
          <ac:chgData name="kj119" userId="efccf29a-f3b5-4b37-b444-e9bda86a644e" providerId="ADAL" clId="{266AE95C-2B1A-47DB-A0C3-EDDAC60E51C4}" dt="2019-09-07T10:19:16.850" v="1528" actId="1076"/>
          <ac:spMkLst>
            <pc:docMk/>
            <pc:sldMk cId="2225124785" sldId="262"/>
            <ac:spMk id="5" creationId="{ACA2B302-3158-418D-9510-5BE91788F15D}"/>
          </ac:spMkLst>
        </pc:spChg>
        <pc:spChg chg="add mod">
          <ac:chgData name="kj119" userId="efccf29a-f3b5-4b37-b444-e9bda86a644e" providerId="ADAL" clId="{266AE95C-2B1A-47DB-A0C3-EDDAC60E51C4}" dt="2019-09-07T10:19:26.795" v="1531" actId="1076"/>
          <ac:spMkLst>
            <pc:docMk/>
            <pc:sldMk cId="2225124785" sldId="262"/>
            <ac:spMk id="8" creationId="{E5FB963E-F41C-4EAE-A65F-713602F374ED}"/>
          </ac:spMkLst>
        </pc:spChg>
        <pc:picChg chg="add del mod">
          <ac:chgData name="kj119" userId="efccf29a-f3b5-4b37-b444-e9bda86a644e" providerId="ADAL" clId="{266AE95C-2B1A-47DB-A0C3-EDDAC60E51C4}" dt="2019-09-07T10:18:37.141" v="1516" actId="478"/>
          <ac:picMkLst>
            <pc:docMk/>
            <pc:sldMk cId="2225124785" sldId="262"/>
            <ac:picMk id="3" creationId="{A8ACCD15-B635-4D1D-92C8-E517AA5F677D}"/>
          </ac:picMkLst>
        </pc:picChg>
        <pc:picChg chg="add mod">
          <ac:chgData name="kj119" userId="efccf29a-f3b5-4b37-b444-e9bda86a644e" providerId="ADAL" clId="{266AE95C-2B1A-47DB-A0C3-EDDAC60E51C4}" dt="2019-09-07T10:19:23.812" v="1530" actId="1076"/>
          <ac:picMkLst>
            <pc:docMk/>
            <pc:sldMk cId="2225124785" sldId="262"/>
            <ac:picMk id="7" creationId="{99BA9B21-9FB2-4F03-9944-A53A5BB66E8B}"/>
          </ac:picMkLst>
        </pc:picChg>
        <pc:picChg chg="add del mod">
          <ac:chgData name="kj119" userId="efccf29a-f3b5-4b37-b444-e9bda86a644e" providerId="ADAL" clId="{266AE95C-2B1A-47DB-A0C3-EDDAC60E51C4}" dt="2019-09-07T10:18:48.675" v="1518"/>
          <ac:picMkLst>
            <pc:docMk/>
            <pc:sldMk cId="2225124785" sldId="262"/>
            <ac:picMk id="10" creationId="{3A74E266-8ECD-429F-956A-5E8EAAD15BAF}"/>
          </ac:picMkLst>
        </pc:picChg>
        <pc:picChg chg="add mod">
          <ac:chgData name="kj119" userId="efccf29a-f3b5-4b37-b444-e9bda86a644e" providerId="ADAL" clId="{266AE95C-2B1A-47DB-A0C3-EDDAC60E51C4}" dt="2019-09-07T10:19:06.923" v="1526" actId="1076"/>
          <ac:picMkLst>
            <pc:docMk/>
            <pc:sldMk cId="2225124785" sldId="262"/>
            <ac:picMk id="11" creationId="{10C93822-134F-451F-A797-04BA8263C928}"/>
          </ac:picMkLst>
        </pc:picChg>
      </pc:sldChg>
      <pc:sldChg chg="addSp delSp modSp add">
        <pc:chgData name="kj119" userId="efccf29a-f3b5-4b37-b444-e9bda86a644e" providerId="ADAL" clId="{266AE95C-2B1A-47DB-A0C3-EDDAC60E51C4}" dt="2019-09-07T10:25:05.620" v="1595" actId="1076"/>
        <pc:sldMkLst>
          <pc:docMk/>
          <pc:sldMk cId="3206664769" sldId="263"/>
        </pc:sldMkLst>
        <pc:spChg chg="add mod">
          <ac:chgData name="kj119" userId="efccf29a-f3b5-4b37-b444-e9bda86a644e" providerId="ADAL" clId="{266AE95C-2B1A-47DB-A0C3-EDDAC60E51C4}" dt="2019-09-07T10:25:05.620" v="1595" actId="1076"/>
          <ac:spMkLst>
            <pc:docMk/>
            <pc:sldMk cId="3206664769" sldId="263"/>
            <ac:spMk id="2" creationId="{CC61E22D-5C2C-44C1-8284-CB24B38EA566}"/>
          </ac:spMkLst>
        </pc:spChg>
        <pc:spChg chg="mod">
          <ac:chgData name="kj119" userId="efccf29a-f3b5-4b37-b444-e9bda86a644e" providerId="ADAL" clId="{266AE95C-2B1A-47DB-A0C3-EDDAC60E51C4}" dt="2019-09-07T10:20:45.640" v="1538" actId="20577"/>
          <ac:spMkLst>
            <pc:docMk/>
            <pc:sldMk cId="3206664769" sldId="263"/>
            <ac:spMk id="4" creationId="{45C34683-AB89-4A8C-BD9F-45926E6CC7C5}"/>
          </ac:spMkLst>
        </pc:spChg>
        <pc:spChg chg="del">
          <ac:chgData name="kj119" userId="efccf29a-f3b5-4b37-b444-e9bda86a644e" providerId="ADAL" clId="{266AE95C-2B1A-47DB-A0C3-EDDAC60E51C4}" dt="2019-09-07T10:20:38.395" v="1536" actId="478"/>
          <ac:spMkLst>
            <pc:docMk/>
            <pc:sldMk cId="3206664769" sldId="263"/>
            <ac:spMk id="5" creationId="{ACA2B302-3158-418D-9510-5BE91788F15D}"/>
          </ac:spMkLst>
        </pc:spChg>
        <pc:spChg chg="del">
          <ac:chgData name="kj119" userId="efccf29a-f3b5-4b37-b444-e9bda86a644e" providerId="ADAL" clId="{266AE95C-2B1A-47DB-A0C3-EDDAC60E51C4}" dt="2019-09-07T10:20:38.395" v="1536" actId="478"/>
          <ac:spMkLst>
            <pc:docMk/>
            <pc:sldMk cId="3206664769" sldId="263"/>
            <ac:spMk id="8" creationId="{E5FB963E-F41C-4EAE-A65F-713602F374ED}"/>
          </ac:spMkLst>
        </pc:spChg>
        <pc:picChg chg="add mod">
          <ac:chgData name="kj119" userId="efccf29a-f3b5-4b37-b444-e9bda86a644e" providerId="ADAL" clId="{266AE95C-2B1A-47DB-A0C3-EDDAC60E51C4}" dt="2019-09-07T10:24:59.852" v="1594" actId="1076"/>
          <ac:picMkLst>
            <pc:docMk/>
            <pc:sldMk cId="3206664769" sldId="263"/>
            <ac:picMk id="6" creationId="{7B9FBDEB-5073-4DEB-B9BB-9E18EDF9532A}"/>
          </ac:picMkLst>
        </pc:picChg>
        <pc:picChg chg="del">
          <ac:chgData name="kj119" userId="efccf29a-f3b5-4b37-b444-e9bda86a644e" providerId="ADAL" clId="{266AE95C-2B1A-47DB-A0C3-EDDAC60E51C4}" dt="2019-09-07T10:20:38.395" v="1536" actId="478"/>
          <ac:picMkLst>
            <pc:docMk/>
            <pc:sldMk cId="3206664769" sldId="263"/>
            <ac:picMk id="7" creationId="{99BA9B21-9FB2-4F03-9944-A53A5BB66E8B}"/>
          </ac:picMkLst>
        </pc:picChg>
        <pc:picChg chg="del mod">
          <ac:chgData name="kj119" userId="efccf29a-f3b5-4b37-b444-e9bda86a644e" providerId="ADAL" clId="{266AE95C-2B1A-47DB-A0C3-EDDAC60E51C4}" dt="2019-09-07T10:20:38.395" v="1536" actId="478"/>
          <ac:picMkLst>
            <pc:docMk/>
            <pc:sldMk cId="3206664769" sldId="263"/>
            <ac:picMk id="11" creationId="{10C93822-134F-451F-A797-04BA8263C928}"/>
          </ac:picMkLst>
        </pc:picChg>
      </pc:sldChg>
      <pc:sldChg chg="addSp delSp modSp add">
        <pc:chgData name="kj119" userId="efccf29a-f3b5-4b37-b444-e9bda86a644e" providerId="ADAL" clId="{266AE95C-2B1A-47DB-A0C3-EDDAC60E51C4}" dt="2019-09-08T07:53:43.411" v="2448" actId="11529"/>
        <pc:sldMkLst>
          <pc:docMk/>
          <pc:sldMk cId="1414055095" sldId="264"/>
        </pc:sldMkLst>
        <pc:spChg chg="mod">
          <ac:chgData name="kj119" userId="efccf29a-f3b5-4b37-b444-e9bda86a644e" providerId="ADAL" clId="{266AE95C-2B1A-47DB-A0C3-EDDAC60E51C4}" dt="2019-09-07T10:25:20.467" v="1598" actId="20577"/>
          <ac:spMkLst>
            <pc:docMk/>
            <pc:sldMk cId="1414055095" sldId="264"/>
            <ac:spMk id="4" creationId="{45C34683-AB89-4A8C-BD9F-45926E6CC7C5}"/>
          </ac:spMkLst>
        </pc:spChg>
        <pc:spChg chg="del">
          <ac:chgData name="kj119" userId="efccf29a-f3b5-4b37-b444-e9bda86a644e" providerId="ADAL" clId="{266AE95C-2B1A-47DB-A0C3-EDDAC60E51C4}" dt="2019-09-07T10:20:05.891" v="1534" actId="478"/>
          <ac:spMkLst>
            <pc:docMk/>
            <pc:sldMk cId="1414055095" sldId="264"/>
            <ac:spMk id="5" creationId="{ACA2B302-3158-418D-9510-5BE91788F15D}"/>
          </ac:spMkLst>
        </pc:spChg>
        <pc:spChg chg="del">
          <ac:chgData name="kj119" userId="efccf29a-f3b5-4b37-b444-e9bda86a644e" providerId="ADAL" clId="{266AE95C-2B1A-47DB-A0C3-EDDAC60E51C4}" dt="2019-09-07T10:20:05.891" v="1534" actId="478"/>
          <ac:spMkLst>
            <pc:docMk/>
            <pc:sldMk cId="1414055095" sldId="264"/>
            <ac:spMk id="8" creationId="{E5FB963E-F41C-4EAE-A65F-713602F374ED}"/>
          </ac:spMkLst>
        </pc:spChg>
        <pc:spChg chg="add del mod">
          <ac:chgData name="kj119" userId="efccf29a-f3b5-4b37-b444-e9bda86a644e" providerId="ADAL" clId="{266AE95C-2B1A-47DB-A0C3-EDDAC60E51C4}" dt="2019-09-08T07:44:12.358" v="1632"/>
          <ac:spMkLst>
            <pc:docMk/>
            <pc:sldMk cId="1414055095" sldId="264"/>
            <ac:spMk id="13" creationId="{DA7A2A38-C51A-4974-B411-722D898DF92C}"/>
          </ac:spMkLst>
        </pc:spChg>
        <pc:spChg chg="add mod">
          <ac:chgData name="kj119" userId="efccf29a-f3b5-4b37-b444-e9bda86a644e" providerId="ADAL" clId="{266AE95C-2B1A-47DB-A0C3-EDDAC60E51C4}" dt="2019-09-08T07:52:45.836" v="2297"/>
          <ac:spMkLst>
            <pc:docMk/>
            <pc:sldMk cId="1414055095" sldId="264"/>
            <ac:spMk id="16" creationId="{812E4E47-6ED6-48CF-95A2-B388325DD27F}"/>
          </ac:spMkLst>
        </pc:spChg>
        <pc:picChg chg="add del mod">
          <ac:chgData name="kj119" userId="efccf29a-f3b5-4b37-b444-e9bda86a644e" providerId="ADAL" clId="{266AE95C-2B1A-47DB-A0C3-EDDAC60E51C4}" dt="2019-09-07T10:28:49.928" v="1601" actId="478"/>
          <ac:picMkLst>
            <pc:docMk/>
            <pc:sldMk cId="1414055095" sldId="264"/>
            <ac:picMk id="3" creationId="{16E86BF0-2D0A-4AFC-81B1-7DDC7CCBB74B}"/>
          </ac:picMkLst>
        </pc:picChg>
        <pc:picChg chg="add del mod">
          <ac:chgData name="kj119" userId="efccf29a-f3b5-4b37-b444-e9bda86a644e" providerId="ADAL" clId="{266AE95C-2B1A-47DB-A0C3-EDDAC60E51C4}" dt="2019-09-08T07:34:19.990" v="1608" actId="478"/>
          <ac:picMkLst>
            <pc:docMk/>
            <pc:sldMk cId="1414055095" sldId="264"/>
            <ac:picMk id="3" creationId="{F3F84CB5-5830-409C-ABE2-1541F6B9B8B2}"/>
          </ac:picMkLst>
        </pc:picChg>
        <pc:picChg chg="add del mod">
          <ac:chgData name="kj119" userId="efccf29a-f3b5-4b37-b444-e9bda86a644e" providerId="ADAL" clId="{266AE95C-2B1A-47DB-A0C3-EDDAC60E51C4}" dt="2019-09-08T07:43:34.069" v="1618" actId="478"/>
          <ac:picMkLst>
            <pc:docMk/>
            <pc:sldMk cId="1414055095" sldId="264"/>
            <ac:picMk id="6" creationId="{81E4BF19-0891-41C2-AD53-74CD61DD9972}"/>
          </ac:picMkLst>
        </pc:picChg>
        <pc:picChg chg="del">
          <ac:chgData name="kj119" userId="efccf29a-f3b5-4b37-b444-e9bda86a644e" providerId="ADAL" clId="{266AE95C-2B1A-47DB-A0C3-EDDAC60E51C4}" dt="2019-09-07T10:20:05.891" v="1534" actId="478"/>
          <ac:picMkLst>
            <pc:docMk/>
            <pc:sldMk cId="1414055095" sldId="264"/>
            <ac:picMk id="7" creationId="{99BA9B21-9FB2-4F03-9944-A53A5BB66E8B}"/>
          </ac:picMkLst>
        </pc:picChg>
        <pc:picChg chg="add del mod">
          <ac:chgData name="kj119" userId="efccf29a-f3b5-4b37-b444-e9bda86a644e" providerId="ADAL" clId="{266AE95C-2B1A-47DB-A0C3-EDDAC60E51C4}" dt="2019-09-08T07:35:45.112" v="1617" actId="478"/>
          <ac:picMkLst>
            <pc:docMk/>
            <pc:sldMk cId="1414055095" sldId="264"/>
            <ac:picMk id="8" creationId="{660FBC78-C565-4E64-9551-1C143816C1BC}"/>
          </ac:picMkLst>
        </pc:picChg>
        <pc:picChg chg="add del mod">
          <ac:chgData name="kj119" userId="efccf29a-f3b5-4b37-b444-e9bda86a644e" providerId="ADAL" clId="{266AE95C-2B1A-47DB-A0C3-EDDAC60E51C4}" dt="2019-09-08T07:44:37.919" v="1638" actId="478"/>
          <ac:picMkLst>
            <pc:docMk/>
            <pc:sldMk cId="1414055095" sldId="264"/>
            <ac:picMk id="10" creationId="{E9F0C08F-7897-4870-A37D-9512B480DDA7}"/>
          </ac:picMkLst>
        </pc:picChg>
        <pc:picChg chg="del">
          <ac:chgData name="kj119" userId="efccf29a-f3b5-4b37-b444-e9bda86a644e" providerId="ADAL" clId="{266AE95C-2B1A-47DB-A0C3-EDDAC60E51C4}" dt="2019-09-07T10:20:05.891" v="1534" actId="478"/>
          <ac:picMkLst>
            <pc:docMk/>
            <pc:sldMk cId="1414055095" sldId="264"/>
            <ac:picMk id="11" creationId="{10C93822-134F-451F-A797-04BA8263C928}"/>
          </ac:picMkLst>
        </pc:picChg>
        <pc:picChg chg="add mod">
          <ac:chgData name="kj119" userId="efccf29a-f3b5-4b37-b444-e9bda86a644e" providerId="ADAL" clId="{266AE95C-2B1A-47DB-A0C3-EDDAC60E51C4}" dt="2019-09-08T07:44:35.651" v="1637" actId="1076"/>
          <ac:picMkLst>
            <pc:docMk/>
            <pc:sldMk cId="1414055095" sldId="264"/>
            <ac:picMk id="12" creationId="{A655CD21-F23F-4E7F-8D02-07782FFF51E6}"/>
          </ac:picMkLst>
        </pc:picChg>
        <pc:picChg chg="add mod">
          <ac:chgData name="kj119" userId="efccf29a-f3b5-4b37-b444-e9bda86a644e" providerId="ADAL" clId="{266AE95C-2B1A-47DB-A0C3-EDDAC60E51C4}" dt="2019-09-08T07:45:11.147" v="1641" actId="1076"/>
          <ac:picMkLst>
            <pc:docMk/>
            <pc:sldMk cId="1414055095" sldId="264"/>
            <ac:picMk id="15" creationId="{43CF84A2-1DF9-4ED2-AB56-3EE0A4A8A5EF}"/>
          </ac:picMkLst>
        </pc:picChg>
        <pc:cxnChg chg="add del mod">
          <ac:chgData name="kj119" userId="efccf29a-f3b5-4b37-b444-e9bda86a644e" providerId="ADAL" clId="{266AE95C-2B1A-47DB-A0C3-EDDAC60E51C4}" dt="2019-09-08T07:46:46.652" v="1711" actId="478"/>
          <ac:cxnSpMkLst>
            <pc:docMk/>
            <pc:sldMk cId="1414055095" sldId="264"/>
            <ac:cxnSpMk id="18" creationId="{249FB66B-A602-4342-826A-D3BD926D5AFE}"/>
          </ac:cxnSpMkLst>
        </pc:cxnChg>
        <pc:cxnChg chg="add del mod">
          <ac:chgData name="kj119" userId="efccf29a-f3b5-4b37-b444-e9bda86a644e" providerId="ADAL" clId="{266AE95C-2B1A-47DB-A0C3-EDDAC60E51C4}" dt="2019-09-08T07:52:29.575" v="2185" actId="478"/>
          <ac:cxnSpMkLst>
            <pc:docMk/>
            <pc:sldMk cId="1414055095" sldId="264"/>
            <ac:cxnSpMk id="20" creationId="{DADA6538-1B35-4AB4-B657-CF2EADE9DBCB}"/>
          </ac:cxnSpMkLst>
        </pc:cxnChg>
        <pc:cxnChg chg="add mod">
          <ac:chgData name="kj119" userId="efccf29a-f3b5-4b37-b444-e9bda86a644e" providerId="ADAL" clId="{266AE95C-2B1A-47DB-A0C3-EDDAC60E51C4}" dt="2019-09-08T07:53:43.411" v="2448" actId="11529"/>
          <ac:cxnSpMkLst>
            <pc:docMk/>
            <pc:sldMk cId="1414055095" sldId="264"/>
            <ac:cxnSpMk id="23" creationId="{CEC8EF76-4828-4989-B94D-3E7B6C91F069}"/>
          </ac:cxnSpMkLst>
        </pc:cxnChg>
      </pc:sldChg>
      <pc:sldChg chg="modSp add del">
        <pc:chgData name="kj119" userId="efccf29a-f3b5-4b37-b444-e9bda86a644e" providerId="ADAL" clId="{266AE95C-2B1A-47DB-A0C3-EDDAC60E51C4}" dt="2019-09-08T07:35:12.828" v="1609" actId="2696"/>
        <pc:sldMkLst>
          <pc:docMk/>
          <pc:sldMk cId="1060661639" sldId="265"/>
        </pc:sldMkLst>
        <pc:spChg chg="mod">
          <ac:chgData name="kj119" userId="efccf29a-f3b5-4b37-b444-e9bda86a644e" providerId="ADAL" clId="{266AE95C-2B1A-47DB-A0C3-EDDAC60E51C4}" dt="2019-09-07T10:29:15.896" v="1605" actId="20577"/>
          <ac:spMkLst>
            <pc:docMk/>
            <pc:sldMk cId="1060661639" sldId="265"/>
            <ac:spMk id="4" creationId="{45C34683-AB89-4A8C-BD9F-45926E6CC7C5}"/>
          </ac:spMkLst>
        </pc:spChg>
      </pc:sldChg>
      <pc:sldChg chg="addSp delSp modSp add">
        <pc:chgData name="kj119" userId="efccf29a-f3b5-4b37-b444-e9bda86a644e" providerId="ADAL" clId="{266AE95C-2B1A-47DB-A0C3-EDDAC60E51C4}" dt="2019-09-08T07:54:05.323" v="2449" actId="11529"/>
        <pc:sldMkLst>
          <pc:docMk/>
          <pc:sldMk cId="2551626358" sldId="265"/>
        </pc:sldMkLst>
        <pc:spChg chg="add mod">
          <ac:chgData name="kj119" userId="efccf29a-f3b5-4b37-b444-e9bda86a644e" providerId="ADAL" clId="{266AE95C-2B1A-47DB-A0C3-EDDAC60E51C4}" dt="2019-09-08T07:53:15.916" v="2441"/>
          <ac:spMkLst>
            <pc:docMk/>
            <pc:sldMk cId="2551626358" sldId="265"/>
            <ac:spMk id="5" creationId="{348FFA74-28E1-4172-9F17-E8AA3DB834AD}"/>
          </ac:spMkLst>
        </pc:spChg>
        <pc:graphicFrameChg chg="add mod">
          <ac:chgData name="kj119" userId="efccf29a-f3b5-4b37-b444-e9bda86a644e" providerId="ADAL" clId="{266AE95C-2B1A-47DB-A0C3-EDDAC60E51C4}" dt="2019-09-08T07:53:36.283" v="2447" actId="1076"/>
          <ac:graphicFrameMkLst>
            <pc:docMk/>
            <pc:sldMk cId="2551626358" sldId="265"/>
            <ac:graphicFrameMk id="2" creationId="{A1DAD318-46E9-407D-AAC4-6042C635598D}"/>
          </ac:graphicFrameMkLst>
        </pc:graphicFrameChg>
        <pc:picChg chg="del">
          <ac:chgData name="kj119" userId="efccf29a-f3b5-4b37-b444-e9bda86a644e" providerId="ADAL" clId="{266AE95C-2B1A-47DB-A0C3-EDDAC60E51C4}" dt="2019-09-08T07:47:01.812" v="1713" actId="478"/>
          <ac:picMkLst>
            <pc:docMk/>
            <pc:sldMk cId="2551626358" sldId="265"/>
            <ac:picMk id="12" creationId="{A655CD21-F23F-4E7F-8D02-07782FFF51E6}"/>
          </ac:picMkLst>
        </pc:picChg>
        <pc:cxnChg chg="add del mod">
          <ac:chgData name="kj119" userId="efccf29a-f3b5-4b37-b444-e9bda86a644e" providerId="ADAL" clId="{266AE95C-2B1A-47DB-A0C3-EDDAC60E51C4}" dt="2019-09-08T07:52:53.736" v="2298" actId="478"/>
          <ac:cxnSpMkLst>
            <pc:docMk/>
            <pc:sldMk cId="2551626358" sldId="265"/>
            <ac:cxnSpMk id="6" creationId="{A37BA475-056D-4F4D-971C-4A4728FBA24A}"/>
          </ac:cxnSpMkLst>
        </pc:cxnChg>
        <pc:cxnChg chg="add mod">
          <ac:chgData name="kj119" userId="efccf29a-f3b5-4b37-b444-e9bda86a644e" providerId="ADAL" clId="{266AE95C-2B1A-47DB-A0C3-EDDAC60E51C4}" dt="2019-09-08T07:54:05.323" v="2449" actId="11529"/>
          <ac:cxnSpMkLst>
            <pc:docMk/>
            <pc:sldMk cId="2551626358" sldId="265"/>
            <ac:cxnSpMk id="7" creationId="{E19C4CDF-5E9F-4275-BF8D-53F1F4276F87}"/>
          </ac:cxnSpMkLst>
        </pc:cxnChg>
      </pc:sldChg>
      <pc:sldChg chg="addSp delSp modSp add ord">
        <pc:chgData name="kj119" userId="efccf29a-f3b5-4b37-b444-e9bda86a644e" providerId="ADAL" clId="{266AE95C-2B1A-47DB-A0C3-EDDAC60E51C4}" dt="2019-09-08T07:52:05.555" v="2183" actId="1076"/>
        <pc:sldMkLst>
          <pc:docMk/>
          <pc:sldMk cId="2555870714" sldId="266"/>
        </pc:sldMkLst>
        <pc:spChg chg="add del mod">
          <ac:chgData name="kj119" userId="efccf29a-f3b5-4b37-b444-e9bda86a644e" providerId="ADAL" clId="{266AE95C-2B1A-47DB-A0C3-EDDAC60E51C4}" dt="2019-09-08T07:49:12.877" v="1737"/>
          <ac:spMkLst>
            <pc:docMk/>
            <pc:sldMk cId="2555870714" sldId="266"/>
            <ac:spMk id="3" creationId="{CED803D9-5712-47BB-B931-6B7E5F9EFE1C}"/>
          </ac:spMkLst>
        </pc:spChg>
        <pc:spChg chg="add mod">
          <ac:chgData name="kj119" userId="efccf29a-f3b5-4b37-b444-e9bda86a644e" providerId="ADAL" clId="{266AE95C-2B1A-47DB-A0C3-EDDAC60E51C4}" dt="2019-09-08T07:50:45.859" v="1942" actId="1076"/>
          <ac:spMkLst>
            <pc:docMk/>
            <pc:sldMk cId="2555870714" sldId="266"/>
            <ac:spMk id="5" creationId="{F1FE6412-F64F-4887-8941-ADA1611D70C7}"/>
          </ac:spMkLst>
        </pc:spChg>
        <pc:spChg chg="add mod">
          <ac:chgData name="kj119" userId="efccf29a-f3b5-4b37-b444-e9bda86a644e" providerId="ADAL" clId="{266AE95C-2B1A-47DB-A0C3-EDDAC60E51C4}" dt="2019-09-08T07:51:21.827" v="2051" actId="1076"/>
          <ac:spMkLst>
            <pc:docMk/>
            <pc:sldMk cId="2555870714" sldId="266"/>
            <ac:spMk id="8" creationId="{8E55AFC4-486B-4BB2-8FE1-424F834B8F1E}"/>
          </ac:spMkLst>
        </pc:spChg>
        <pc:spChg chg="del">
          <ac:chgData name="kj119" userId="efccf29a-f3b5-4b37-b444-e9bda86a644e" providerId="ADAL" clId="{266AE95C-2B1A-47DB-A0C3-EDDAC60E51C4}" dt="2019-09-08T07:48:53.963" v="1720" actId="478"/>
          <ac:spMkLst>
            <pc:docMk/>
            <pc:sldMk cId="2555870714" sldId="266"/>
            <ac:spMk id="16" creationId="{812E4E47-6ED6-48CF-95A2-B388325DD27F}"/>
          </ac:spMkLst>
        </pc:spChg>
        <pc:spChg chg="add mod">
          <ac:chgData name="kj119" userId="efccf29a-f3b5-4b37-b444-e9bda86a644e" providerId="ADAL" clId="{266AE95C-2B1A-47DB-A0C3-EDDAC60E51C4}" dt="2019-09-08T07:52:05.555" v="2183" actId="1076"/>
          <ac:spMkLst>
            <pc:docMk/>
            <pc:sldMk cId="2555870714" sldId="266"/>
            <ac:spMk id="18" creationId="{A4B19915-1F54-41DA-8410-792332248C5B}"/>
          </ac:spMkLst>
        </pc:spChg>
        <pc:graphicFrameChg chg="add mod">
          <ac:chgData name="kj119" userId="efccf29a-f3b5-4b37-b444-e9bda86a644e" providerId="ADAL" clId="{266AE95C-2B1A-47DB-A0C3-EDDAC60E51C4}" dt="2019-09-08T07:49:04.994" v="1724" actId="1076"/>
          <ac:graphicFrameMkLst>
            <pc:docMk/>
            <pc:sldMk cId="2555870714" sldId="266"/>
            <ac:graphicFrameMk id="2" creationId="{E5784818-0BD5-4777-B500-AE79D029B35D}"/>
          </ac:graphicFrameMkLst>
        </pc:graphicFrameChg>
        <pc:picChg chg="del">
          <ac:chgData name="kj119" userId="efccf29a-f3b5-4b37-b444-e9bda86a644e" providerId="ADAL" clId="{266AE95C-2B1A-47DB-A0C3-EDDAC60E51C4}" dt="2019-09-08T07:48:49.476" v="1719" actId="478"/>
          <ac:picMkLst>
            <pc:docMk/>
            <pc:sldMk cId="2555870714" sldId="266"/>
            <ac:picMk id="12" creationId="{A655CD21-F23F-4E7F-8D02-07782FFF51E6}"/>
          </ac:picMkLst>
        </pc:picChg>
        <pc:picChg chg="del">
          <ac:chgData name="kj119" userId="efccf29a-f3b5-4b37-b444-e9bda86a644e" providerId="ADAL" clId="{266AE95C-2B1A-47DB-A0C3-EDDAC60E51C4}" dt="2019-09-08T07:48:58.474" v="1722" actId="478"/>
          <ac:picMkLst>
            <pc:docMk/>
            <pc:sldMk cId="2555870714" sldId="266"/>
            <ac:picMk id="15" creationId="{43CF84A2-1DF9-4ED2-AB56-3EE0A4A8A5EF}"/>
          </ac:picMkLst>
        </pc:picChg>
        <pc:cxnChg chg="add mod">
          <ac:chgData name="kj119" userId="efccf29a-f3b5-4b37-b444-e9bda86a644e" providerId="ADAL" clId="{266AE95C-2B1A-47DB-A0C3-EDDAC60E51C4}" dt="2019-09-08T07:51:24.820" v="2052" actId="14100"/>
          <ac:cxnSpMkLst>
            <pc:docMk/>
            <pc:sldMk cId="2555870714" sldId="266"/>
            <ac:cxnSpMk id="7" creationId="{A2BDA8A8-6283-4C1E-AC45-ABED2E60513B}"/>
          </ac:cxnSpMkLst>
        </pc:cxnChg>
        <pc:cxnChg chg="add del mod">
          <ac:chgData name="kj119" userId="efccf29a-f3b5-4b37-b444-e9bda86a644e" providerId="ADAL" clId="{266AE95C-2B1A-47DB-A0C3-EDDAC60E51C4}" dt="2019-09-08T07:51:28.959" v="2054" actId="478"/>
          <ac:cxnSpMkLst>
            <pc:docMk/>
            <pc:sldMk cId="2555870714" sldId="266"/>
            <ac:cxnSpMk id="11" creationId="{74300A8A-C003-46C6-8B01-5653A9AF91C2}"/>
          </ac:cxnSpMkLst>
        </pc:cxnChg>
        <pc:cxnChg chg="add mod">
          <ac:chgData name="kj119" userId="efccf29a-f3b5-4b37-b444-e9bda86a644e" providerId="ADAL" clId="{266AE95C-2B1A-47DB-A0C3-EDDAC60E51C4}" dt="2019-09-08T07:52:02.140" v="2182" actId="14100"/>
          <ac:cxnSpMkLst>
            <pc:docMk/>
            <pc:sldMk cId="2555870714" sldId="266"/>
            <ac:cxnSpMk id="17" creationId="{6076A188-3E7D-406F-BA5B-090427AD8C81}"/>
          </ac:cxnSpMkLst>
        </pc:cxnChg>
        <pc:cxnChg chg="del mod">
          <ac:chgData name="kj119" userId="efccf29a-f3b5-4b37-b444-e9bda86a644e" providerId="ADAL" clId="{266AE95C-2B1A-47DB-A0C3-EDDAC60E51C4}" dt="2019-09-08T07:48:56.963" v="1721" actId="478"/>
          <ac:cxnSpMkLst>
            <pc:docMk/>
            <pc:sldMk cId="2555870714" sldId="266"/>
            <ac:cxnSpMk id="20" creationId="{DADA6538-1B35-4AB4-B657-CF2EADE9DBCB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995-1D20-4D23-968D-DC7A58EECA98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4D1D55B-082E-4842-B330-AA85C0BF9BE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995-1D20-4D23-968D-DC7A58EECA98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D55B-082E-4842-B330-AA85C0BF9BE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50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995-1D20-4D23-968D-DC7A58EECA98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D55B-082E-4842-B330-AA85C0BF9BE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96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995-1D20-4D23-968D-DC7A58EECA98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D55B-082E-4842-B330-AA85C0BF9BE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6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995-1D20-4D23-968D-DC7A58EECA98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D55B-082E-4842-B330-AA85C0BF9BE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58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995-1D20-4D23-968D-DC7A58EECA98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D55B-082E-4842-B330-AA85C0BF9BE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4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995-1D20-4D23-968D-DC7A58EECA98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D55B-082E-4842-B330-AA85C0BF9BE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78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995-1D20-4D23-968D-DC7A58EECA98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D55B-082E-4842-B330-AA85C0BF9BE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08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995-1D20-4D23-968D-DC7A58EECA98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D55B-082E-4842-B330-AA85C0BF9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64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995-1D20-4D23-968D-DC7A58EECA98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D55B-082E-4842-B330-AA85C0BF9BE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91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08F6995-1D20-4D23-968D-DC7A58EECA98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D55B-082E-4842-B330-AA85C0BF9BE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31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F6995-1D20-4D23-968D-DC7A58EECA98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4D1D55B-082E-4842-B330-AA85C0BF9BE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68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7C3D6-518F-4B0B-85E1-1364D32FF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1073791"/>
            <a:ext cx="8637073" cy="2457413"/>
          </a:xfrm>
        </p:spPr>
        <p:txBody>
          <a:bodyPr/>
          <a:lstStyle/>
          <a:p>
            <a:pPr algn="r"/>
            <a:r>
              <a:rPr lang="ko-KR" altLang="en-US" dirty="0" err="1"/>
              <a:t>웹콘텐츠프로그래밍</a:t>
            </a:r>
            <a:br>
              <a:rPr lang="en-US" altLang="ko-KR"/>
            </a:br>
            <a:r>
              <a:rPr lang="en-US" altLang="ko-KR"/>
              <a:t>2019.09.04(2</a:t>
            </a:r>
            <a:r>
              <a:rPr lang="ko-KR" altLang="en-US" dirty="0"/>
              <a:t>주차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486D8D-FC96-499B-BC27-3B77CE832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900823"/>
          </a:xfrm>
        </p:spPr>
        <p:txBody>
          <a:bodyPr>
            <a:normAutofit lnSpcReduction="10000"/>
          </a:bodyPr>
          <a:lstStyle/>
          <a:p>
            <a:pPr algn="r"/>
            <a:r>
              <a:rPr lang="ko-KR" altLang="en-US" sz="2800" dirty="0"/>
              <a:t>모바일인터넷과</a:t>
            </a:r>
            <a:endParaRPr lang="en-US" altLang="ko-KR" sz="2800" dirty="0"/>
          </a:p>
          <a:p>
            <a:pPr algn="r"/>
            <a:r>
              <a:rPr lang="en-US" altLang="ko-KR" sz="2800" dirty="0"/>
              <a:t>201840222 </a:t>
            </a:r>
            <a:r>
              <a:rPr lang="ko-KR" altLang="en-US" sz="2800" dirty="0"/>
              <a:t>이광민</a:t>
            </a:r>
            <a:endParaRPr lang="en-US" altLang="ko-KR" sz="2800" dirty="0"/>
          </a:p>
          <a:p>
            <a:pPr algn="r"/>
            <a:r>
              <a:rPr lang="ko-KR" altLang="en-US" sz="2800" dirty="0"/>
              <a:t>이호진 교수님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7418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C34683-AB89-4A8C-BD9F-45926E6CC7C5}"/>
              </a:ext>
            </a:extLst>
          </p:cNvPr>
          <p:cNvSpPr txBox="1"/>
          <p:nvPr/>
        </p:nvSpPr>
        <p:spPr>
          <a:xfrm>
            <a:off x="11891918" y="57464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655CD21-F23F-4E7F-8D02-07782FFF5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24" y="816866"/>
            <a:ext cx="10704352" cy="161000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3CF84A2-1DF9-4ED2-AB56-3EE0A4A8A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404" y="2612134"/>
            <a:ext cx="4429772" cy="3429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2E4E47-6ED6-48CF-95A2-B388325DD27F}"/>
              </a:ext>
            </a:extLst>
          </p:cNvPr>
          <p:cNvSpPr txBox="1"/>
          <p:nvPr/>
        </p:nvSpPr>
        <p:spPr>
          <a:xfrm>
            <a:off x="743824" y="3244334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입력한 도메인에 파일이 존재한 경우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EC8EF76-4828-4989-B94D-3E7B6C91F069}"/>
              </a:ext>
            </a:extLst>
          </p:cNvPr>
          <p:cNvCxnSpPr/>
          <p:nvPr/>
        </p:nvCxnSpPr>
        <p:spPr>
          <a:xfrm>
            <a:off x="4731391" y="3429000"/>
            <a:ext cx="2197915" cy="765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055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C34683-AB89-4A8C-BD9F-45926E6CC7C5}"/>
              </a:ext>
            </a:extLst>
          </p:cNvPr>
          <p:cNvSpPr txBox="1"/>
          <p:nvPr/>
        </p:nvSpPr>
        <p:spPr>
          <a:xfrm>
            <a:off x="11776502" y="57542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9F0C08F-7897-4870-A37D-9512B480D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95" y="765997"/>
            <a:ext cx="10813409" cy="18071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8FFA74-28E1-4172-9F17-E8AA3DB834AD}"/>
              </a:ext>
            </a:extLst>
          </p:cNvPr>
          <p:cNvSpPr txBox="1"/>
          <p:nvPr/>
        </p:nvSpPr>
        <p:spPr>
          <a:xfrm>
            <a:off x="743824" y="3244334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입력한 도메인에 파일이 존재하지 </a:t>
            </a:r>
            <a:r>
              <a:rPr lang="ko-KR" altLang="en-US" dirty="0" err="1"/>
              <a:t>않은경우</a:t>
            </a:r>
            <a:endParaRPr lang="ko-KR" altLang="en-US" dirty="0"/>
          </a:p>
        </p:txBody>
      </p:sp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A1DAD318-46E9-407D-AAC4-6042C63559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162807"/>
              </p:ext>
            </p:extLst>
          </p:nvPr>
        </p:nvGraphicFramePr>
        <p:xfrm>
          <a:off x="6852048" y="2633927"/>
          <a:ext cx="3013630" cy="3383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Image" r:id="rId4" imgW="9164160" imgH="10288080" progId="Photoshop.Image.13">
                  <p:embed/>
                </p:oleObj>
              </mc:Choice>
              <mc:Fallback>
                <p:oleObj name="Image" r:id="rId4" imgW="9164160" imgH="10288080" progId="Photoshop.Image.13">
                  <p:embed/>
                  <p:pic>
                    <p:nvPicPr>
                      <p:cNvPr id="2" name="개체 1">
                        <a:extLst>
                          <a:ext uri="{FF2B5EF4-FFF2-40B4-BE49-F238E27FC236}">
                            <a16:creationId xmlns:a16="http://schemas.microsoft.com/office/drawing/2014/main" id="{A1DAD318-46E9-407D-AAC4-6042C63559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2048" y="2633927"/>
                        <a:ext cx="3013630" cy="33833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19C4CDF-5E9F-4275-BF8D-53F1F4276F87}"/>
              </a:ext>
            </a:extLst>
          </p:cNvPr>
          <p:cNvCxnSpPr>
            <a:stCxn id="5" idx="3"/>
          </p:cNvCxnSpPr>
          <p:nvPr/>
        </p:nvCxnSpPr>
        <p:spPr>
          <a:xfrm>
            <a:off x="5339954" y="3429000"/>
            <a:ext cx="1404795" cy="82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62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C34683-AB89-4A8C-BD9F-45926E6CC7C5}"/>
              </a:ext>
            </a:extLst>
          </p:cNvPr>
          <p:cNvSpPr txBox="1"/>
          <p:nvPr/>
        </p:nvSpPr>
        <p:spPr>
          <a:xfrm>
            <a:off x="11891918" y="57464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9B0237-F20B-4FE4-AD01-DDAB414AD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7" y="1266845"/>
            <a:ext cx="7968841" cy="38311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A6FA3B-1BDF-4414-BA00-A97C8232044F}"/>
              </a:ext>
            </a:extLst>
          </p:cNvPr>
          <p:cNvSpPr txBox="1"/>
          <p:nvPr/>
        </p:nvSpPr>
        <p:spPr>
          <a:xfrm>
            <a:off x="8484687" y="2628434"/>
            <a:ext cx="291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 </a:t>
            </a:r>
            <a:r>
              <a:rPr lang="en-US" altLang="ko-KR" dirty="0" err="1"/>
              <a:t>phpinfo</a:t>
            </a:r>
            <a:r>
              <a:rPr lang="ko-KR" altLang="en-US" dirty="0"/>
              <a:t>를 출력한 모습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C654B-D8D1-4E3F-AE91-7D78E28A1214}"/>
              </a:ext>
            </a:extLst>
          </p:cNvPr>
          <p:cNvSpPr txBox="1"/>
          <p:nvPr/>
        </p:nvSpPr>
        <p:spPr>
          <a:xfrm>
            <a:off x="7117042" y="5098019"/>
            <a:ext cx="440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phpinfo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en-US" altLang="ko-KR" dirty="0"/>
              <a:t>php</a:t>
            </a:r>
            <a:r>
              <a:rPr lang="ko-KR" altLang="en-US" dirty="0"/>
              <a:t>의 정보를 출력하는 함수임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4E5889-C6C8-4FE8-8262-18FB9DD19A8B}"/>
              </a:ext>
            </a:extLst>
          </p:cNvPr>
          <p:cNvSpPr txBox="1"/>
          <p:nvPr/>
        </p:nvSpPr>
        <p:spPr>
          <a:xfrm>
            <a:off x="662731" y="666680"/>
            <a:ext cx="8473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함수는 프로그램 소스 코드에서 일정한 동작을 수행하는 코드</a:t>
            </a:r>
          </a:p>
        </p:txBody>
      </p:sp>
    </p:spTree>
    <p:extLst>
      <p:ext uri="{BB962C8B-B14F-4D97-AF65-F5344CB8AC3E}">
        <p14:creationId xmlns:p14="http://schemas.microsoft.com/office/powerpoint/2010/main" val="15485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C34683-AB89-4A8C-BD9F-45926E6CC7C5}"/>
              </a:ext>
            </a:extLst>
          </p:cNvPr>
          <p:cNvSpPr txBox="1"/>
          <p:nvPr/>
        </p:nvSpPr>
        <p:spPr>
          <a:xfrm>
            <a:off x="11891918" y="57464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1C9571-17DA-4ED1-BBC7-9A051BAC6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44" y="1222072"/>
            <a:ext cx="3801005" cy="10193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5A2C458-F80E-4DF4-BABA-0AE2725E6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44" y="2400156"/>
            <a:ext cx="4353533" cy="10288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CA4E4E-D90F-4E74-A5CF-90CB687979B3}"/>
              </a:ext>
            </a:extLst>
          </p:cNvPr>
          <p:cNvSpPr txBox="1"/>
          <p:nvPr/>
        </p:nvSpPr>
        <p:spPr>
          <a:xfrm>
            <a:off x="6096000" y="588649"/>
            <a:ext cx="500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define(),const</a:t>
            </a:r>
            <a:r>
              <a:rPr lang="ko-KR" altLang="en-US" dirty="0"/>
              <a:t>를 사용하여 상수를 정의할 수 있음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C7D2CA-5E89-42AE-9F79-61C5DE63C839}"/>
              </a:ext>
            </a:extLst>
          </p:cNvPr>
          <p:cNvSpPr txBox="1"/>
          <p:nvPr/>
        </p:nvSpPr>
        <p:spPr>
          <a:xfrm>
            <a:off x="5181277" y="4605556"/>
            <a:ext cx="587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상수는 변수와 다르게 </a:t>
            </a:r>
            <a:r>
              <a:rPr lang="ko-KR" altLang="en-US" b="1" dirty="0"/>
              <a:t>한번 정의하면 재정의가 불가능함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CF1E41-941C-4551-AC99-D99F43B63DEE}"/>
              </a:ext>
            </a:extLst>
          </p:cNvPr>
          <p:cNvSpPr txBox="1"/>
          <p:nvPr/>
        </p:nvSpPr>
        <p:spPr>
          <a:xfrm>
            <a:off x="6719582" y="1474614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const </a:t>
            </a:r>
            <a:r>
              <a:rPr lang="ko-KR" altLang="en-US" dirty="0" err="1"/>
              <a:t>상수명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값 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DE9175-C873-48CD-B59D-1B7E74E34A1C}"/>
              </a:ext>
            </a:extLst>
          </p:cNvPr>
          <p:cNvSpPr txBox="1"/>
          <p:nvPr/>
        </p:nvSpPr>
        <p:spPr>
          <a:xfrm>
            <a:off x="6719582" y="2763956"/>
            <a:ext cx="203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define(</a:t>
            </a:r>
            <a:r>
              <a:rPr lang="ko-KR" altLang="en-US" dirty="0" err="1"/>
              <a:t>상수명</a:t>
            </a:r>
            <a:r>
              <a:rPr lang="en-US" altLang="ko-KR" dirty="0"/>
              <a:t>,</a:t>
            </a:r>
            <a:r>
              <a:rPr lang="ko-KR" altLang="en-US" dirty="0"/>
              <a:t> 값</a:t>
            </a:r>
            <a:r>
              <a:rPr lang="en-US" altLang="ko-KR" dirty="0"/>
              <a:t>) ;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74A17FF-42DA-479A-A75F-D12F16C8F1E4}"/>
              </a:ext>
            </a:extLst>
          </p:cNvPr>
          <p:cNvCxnSpPr>
            <a:endCxn id="12" idx="1"/>
          </p:cNvCxnSpPr>
          <p:nvPr/>
        </p:nvCxnSpPr>
        <p:spPr>
          <a:xfrm>
            <a:off x="4372068" y="2948622"/>
            <a:ext cx="2347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F073EB4-42AB-49B2-B91A-A0B387B51648}"/>
              </a:ext>
            </a:extLst>
          </p:cNvPr>
          <p:cNvCxnSpPr>
            <a:cxnSpLocks/>
          </p:cNvCxnSpPr>
          <p:nvPr/>
        </p:nvCxnSpPr>
        <p:spPr>
          <a:xfrm>
            <a:off x="3548543" y="1661020"/>
            <a:ext cx="3171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AB33582C-734A-4926-B546-732F85F710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44" y="3939503"/>
            <a:ext cx="5382376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6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C34683-AB89-4A8C-BD9F-45926E6CC7C5}"/>
              </a:ext>
            </a:extLst>
          </p:cNvPr>
          <p:cNvSpPr txBox="1"/>
          <p:nvPr/>
        </p:nvSpPr>
        <p:spPr>
          <a:xfrm>
            <a:off x="11891918" y="57464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724209-4262-45BA-BBDF-C68073250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15" y="1206069"/>
            <a:ext cx="5830114" cy="31341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D1FA55-0748-4B41-83A1-BCF17E074203}"/>
              </a:ext>
            </a:extLst>
          </p:cNvPr>
          <p:cNvSpPr txBox="1"/>
          <p:nvPr/>
        </p:nvSpPr>
        <p:spPr>
          <a:xfrm>
            <a:off x="7095910" y="3064451"/>
            <a:ext cx="280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_LINE_ : </a:t>
            </a:r>
            <a:r>
              <a:rPr lang="ko-KR" altLang="en-US" dirty="0"/>
              <a:t>현재 줄을 출력함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C3CB97-5A5D-47AF-9EBE-24114DE54C1C}"/>
              </a:ext>
            </a:extLst>
          </p:cNvPr>
          <p:cNvSpPr txBox="1"/>
          <p:nvPr/>
        </p:nvSpPr>
        <p:spPr>
          <a:xfrm>
            <a:off x="7189366" y="674181"/>
            <a:ext cx="26180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if(</a:t>
            </a:r>
            <a:r>
              <a:rPr lang="ko-KR" altLang="en-US" dirty="0" err="1"/>
              <a:t>조건문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조건이 </a:t>
            </a:r>
            <a:r>
              <a:rPr lang="en-US" altLang="ko-KR" dirty="0"/>
              <a:t>true</a:t>
            </a:r>
            <a:r>
              <a:rPr lang="ko-KR" altLang="en-US" dirty="0"/>
              <a:t>면 수행</a:t>
            </a:r>
            <a:endParaRPr lang="en-US" altLang="ko-KR" dirty="0"/>
          </a:p>
          <a:p>
            <a:r>
              <a:rPr lang="en-US" altLang="ko-KR" dirty="0"/>
              <a:t>}else{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조건이 </a:t>
            </a:r>
            <a:r>
              <a:rPr lang="en-US" altLang="ko-KR" dirty="0"/>
              <a:t>false</a:t>
            </a:r>
            <a:r>
              <a:rPr lang="ko-KR" altLang="en-US" dirty="0"/>
              <a:t>면 수행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FD012E9-36EC-468B-867F-5D49A95AF435}"/>
              </a:ext>
            </a:extLst>
          </p:cNvPr>
          <p:cNvCxnSpPr/>
          <p:nvPr/>
        </p:nvCxnSpPr>
        <p:spPr>
          <a:xfrm flipH="1">
            <a:off x="4672668" y="3254928"/>
            <a:ext cx="2298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A847A31B-6758-4E37-AAF9-9D0344C7A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366" y="4346725"/>
            <a:ext cx="3248478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7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C34683-AB89-4A8C-BD9F-45926E6CC7C5}"/>
              </a:ext>
            </a:extLst>
          </p:cNvPr>
          <p:cNvSpPr txBox="1"/>
          <p:nvPr/>
        </p:nvSpPr>
        <p:spPr>
          <a:xfrm>
            <a:off x="11891918" y="57464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2C3ABA-2D69-485B-A55D-8C49F143B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93" y="3452070"/>
            <a:ext cx="6163535" cy="10383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8E6937-24A6-47D2-997B-6C2F41FF7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93" y="541358"/>
            <a:ext cx="4753638" cy="2419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CC3749-00CC-45CF-8EBE-0771D6FD44F8}"/>
              </a:ext>
            </a:extLst>
          </p:cNvPr>
          <p:cNvSpPr txBox="1"/>
          <p:nvPr/>
        </p:nvSpPr>
        <p:spPr>
          <a:xfrm>
            <a:off x="7290033" y="3429000"/>
            <a:ext cx="3330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file_get_contents</a:t>
            </a:r>
            <a:r>
              <a:rPr lang="en-US" altLang="ko-KR" dirty="0"/>
              <a:t>() : </a:t>
            </a:r>
            <a:r>
              <a:rPr lang="ko-KR" altLang="en-US" dirty="0"/>
              <a:t>파일을 읽음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6906746-ED03-4270-874A-3B5D4104082D}"/>
              </a:ext>
            </a:extLst>
          </p:cNvPr>
          <p:cNvCxnSpPr/>
          <p:nvPr/>
        </p:nvCxnSpPr>
        <p:spPr>
          <a:xfrm>
            <a:off x="4605556" y="4244829"/>
            <a:ext cx="3640822" cy="70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C9C103-3229-47AE-9635-2708F5742AD3}"/>
              </a:ext>
            </a:extLst>
          </p:cNvPr>
          <p:cNvSpPr txBox="1"/>
          <p:nvPr/>
        </p:nvSpPr>
        <p:spPr>
          <a:xfrm>
            <a:off x="8179265" y="4764839"/>
            <a:ext cx="358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page.html</a:t>
            </a:r>
            <a:r>
              <a:rPr lang="ko-KR" altLang="en-US" dirty="0"/>
              <a:t>의 내용을 </a:t>
            </a:r>
            <a:r>
              <a:rPr lang="en-US" altLang="ko-KR" dirty="0"/>
              <a:t>body</a:t>
            </a:r>
            <a:r>
              <a:rPr lang="ko-KR" altLang="en-US" dirty="0"/>
              <a:t>에 저장함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2B1D0B-D305-40F7-AD60-94AD341C9104}"/>
              </a:ext>
            </a:extLst>
          </p:cNvPr>
          <p:cNvSpPr txBox="1"/>
          <p:nvPr/>
        </p:nvSpPr>
        <p:spPr>
          <a:xfrm>
            <a:off x="7197754" y="1381870"/>
            <a:ext cx="184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page.html</a:t>
            </a:r>
            <a:r>
              <a:rPr lang="ko-KR" altLang="en-US" dirty="0"/>
              <a:t>의 내용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2D5B157-7E0E-4598-A102-67E0B8E1C5BA}"/>
              </a:ext>
            </a:extLst>
          </p:cNvPr>
          <p:cNvCxnSpPr/>
          <p:nvPr/>
        </p:nvCxnSpPr>
        <p:spPr>
          <a:xfrm flipH="1">
            <a:off x="4546833" y="1627464"/>
            <a:ext cx="2516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897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C34683-AB89-4A8C-BD9F-45926E6CC7C5}"/>
              </a:ext>
            </a:extLst>
          </p:cNvPr>
          <p:cNvSpPr txBox="1"/>
          <p:nvPr/>
        </p:nvSpPr>
        <p:spPr>
          <a:xfrm>
            <a:off x="11891918" y="57464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A284FD-7226-461E-B5C6-0E0E4D391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781" y="1007021"/>
            <a:ext cx="8906437" cy="19249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FB6130-145D-46CE-AF40-2382B35637C4}"/>
              </a:ext>
            </a:extLst>
          </p:cNvPr>
          <p:cNvSpPr txBox="1"/>
          <p:nvPr/>
        </p:nvSpPr>
        <p:spPr>
          <a:xfrm>
            <a:off x="1642781" y="3355458"/>
            <a:ext cx="4215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str_replace</a:t>
            </a:r>
            <a:r>
              <a:rPr lang="en-US" altLang="ko-KR" dirty="0"/>
              <a:t>() : </a:t>
            </a:r>
            <a:r>
              <a:rPr lang="ko-KR" altLang="en-US" dirty="0"/>
              <a:t>문자를 </a:t>
            </a:r>
            <a:r>
              <a:rPr lang="ko-KR" altLang="en-US" dirty="0" err="1"/>
              <a:t>다른문자로</a:t>
            </a:r>
            <a:r>
              <a:rPr lang="ko-KR" altLang="en-US" dirty="0"/>
              <a:t> 변경함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85009F-9635-4030-BA99-8F5C20DC81DF}"/>
              </a:ext>
            </a:extLst>
          </p:cNvPr>
          <p:cNvSpPr txBox="1"/>
          <p:nvPr/>
        </p:nvSpPr>
        <p:spPr>
          <a:xfrm>
            <a:off x="6424054" y="3330261"/>
            <a:ext cx="4106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str_replace</a:t>
            </a:r>
            <a:r>
              <a:rPr lang="en-US" altLang="ko-KR" dirty="0"/>
              <a:t>(“{{</a:t>
            </a:r>
            <a:r>
              <a:rPr lang="en-US" altLang="ko-KR" dirty="0" err="1"/>
              <a:t>daelim</a:t>
            </a:r>
            <a:r>
              <a:rPr lang="en-US" altLang="ko-KR" dirty="0"/>
              <a:t>}}”,”</a:t>
            </a:r>
            <a:r>
              <a:rPr lang="ko-KR" altLang="en-US" dirty="0"/>
              <a:t>대남이</a:t>
            </a:r>
            <a:r>
              <a:rPr lang="en-US" altLang="ko-KR" dirty="0"/>
              <a:t>”,$body);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25EF0E-3EE0-428C-B86B-AAB7D60DB2CD}"/>
              </a:ext>
            </a:extLst>
          </p:cNvPr>
          <p:cNvSpPr txBox="1"/>
          <p:nvPr/>
        </p:nvSpPr>
        <p:spPr>
          <a:xfrm>
            <a:off x="5622023" y="4295079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바꾸자 하는 문자선택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635473-B47D-4D67-96B5-32A023BF909D}"/>
              </a:ext>
            </a:extLst>
          </p:cNvPr>
          <p:cNvSpPr txBox="1"/>
          <p:nvPr/>
        </p:nvSpPr>
        <p:spPr>
          <a:xfrm>
            <a:off x="8248612" y="4295079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바꾸려는 문자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87B5B-1A89-4C69-8146-9DDB266D35E8}"/>
              </a:ext>
            </a:extLst>
          </p:cNvPr>
          <p:cNvSpPr txBox="1"/>
          <p:nvPr/>
        </p:nvSpPr>
        <p:spPr>
          <a:xfrm>
            <a:off x="9882393" y="4295079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바꾸려고 하는 변수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3BC463B-4FF3-46CC-B6B0-38DCE6D7D569}"/>
              </a:ext>
            </a:extLst>
          </p:cNvPr>
          <p:cNvCxnSpPr/>
          <p:nvPr/>
        </p:nvCxnSpPr>
        <p:spPr>
          <a:xfrm flipV="1">
            <a:off x="7373923" y="3699593"/>
            <a:ext cx="755009" cy="52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30A1C36-306E-4541-B3D1-7E84C0A3FC9E}"/>
              </a:ext>
            </a:extLst>
          </p:cNvPr>
          <p:cNvCxnSpPr/>
          <p:nvPr/>
        </p:nvCxnSpPr>
        <p:spPr>
          <a:xfrm flipV="1">
            <a:off x="9095463" y="3666121"/>
            <a:ext cx="75501" cy="595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2D5FA16-6CEE-41B0-A426-EDDEBE22D8F7}"/>
              </a:ext>
            </a:extLst>
          </p:cNvPr>
          <p:cNvCxnSpPr/>
          <p:nvPr/>
        </p:nvCxnSpPr>
        <p:spPr>
          <a:xfrm flipH="1" flipV="1">
            <a:off x="10116790" y="3699593"/>
            <a:ext cx="755342" cy="52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501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C34683-AB89-4A8C-BD9F-45926E6CC7C5}"/>
              </a:ext>
            </a:extLst>
          </p:cNvPr>
          <p:cNvSpPr txBox="1"/>
          <p:nvPr/>
        </p:nvSpPr>
        <p:spPr>
          <a:xfrm>
            <a:off x="11891918" y="57464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A2B302-3158-418D-9510-5BE91788F15D}"/>
              </a:ext>
            </a:extLst>
          </p:cNvPr>
          <p:cNvSpPr txBox="1"/>
          <p:nvPr/>
        </p:nvSpPr>
        <p:spPr>
          <a:xfrm>
            <a:off x="1486060" y="3727604"/>
            <a:ext cx="362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$_GET[] : URL</a:t>
            </a:r>
            <a:r>
              <a:rPr lang="ko-KR" altLang="en-US" dirty="0"/>
              <a:t>에 있는 문자를 읽음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BA9B21-9FB2-4F03-9944-A53A5BB66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63" y="3727604"/>
            <a:ext cx="3410426" cy="314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FB963E-F41C-4EAE-A65F-713602F374ED}"/>
              </a:ext>
            </a:extLst>
          </p:cNvPr>
          <p:cNvSpPr txBox="1"/>
          <p:nvPr/>
        </p:nvSpPr>
        <p:spPr>
          <a:xfrm>
            <a:off x="6653327" y="4096936"/>
            <a:ext cx="4257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$GET[‘name’] </a:t>
            </a:r>
            <a:r>
              <a:rPr lang="ko-KR" altLang="en-US" dirty="0"/>
              <a:t>이면 </a:t>
            </a:r>
            <a:endParaRPr lang="en-US" altLang="ko-KR" dirty="0"/>
          </a:p>
          <a:p>
            <a:r>
              <a:rPr lang="en-US" altLang="ko-KR" dirty="0"/>
              <a:t>URL</a:t>
            </a:r>
            <a:r>
              <a:rPr lang="ko-KR" altLang="en-US" dirty="0"/>
              <a:t> 주소 뒤에 </a:t>
            </a:r>
            <a:r>
              <a:rPr lang="en-US" altLang="ko-KR" dirty="0"/>
              <a:t>name </a:t>
            </a:r>
            <a:r>
              <a:rPr lang="ko-KR" altLang="en-US" dirty="0"/>
              <a:t>부분의 정보를 읽음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0C93822-134F-451F-A797-04BA8263C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060" y="490700"/>
            <a:ext cx="9219880" cy="301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2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C34683-AB89-4A8C-BD9F-45926E6CC7C5}"/>
              </a:ext>
            </a:extLst>
          </p:cNvPr>
          <p:cNvSpPr txBox="1"/>
          <p:nvPr/>
        </p:nvSpPr>
        <p:spPr>
          <a:xfrm>
            <a:off x="11891918" y="57464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61E22D-5C2C-44C1-8284-CB24B38EA566}"/>
              </a:ext>
            </a:extLst>
          </p:cNvPr>
          <p:cNvSpPr txBox="1"/>
          <p:nvPr/>
        </p:nvSpPr>
        <p:spPr>
          <a:xfrm>
            <a:off x="3344296" y="4390053"/>
            <a:ext cx="830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$_SERVER['REQUEST_URI'] = </a:t>
            </a:r>
            <a:r>
              <a:rPr lang="ko-KR" altLang="en-US" dirty="0"/>
              <a:t>현재페이지의 주소에서 도메인 제외한 정보를 저장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9FBDEB-5073-4DEB-B9BB-9E18EDF95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39" y="479784"/>
            <a:ext cx="5317661" cy="363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64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C34683-AB89-4A8C-BD9F-45926E6CC7C5}"/>
              </a:ext>
            </a:extLst>
          </p:cNvPr>
          <p:cNvSpPr txBox="1"/>
          <p:nvPr/>
        </p:nvSpPr>
        <p:spPr>
          <a:xfrm>
            <a:off x="11891918" y="57464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E5784818-0BD5-4777-B500-AE79D029B3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533716"/>
              </p:ext>
            </p:extLst>
          </p:nvPr>
        </p:nvGraphicFramePr>
        <p:xfrm>
          <a:off x="530000" y="428990"/>
          <a:ext cx="482600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Image" r:id="rId3" imgW="9164160" imgH="10288080" progId="Photoshop.Image.13">
                  <p:embed/>
                </p:oleObj>
              </mc:Choice>
              <mc:Fallback>
                <p:oleObj name="Image" r:id="rId3" imgW="9164160" imgH="10288080" progId="Photoshop.Image.13">
                  <p:embed/>
                  <p:pic>
                    <p:nvPicPr>
                      <p:cNvPr id="2" name="개체 1">
                        <a:extLst>
                          <a:ext uri="{FF2B5EF4-FFF2-40B4-BE49-F238E27FC236}">
                            <a16:creationId xmlns:a16="http://schemas.microsoft.com/office/drawing/2014/main" id="{E5784818-0BD5-4777-B500-AE79D029B3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0000" y="428990"/>
                        <a:ext cx="482600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FE6412-F64F-4887-8941-ADA1611D70C7}"/>
              </a:ext>
            </a:extLst>
          </p:cNvPr>
          <p:cNvSpPr txBox="1"/>
          <p:nvPr/>
        </p:nvSpPr>
        <p:spPr>
          <a:xfrm>
            <a:off x="6207853" y="545284"/>
            <a:ext cx="4994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file_existe</a:t>
            </a:r>
            <a:r>
              <a:rPr lang="en-US" altLang="ko-KR" dirty="0"/>
              <a:t>() : </a:t>
            </a:r>
            <a:r>
              <a:rPr lang="ko-KR" altLang="en-US" dirty="0"/>
              <a:t>파일이 존재하는지 확인하는 함수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2BDA8A8-6283-4C1E-AC45-ABED2E60513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479721" y="2038525"/>
            <a:ext cx="3046899" cy="50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E55AFC4-486B-4BB2-8FE1-424F834B8F1E}"/>
              </a:ext>
            </a:extLst>
          </p:cNvPr>
          <p:cNvSpPr txBox="1"/>
          <p:nvPr/>
        </p:nvSpPr>
        <p:spPr>
          <a:xfrm>
            <a:off x="7526620" y="2357306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입력한 도메인에 파일이 </a:t>
            </a:r>
            <a:r>
              <a:rPr lang="ko-KR" altLang="en-US" dirty="0" err="1"/>
              <a:t>존재할경우</a:t>
            </a:r>
            <a:r>
              <a:rPr lang="ko-KR" altLang="en-US" dirty="0"/>
              <a:t> 실행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076A188-3E7D-406F-BA5B-090427AD8C81}"/>
              </a:ext>
            </a:extLst>
          </p:cNvPr>
          <p:cNvCxnSpPr>
            <a:cxnSpLocks/>
          </p:cNvCxnSpPr>
          <p:nvPr/>
        </p:nvCxnSpPr>
        <p:spPr>
          <a:xfrm>
            <a:off x="4289146" y="2541972"/>
            <a:ext cx="2413658" cy="469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4B19915-1F54-41DA-8410-792332248C5B}"/>
              </a:ext>
            </a:extLst>
          </p:cNvPr>
          <p:cNvSpPr txBox="1"/>
          <p:nvPr/>
        </p:nvSpPr>
        <p:spPr>
          <a:xfrm>
            <a:off x="6702804" y="2860753"/>
            <a:ext cx="512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입력한 도메인에 파일이 존재하지 </a:t>
            </a:r>
            <a:r>
              <a:rPr lang="ko-KR" altLang="en-US" dirty="0" err="1"/>
              <a:t>않을경우</a:t>
            </a:r>
            <a:r>
              <a:rPr lang="ko-KR" altLang="en-US" dirty="0"/>
              <a:t> 실행</a:t>
            </a:r>
          </a:p>
        </p:txBody>
      </p:sp>
    </p:spTree>
    <p:extLst>
      <p:ext uri="{BB962C8B-B14F-4D97-AF65-F5344CB8AC3E}">
        <p14:creationId xmlns:p14="http://schemas.microsoft.com/office/powerpoint/2010/main" val="2555870714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FAD78BA0EC9347BB54CF3BCA29B228" ma:contentTypeVersion="2" ma:contentTypeDescription="Create a new document." ma:contentTypeScope="" ma:versionID="9b946edd403e49843b9747d8763be7c5">
  <xsd:schema xmlns:xsd="http://www.w3.org/2001/XMLSchema" xmlns:xs="http://www.w3.org/2001/XMLSchema" xmlns:p="http://schemas.microsoft.com/office/2006/metadata/properties" xmlns:ns3="3fb90a22-7183-40de-ab54-659b6302e7b1" targetNamespace="http://schemas.microsoft.com/office/2006/metadata/properties" ma:root="true" ma:fieldsID="7474e4b89821ff60601f27cc71c3453e" ns3:_="">
    <xsd:import namespace="3fb90a22-7183-40de-ab54-659b6302e7b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b90a22-7183-40de-ab54-659b6302e7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477886-1A05-4C4F-9867-65991CDA65B0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  <ds:schemaRef ds:uri="3fb90a22-7183-40de-ab54-659b6302e7b1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C8C61C0-22D5-4455-BAC0-2AA591FA21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9C226C-1F26-49D3-80C1-D75359481E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b90a22-7183-40de-ab54-659b6302e7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145</TotalTime>
  <Words>190</Words>
  <Application>Microsoft Office PowerPoint</Application>
  <PresentationFormat>와이드스크린</PresentationFormat>
  <Paragraphs>44</Paragraphs>
  <Slides>11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갤러리</vt:lpstr>
      <vt:lpstr>Image</vt:lpstr>
      <vt:lpstr>웹콘텐츠프로그래밍 2019.09.04(2주차)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웹콘텐츠프로그래밍 2019.08.28(2주차)</dc:title>
  <dc:creator>kj119</dc:creator>
  <cp:lastModifiedBy>kj119</cp:lastModifiedBy>
  <cp:revision>7</cp:revision>
  <dcterms:created xsi:type="dcterms:W3CDTF">2019-09-07T05:46:13Z</dcterms:created>
  <dcterms:modified xsi:type="dcterms:W3CDTF">2019-12-04T04:29:20Z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0x01010076FAD78BA0EC9347BB54CF3BCA29B228</vt:lpwstr>
  </property>
</Properties>
</file>