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  <p:sldMasterId id="214748385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515E9-4958-4B38-B765-F79940A6FE00}" v="233" dt="2019-09-21T06:58:23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j119" userId="efccf29a-f3b5-4b37-b444-e9bda86a644e" providerId="ADAL" clId="{342515E9-4958-4B38-B765-F79940A6FE00}"/>
    <pc:docChg chg="undo custSel addSld modSld sldOrd">
      <pc:chgData name="kj119" userId="efccf29a-f3b5-4b37-b444-e9bda86a644e" providerId="ADAL" clId="{342515E9-4958-4B38-B765-F79940A6FE00}" dt="2019-09-21T06:58:23.280" v="2794"/>
      <pc:docMkLst>
        <pc:docMk/>
      </pc:docMkLst>
      <pc:sldChg chg="addSp delSp modSp">
        <pc:chgData name="kj119" userId="efccf29a-f3b5-4b37-b444-e9bda86a644e" providerId="ADAL" clId="{342515E9-4958-4B38-B765-F79940A6FE00}" dt="2019-09-21T05:59:37.331" v="76" actId="1076"/>
        <pc:sldMkLst>
          <pc:docMk/>
          <pc:sldMk cId="1292982254" sldId="257"/>
        </pc:sldMkLst>
        <pc:spChg chg="del">
          <ac:chgData name="kj119" userId="efccf29a-f3b5-4b37-b444-e9bda86a644e" providerId="ADAL" clId="{342515E9-4958-4B38-B765-F79940A6FE00}" dt="2019-09-21T05:58:14.605" v="0"/>
          <ac:spMkLst>
            <pc:docMk/>
            <pc:sldMk cId="1292982254" sldId="257"/>
            <ac:spMk id="2" creationId="{E4E9B039-F880-4D36-93E3-8CED82331D3E}"/>
          </ac:spMkLst>
        </pc:spChg>
        <pc:spChg chg="del">
          <ac:chgData name="kj119" userId="efccf29a-f3b5-4b37-b444-e9bda86a644e" providerId="ADAL" clId="{342515E9-4958-4B38-B765-F79940A6FE00}" dt="2019-09-21T05:58:14.605" v="0"/>
          <ac:spMkLst>
            <pc:docMk/>
            <pc:sldMk cId="1292982254" sldId="257"/>
            <ac:spMk id="3" creationId="{13308310-8813-4A9D-8953-4BF2E6587104}"/>
          </ac:spMkLst>
        </pc:spChg>
        <pc:spChg chg="add mod">
          <ac:chgData name="kj119" userId="efccf29a-f3b5-4b37-b444-e9bda86a644e" providerId="ADAL" clId="{342515E9-4958-4B38-B765-F79940A6FE00}" dt="2019-09-21T05:58:31.842" v="3" actId="1076"/>
          <ac:spMkLst>
            <pc:docMk/>
            <pc:sldMk cId="1292982254" sldId="257"/>
            <ac:spMk id="4" creationId="{CEC1B7BA-8025-4B41-A619-1F0BC937A5AE}"/>
          </ac:spMkLst>
        </pc:spChg>
        <pc:spChg chg="add mod">
          <ac:chgData name="kj119" userId="efccf29a-f3b5-4b37-b444-e9bda86a644e" providerId="ADAL" clId="{342515E9-4958-4B38-B765-F79940A6FE00}" dt="2019-09-21T05:59:37.331" v="76" actId="1076"/>
          <ac:spMkLst>
            <pc:docMk/>
            <pc:sldMk cId="1292982254" sldId="257"/>
            <ac:spMk id="9" creationId="{F64F957D-94EA-4DCE-AC1A-D28640D2FB50}"/>
          </ac:spMkLst>
        </pc:spChg>
        <pc:picChg chg="add mod">
          <ac:chgData name="kj119" userId="efccf29a-f3b5-4b37-b444-e9bda86a644e" providerId="ADAL" clId="{342515E9-4958-4B38-B765-F79940A6FE00}" dt="2019-09-21T05:59:13.830" v="10" actId="1076"/>
          <ac:picMkLst>
            <pc:docMk/>
            <pc:sldMk cId="1292982254" sldId="257"/>
            <ac:picMk id="6" creationId="{EE796884-1F59-402E-987E-A2938E4A9EBF}"/>
          </ac:picMkLst>
        </pc:picChg>
        <pc:picChg chg="add mod">
          <ac:chgData name="kj119" userId="efccf29a-f3b5-4b37-b444-e9bda86a644e" providerId="ADAL" clId="{342515E9-4958-4B38-B765-F79940A6FE00}" dt="2019-09-21T05:59:07.370" v="8" actId="1076"/>
          <ac:picMkLst>
            <pc:docMk/>
            <pc:sldMk cId="1292982254" sldId="257"/>
            <ac:picMk id="8" creationId="{402F594B-F4E5-4C0A-BA57-C6DB74D5C0FD}"/>
          </ac:picMkLst>
        </pc:picChg>
      </pc:sldChg>
      <pc:sldChg chg="addSp delSp modSp add">
        <pc:chgData name="kj119" userId="efccf29a-f3b5-4b37-b444-e9bda86a644e" providerId="ADAL" clId="{342515E9-4958-4B38-B765-F79940A6FE00}" dt="2019-09-21T06:01:51.763" v="213" actId="1076"/>
        <pc:sldMkLst>
          <pc:docMk/>
          <pc:sldMk cId="1726928090" sldId="258"/>
        </pc:sldMkLst>
        <pc:spChg chg="mod">
          <ac:chgData name="kj119" userId="efccf29a-f3b5-4b37-b444-e9bda86a644e" providerId="ADAL" clId="{342515E9-4958-4B38-B765-F79940A6FE00}" dt="2019-09-21T06:00:30.713" v="79" actId="20577"/>
          <ac:spMkLst>
            <pc:docMk/>
            <pc:sldMk cId="1726928090" sldId="258"/>
            <ac:spMk id="4" creationId="{CEC1B7BA-8025-4B41-A619-1F0BC937A5AE}"/>
          </ac:spMkLst>
        </pc:spChg>
        <pc:spChg chg="del">
          <ac:chgData name="kj119" userId="efccf29a-f3b5-4b37-b444-e9bda86a644e" providerId="ADAL" clId="{342515E9-4958-4B38-B765-F79940A6FE00}" dt="2019-09-21T06:00:34.466" v="80" actId="478"/>
          <ac:spMkLst>
            <pc:docMk/>
            <pc:sldMk cId="1726928090" sldId="258"/>
            <ac:spMk id="9" creationId="{F64F957D-94EA-4DCE-AC1A-D28640D2FB50}"/>
          </ac:spMkLst>
        </pc:spChg>
        <pc:spChg chg="add mod">
          <ac:chgData name="kj119" userId="efccf29a-f3b5-4b37-b444-e9bda86a644e" providerId="ADAL" clId="{342515E9-4958-4B38-B765-F79940A6FE00}" dt="2019-09-21T06:01:51.763" v="213" actId="1076"/>
          <ac:spMkLst>
            <pc:docMk/>
            <pc:sldMk cId="1726928090" sldId="258"/>
            <ac:spMk id="10" creationId="{C3639C81-91F1-4CB9-BAFA-B76874095B6A}"/>
          </ac:spMkLst>
        </pc:spChg>
        <pc:picChg chg="add mod">
          <ac:chgData name="kj119" userId="efccf29a-f3b5-4b37-b444-e9bda86a644e" providerId="ADAL" clId="{342515E9-4958-4B38-B765-F79940A6FE00}" dt="2019-09-21T06:00:57.151" v="91" actId="1076"/>
          <ac:picMkLst>
            <pc:docMk/>
            <pc:sldMk cId="1726928090" sldId="258"/>
            <ac:picMk id="3" creationId="{45F9EA18-B5E9-4A62-B073-3368892711D6}"/>
          </ac:picMkLst>
        </pc:picChg>
        <pc:picChg chg="del">
          <ac:chgData name="kj119" userId="efccf29a-f3b5-4b37-b444-e9bda86a644e" providerId="ADAL" clId="{342515E9-4958-4B38-B765-F79940A6FE00}" dt="2019-09-21T06:00:36.874" v="81" actId="478"/>
          <ac:picMkLst>
            <pc:docMk/>
            <pc:sldMk cId="1726928090" sldId="258"/>
            <ac:picMk id="6" creationId="{EE796884-1F59-402E-987E-A2938E4A9EBF}"/>
          </ac:picMkLst>
        </pc:picChg>
        <pc:picChg chg="add mod">
          <ac:chgData name="kj119" userId="efccf29a-f3b5-4b37-b444-e9bda86a644e" providerId="ADAL" clId="{342515E9-4958-4B38-B765-F79940A6FE00}" dt="2019-09-21T06:00:52.619" v="88" actId="1076"/>
          <ac:picMkLst>
            <pc:docMk/>
            <pc:sldMk cId="1726928090" sldId="258"/>
            <ac:picMk id="7" creationId="{9E9F15F6-D46A-443C-AA39-125D5DBC1894}"/>
          </ac:picMkLst>
        </pc:picChg>
        <pc:picChg chg="del">
          <ac:chgData name="kj119" userId="efccf29a-f3b5-4b37-b444-e9bda86a644e" providerId="ADAL" clId="{342515E9-4958-4B38-B765-F79940A6FE00}" dt="2019-09-21T06:00:36.874" v="81" actId="478"/>
          <ac:picMkLst>
            <pc:docMk/>
            <pc:sldMk cId="1726928090" sldId="258"/>
            <ac:picMk id="8" creationId="{402F594B-F4E5-4C0A-BA57-C6DB74D5C0FD}"/>
          </ac:picMkLst>
        </pc:picChg>
      </pc:sldChg>
      <pc:sldChg chg="addSp delSp modSp add">
        <pc:chgData name="kj119" userId="efccf29a-f3b5-4b37-b444-e9bda86a644e" providerId="ADAL" clId="{342515E9-4958-4B38-B765-F79940A6FE00}" dt="2019-09-21T06:05:29.380" v="619" actId="1076"/>
        <pc:sldMkLst>
          <pc:docMk/>
          <pc:sldMk cId="2716403664" sldId="259"/>
        </pc:sldMkLst>
        <pc:spChg chg="mod">
          <ac:chgData name="kj119" userId="efccf29a-f3b5-4b37-b444-e9bda86a644e" providerId="ADAL" clId="{342515E9-4958-4B38-B765-F79940A6FE00}" dt="2019-09-21T06:02:03.117" v="217" actId="20577"/>
          <ac:spMkLst>
            <pc:docMk/>
            <pc:sldMk cId="2716403664" sldId="259"/>
            <ac:spMk id="4" creationId="{CEC1B7BA-8025-4B41-A619-1F0BC937A5AE}"/>
          </ac:spMkLst>
        </pc:spChg>
        <pc:spChg chg="mod">
          <ac:chgData name="kj119" userId="efccf29a-f3b5-4b37-b444-e9bda86a644e" providerId="ADAL" clId="{342515E9-4958-4B38-B765-F79940A6FE00}" dt="2019-09-21T06:05:29.380" v="619" actId="1076"/>
          <ac:spMkLst>
            <pc:docMk/>
            <pc:sldMk cId="2716403664" sldId="259"/>
            <ac:spMk id="10" creationId="{C3639C81-91F1-4CB9-BAFA-B76874095B6A}"/>
          </ac:spMkLst>
        </pc:spChg>
        <pc:spChg chg="add mod">
          <ac:chgData name="kj119" userId="efccf29a-f3b5-4b37-b444-e9bda86a644e" providerId="ADAL" clId="{342515E9-4958-4B38-B765-F79940A6FE00}" dt="2019-09-21T06:05:05.592" v="614" actId="1076"/>
          <ac:spMkLst>
            <pc:docMk/>
            <pc:sldMk cId="2716403664" sldId="259"/>
            <ac:spMk id="11" creationId="{19D34639-AE5A-452F-9C34-9B10105EB0CE}"/>
          </ac:spMkLst>
        </pc:spChg>
        <pc:spChg chg="add mod">
          <ac:chgData name="kj119" userId="efccf29a-f3b5-4b37-b444-e9bda86a644e" providerId="ADAL" clId="{342515E9-4958-4B38-B765-F79940A6FE00}" dt="2019-09-21T06:05:13.134" v="615" actId="1076"/>
          <ac:spMkLst>
            <pc:docMk/>
            <pc:sldMk cId="2716403664" sldId="259"/>
            <ac:spMk id="12" creationId="{408E90A6-7455-4175-BF83-C9AF482BAD4C}"/>
          </ac:spMkLst>
        </pc:spChg>
        <pc:spChg chg="add mod">
          <ac:chgData name="kj119" userId="efccf29a-f3b5-4b37-b444-e9bda86a644e" providerId="ADAL" clId="{342515E9-4958-4B38-B765-F79940A6FE00}" dt="2019-09-21T06:05:16.658" v="616" actId="1076"/>
          <ac:spMkLst>
            <pc:docMk/>
            <pc:sldMk cId="2716403664" sldId="259"/>
            <ac:spMk id="13" creationId="{251EF53B-49CE-4010-B977-957A8C2E72C7}"/>
          </ac:spMkLst>
        </pc:spChg>
        <pc:picChg chg="del">
          <ac:chgData name="kj119" userId="efccf29a-f3b5-4b37-b444-e9bda86a644e" providerId="ADAL" clId="{342515E9-4958-4B38-B765-F79940A6FE00}" dt="2019-09-21T06:01:59.689" v="215" actId="478"/>
          <ac:picMkLst>
            <pc:docMk/>
            <pc:sldMk cId="2716403664" sldId="259"/>
            <ac:picMk id="3" creationId="{45F9EA18-B5E9-4A62-B073-3368892711D6}"/>
          </ac:picMkLst>
        </pc:picChg>
        <pc:picChg chg="add mod">
          <ac:chgData name="kj119" userId="efccf29a-f3b5-4b37-b444-e9bda86a644e" providerId="ADAL" clId="{342515E9-4958-4B38-B765-F79940A6FE00}" dt="2019-09-21T06:02:13.630" v="220" actId="1076"/>
          <ac:picMkLst>
            <pc:docMk/>
            <pc:sldMk cId="2716403664" sldId="259"/>
            <ac:picMk id="5" creationId="{3B2AFFCA-B3F6-4F00-ACB3-D479046AF4EB}"/>
          </ac:picMkLst>
        </pc:picChg>
        <pc:picChg chg="del">
          <ac:chgData name="kj119" userId="efccf29a-f3b5-4b37-b444-e9bda86a644e" providerId="ADAL" clId="{342515E9-4958-4B38-B765-F79940A6FE00}" dt="2019-09-21T06:01:59.689" v="215" actId="478"/>
          <ac:picMkLst>
            <pc:docMk/>
            <pc:sldMk cId="2716403664" sldId="259"/>
            <ac:picMk id="7" creationId="{9E9F15F6-D46A-443C-AA39-125D5DBC1894}"/>
          </ac:picMkLst>
        </pc:picChg>
        <pc:picChg chg="add mod">
          <ac:chgData name="kj119" userId="efccf29a-f3b5-4b37-b444-e9bda86a644e" providerId="ADAL" clId="{342515E9-4958-4B38-B765-F79940A6FE00}" dt="2019-09-21T06:02:11.065" v="219" actId="1076"/>
          <ac:picMkLst>
            <pc:docMk/>
            <pc:sldMk cId="2716403664" sldId="259"/>
            <ac:picMk id="8" creationId="{AE1FA347-8563-4D68-8329-853F332A2D54}"/>
          </ac:picMkLst>
        </pc:picChg>
      </pc:sldChg>
      <pc:sldChg chg="addSp delSp modSp add">
        <pc:chgData name="kj119" userId="efccf29a-f3b5-4b37-b444-e9bda86a644e" providerId="ADAL" clId="{342515E9-4958-4B38-B765-F79940A6FE00}" dt="2019-09-21T06:37:52.696" v="900" actId="20577"/>
        <pc:sldMkLst>
          <pc:docMk/>
          <pc:sldMk cId="955796539" sldId="260"/>
        </pc:sldMkLst>
        <pc:spChg chg="mod">
          <ac:chgData name="kj119" userId="efccf29a-f3b5-4b37-b444-e9bda86a644e" providerId="ADAL" clId="{342515E9-4958-4B38-B765-F79940A6FE00}" dt="2019-09-21T06:37:52.696" v="900" actId="20577"/>
          <ac:spMkLst>
            <pc:docMk/>
            <pc:sldMk cId="955796539" sldId="260"/>
            <ac:spMk id="4" creationId="{CEC1B7BA-8025-4B41-A619-1F0BC937A5AE}"/>
          </ac:spMkLst>
        </pc:spChg>
        <pc:spChg chg="mod">
          <ac:chgData name="kj119" userId="efccf29a-f3b5-4b37-b444-e9bda86a644e" providerId="ADAL" clId="{342515E9-4958-4B38-B765-F79940A6FE00}" dt="2019-09-21T06:07:47.356" v="807" actId="20577"/>
          <ac:spMkLst>
            <pc:docMk/>
            <pc:sldMk cId="955796539" sldId="260"/>
            <ac:spMk id="10" creationId="{C3639C81-91F1-4CB9-BAFA-B76874095B6A}"/>
          </ac:spMkLst>
        </pc:spChg>
        <pc:spChg chg="del">
          <ac:chgData name="kj119" userId="efccf29a-f3b5-4b37-b444-e9bda86a644e" providerId="ADAL" clId="{342515E9-4958-4B38-B765-F79940A6FE00}" dt="2019-09-21T06:05:25.862" v="618" actId="478"/>
          <ac:spMkLst>
            <pc:docMk/>
            <pc:sldMk cId="955796539" sldId="260"/>
            <ac:spMk id="11" creationId="{19D34639-AE5A-452F-9C34-9B10105EB0CE}"/>
          </ac:spMkLst>
        </pc:spChg>
        <pc:spChg chg="del">
          <ac:chgData name="kj119" userId="efccf29a-f3b5-4b37-b444-e9bda86a644e" providerId="ADAL" clId="{342515E9-4958-4B38-B765-F79940A6FE00}" dt="2019-09-21T06:05:25.862" v="618" actId="478"/>
          <ac:spMkLst>
            <pc:docMk/>
            <pc:sldMk cId="955796539" sldId="260"/>
            <ac:spMk id="12" creationId="{408E90A6-7455-4175-BF83-C9AF482BAD4C}"/>
          </ac:spMkLst>
        </pc:spChg>
        <pc:spChg chg="del">
          <ac:chgData name="kj119" userId="efccf29a-f3b5-4b37-b444-e9bda86a644e" providerId="ADAL" clId="{342515E9-4958-4B38-B765-F79940A6FE00}" dt="2019-09-21T06:05:25.862" v="618" actId="478"/>
          <ac:spMkLst>
            <pc:docMk/>
            <pc:sldMk cId="955796539" sldId="260"/>
            <ac:spMk id="13" creationId="{251EF53B-49CE-4010-B977-957A8C2E72C7}"/>
          </ac:spMkLst>
        </pc:spChg>
        <pc:spChg chg="add mod">
          <ac:chgData name="kj119" userId="efccf29a-f3b5-4b37-b444-e9bda86a644e" providerId="ADAL" clId="{342515E9-4958-4B38-B765-F79940A6FE00}" dt="2019-09-21T06:08:14.143" v="875" actId="1076"/>
          <ac:spMkLst>
            <pc:docMk/>
            <pc:sldMk cId="955796539" sldId="260"/>
            <ac:spMk id="34" creationId="{32A24A67-8185-486D-9988-7A86151E27E0}"/>
          </ac:spMkLst>
        </pc:spChg>
        <pc:spChg chg="add mod">
          <ac:chgData name="kj119" userId="efccf29a-f3b5-4b37-b444-e9bda86a644e" providerId="ADAL" clId="{342515E9-4958-4B38-B765-F79940A6FE00}" dt="2019-09-21T06:08:33.682" v="898" actId="1076"/>
          <ac:spMkLst>
            <pc:docMk/>
            <pc:sldMk cId="955796539" sldId="260"/>
            <ac:spMk id="39" creationId="{B761D9DA-F482-46D8-9C20-AD0423CFF43E}"/>
          </ac:spMkLst>
        </pc:spChg>
        <pc:picChg chg="add del mod">
          <ac:chgData name="kj119" userId="efccf29a-f3b5-4b37-b444-e9bda86a644e" providerId="ADAL" clId="{342515E9-4958-4B38-B765-F79940A6FE00}" dt="2019-09-21T06:05:49.238" v="622" actId="478"/>
          <ac:picMkLst>
            <pc:docMk/>
            <pc:sldMk cId="955796539" sldId="260"/>
            <ac:picMk id="3" creationId="{452D5338-61A0-4E46-A94D-9685F0942D0B}"/>
          </ac:picMkLst>
        </pc:picChg>
        <pc:picChg chg="del">
          <ac:chgData name="kj119" userId="efccf29a-f3b5-4b37-b444-e9bda86a644e" providerId="ADAL" clId="{342515E9-4958-4B38-B765-F79940A6FE00}" dt="2019-09-21T06:05:25.862" v="618" actId="478"/>
          <ac:picMkLst>
            <pc:docMk/>
            <pc:sldMk cId="955796539" sldId="260"/>
            <ac:picMk id="5" creationId="{3B2AFFCA-B3F6-4F00-ACB3-D479046AF4EB}"/>
          </ac:picMkLst>
        </pc:picChg>
        <pc:picChg chg="add del mod">
          <ac:chgData name="kj119" userId="efccf29a-f3b5-4b37-b444-e9bda86a644e" providerId="ADAL" clId="{342515E9-4958-4B38-B765-F79940A6FE00}" dt="2019-09-21T06:05:49.238" v="622" actId="478"/>
          <ac:picMkLst>
            <pc:docMk/>
            <pc:sldMk cId="955796539" sldId="260"/>
            <ac:picMk id="7" creationId="{CD5D86BF-6BF8-46F6-8445-2FA23684B769}"/>
          </ac:picMkLst>
        </pc:picChg>
        <pc:picChg chg="del">
          <ac:chgData name="kj119" userId="efccf29a-f3b5-4b37-b444-e9bda86a644e" providerId="ADAL" clId="{342515E9-4958-4B38-B765-F79940A6FE00}" dt="2019-09-21T06:05:25.862" v="618" actId="478"/>
          <ac:picMkLst>
            <pc:docMk/>
            <pc:sldMk cId="955796539" sldId="260"/>
            <ac:picMk id="8" creationId="{AE1FA347-8563-4D68-8329-853F332A2D54}"/>
          </ac:picMkLst>
        </pc:picChg>
        <pc:picChg chg="add del mod">
          <ac:chgData name="kj119" userId="efccf29a-f3b5-4b37-b444-e9bda86a644e" providerId="ADAL" clId="{342515E9-4958-4B38-B765-F79940A6FE00}" dt="2019-09-21T06:05:49.238" v="622" actId="478"/>
          <ac:picMkLst>
            <pc:docMk/>
            <pc:sldMk cId="955796539" sldId="260"/>
            <ac:picMk id="14" creationId="{C8E2FBA0-9061-4892-B273-A2613C28F8DC}"/>
          </ac:picMkLst>
        </pc:picChg>
        <pc:picChg chg="add del mod">
          <ac:chgData name="kj119" userId="efccf29a-f3b5-4b37-b444-e9bda86a644e" providerId="ADAL" clId="{342515E9-4958-4B38-B765-F79940A6FE00}" dt="2019-09-21T06:05:52.476" v="623" actId="478"/>
          <ac:picMkLst>
            <pc:docMk/>
            <pc:sldMk cId="955796539" sldId="260"/>
            <ac:picMk id="16" creationId="{39DA213E-F579-4B56-BB15-0C1542AC755C}"/>
          </ac:picMkLst>
        </pc:picChg>
        <pc:picChg chg="add del mod">
          <ac:chgData name="kj119" userId="efccf29a-f3b5-4b37-b444-e9bda86a644e" providerId="ADAL" clId="{342515E9-4958-4B38-B765-F79940A6FE00}" dt="2019-09-21T06:05:52.476" v="623" actId="478"/>
          <ac:picMkLst>
            <pc:docMk/>
            <pc:sldMk cId="955796539" sldId="260"/>
            <ac:picMk id="18" creationId="{AE6463A8-D8BF-436B-A5BD-58B94D38DD30}"/>
          </ac:picMkLst>
        </pc:picChg>
        <pc:picChg chg="add del mod">
          <ac:chgData name="kj119" userId="efccf29a-f3b5-4b37-b444-e9bda86a644e" providerId="ADAL" clId="{342515E9-4958-4B38-B765-F79940A6FE00}" dt="2019-09-21T06:06:22.012" v="635" actId="478"/>
          <ac:picMkLst>
            <pc:docMk/>
            <pc:sldMk cId="955796539" sldId="260"/>
            <ac:picMk id="20" creationId="{02A801FD-EC63-40F2-A6C9-3926EF5D75C6}"/>
          </ac:picMkLst>
        </pc:picChg>
        <pc:picChg chg="add mod">
          <ac:chgData name="kj119" userId="efccf29a-f3b5-4b37-b444-e9bda86a644e" providerId="ADAL" clId="{342515E9-4958-4B38-B765-F79940A6FE00}" dt="2019-09-21T06:06:26.857" v="637" actId="1076"/>
          <ac:picMkLst>
            <pc:docMk/>
            <pc:sldMk cId="955796539" sldId="260"/>
            <ac:picMk id="22" creationId="{B4451AF7-A8D5-438B-BA32-1E81BB4FC643}"/>
          </ac:picMkLst>
        </pc:picChg>
        <pc:picChg chg="add mod">
          <ac:chgData name="kj119" userId="efccf29a-f3b5-4b37-b444-e9bda86a644e" providerId="ADAL" clId="{342515E9-4958-4B38-B765-F79940A6FE00}" dt="2019-09-21T06:06:46.533" v="646" actId="1076"/>
          <ac:picMkLst>
            <pc:docMk/>
            <pc:sldMk cId="955796539" sldId="260"/>
            <ac:picMk id="24" creationId="{C1422097-3AEA-425E-86BE-B17637F777DD}"/>
          </ac:picMkLst>
        </pc:picChg>
        <pc:picChg chg="add del mod">
          <ac:chgData name="kj119" userId="efccf29a-f3b5-4b37-b444-e9bda86a644e" providerId="ADAL" clId="{342515E9-4958-4B38-B765-F79940A6FE00}" dt="2019-09-21T06:06:22.012" v="635" actId="478"/>
          <ac:picMkLst>
            <pc:docMk/>
            <pc:sldMk cId="955796539" sldId="260"/>
            <ac:picMk id="26" creationId="{AD399C36-172D-42B7-81D8-703DAD7E23EA}"/>
          </ac:picMkLst>
        </pc:picChg>
        <pc:picChg chg="add mod">
          <ac:chgData name="kj119" userId="efccf29a-f3b5-4b37-b444-e9bda86a644e" providerId="ADAL" clId="{342515E9-4958-4B38-B765-F79940A6FE00}" dt="2019-09-21T06:06:48.103" v="647" actId="1076"/>
          <ac:picMkLst>
            <pc:docMk/>
            <pc:sldMk cId="955796539" sldId="260"/>
            <ac:picMk id="28" creationId="{C0C9001E-A712-4A7D-A7C7-AF2AA418A880}"/>
          </ac:picMkLst>
        </pc:picChg>
        <pc:picChg chg="add mod">
          <ac:chgData name="kj119" userId="efccf29a-f3b5-4b37-b444-e9bda86a644e" providerId="ADAL" clId="{342515E9-4958-4B38-B765-F79940A6FE00}" dt="2019-09-21T06:06:49.778" v="648" actId="1076"/>
          <ac:picMkLst>
            <pc:docMk/>
            <pc:sldMk cId="955796539" sldId="260"/>
            <ac:picMk id="30" creationId="{8CC95D9A-8C3D-476D-98E0-65DCDE819CF8}"/>
          </ac:picMkLst>
        </pc:picChg>
        <pc:cxnChg chg="add mod">
          <ac:chgData name="kj119" userId="efccf29a-f3b5-4b37-b444-e9bda86a644e" providerId="ADAL" clId="{342515E9-4958-4B38-B765-F79940A6FE00}" dt="2019-09-21T06:06:58.506" v="650" actId="14100"/>
          <ac:cxnSpMkLst>
            <pc:docMk/>
            <pc:sldMk cId="955796539" sldId="260"/>
            <ac:cxnSpMk id="32" creationId="{B382D5E9-B117-46D5-BE10-74FE791C9150}"/>
          </ac:cxnSpMkLst>
        </pc:cxnChg>
        <pc:cxnChg chg="add del mod">
          <ac:chgData name="kj119" userId="efccf29a-f3b5-4b37-b444-e9bda86a644e" providerId="ADAL" clId="{342515E9-4958-4B38-B765-F79940A6FE00}" dt="2019-09-21T06:08:20.331" v="877" actId="478"/>
          <ac:cxnSpMkLst>
            <pc:docMk/>
            <pc:sldMk cId="955796539" sldId="260"/>
            <ac:cxnSpMk id="36" creationId="{222361F8-00DC-40CE-B617-606B9601C62B}"/>
          </ac:cxnSpMkLst>
        </pc:cxnChg>
        <pc:cxnChg chg="add mod">
          <ac:chgData name="kj119" userId="efccf29a-f3b5-4b37-b444-e9bda86a644e" providerId="ADAL" clId="{342515E9-4958-4B38-B765-F79940A6FE00}" dt="2019-09-21T06:08:24.432" v="878" actId="11529"/>
          <ac:cxnSpMkLst>
            <pc:docMk/>
            <pc:sldMk cId="955796539" sldId="260"/>
            <ac:cxnSpMk id="38" creationId="{B11B9049-C7F3-411C-BB80-8E42507F1B15}"/>
          </ac:cxnSpMkLst>
        </pc:cxnChg>
      </pc:sldChg>
      <pc:sldChg chg="addSp delSp modSp add">
        <pc:chgData name="kj119" userId="efccf29a-f3b5-4b37-b444-e9bda86a644e" providerId="ADAL" clId="{342515E9-4958-4B38-B765-F79940A6FE00}" dt="2019-09-21T06:55:45.024" v="2632" actId="14100"/>
        <pc:sldMkLst>
          <pc:docMk/>
          <pc:sldMk cId="2470378768" sldId="261"/>
        </pc:sldMkLst>
        <pc:spChg chg="mod">
          <ac:chgData name="kj119" userId="efccf29a-f3b5-4b37-b444-e9bda86a644e" providerId="ADAL" clId="{342515E9-4958-4B38-B765-F79940A6FE00}" dt="2019-09-21T06:40:30.399" v="1147" actId="1076"/>
          <ac:spMkLst>
            <pc:docMk/>
            <pc:sldMk cId="2470378768" sldId="261"/>
            <ac:spMk id="4" creationId="{CEC1B7BA-8025-4B41-A619-1F0BC937A5AE}"/>
          </ac:spMkLst>
        </pc:spChg>
        <pc:spChg chg="add mod">
          <ac:chgData name="kj119" userId="efccf29a-f3b5-4b37-b444-e9bda86a644e" providerId="ADAL" clId="{342515E9-4958-4B38-B765-F79940A6FE00}" dt="2019-09-21T06:52:51.988" v="2416" actId="1076"/>
          <ac:spMkLst>
            <pc:docMk/>
            <pc:sldMk cId="2470378768" sldId="261"/>
            <ac:spMk id="7" creationId="{102360BA-1408-474B-94FD-54242A60484E}"/>
          </ac:spMkLst>
        </pc:spChg>
        <pc:spChg chg="add mod">
          <ac:chgData name="kj119" userId="efccf29a-f3b5-4b37-b444-e9bda86a644e" providerId="ADAL" clId="{342515E9-4958-4B38-B765-F79940A6FE00}" dt="2019-09-21T06:54:55.589" v="2576" actId="1076"/>
          <ac:spMkLst>
            <pc:docMk/>
            <pc:sldMk cId="2470378768" sldId="261"/>
            <ac:spMk id="8" creationId="{39DE62E0-0697-4FDB-96AB-4A7D1EDE7820}"/>
          </ac:spMkLst>
        </pc:spChg>
        <pc:spChg chg="del">
          <ac:chgData name="kj119" userId="efccf29a-f3b5-4b37-b444-e9bda86a644e" providerId="ADAL" clId="{342515E9-4958-4B38-B765-F79940A6FE00}" dt="2019-09-21T06:37:59.715" v="902" actId="478"/>
          <ac:spMkLst>
            <pc:docMk/>
            <pc:sldMk cId="2470378768" sldId="261"/>
            <ac:spMk id="10" creationId="{C3639C81-91F1-4CB9-BAFA-B76874095B6A}"/>
          </ac:spMkLst>
        </pc:spChg>
        <pc:spChg chg="add mod">
          <ac:chgData name="kj119" userId="efccf29a-f3b5-4b37-b444-e9bda86a644e" providerId="ADAL" clId="{342515E9-4958-4B38-B765-F79940A6FE00}" dt="2019-09-21T06:40:15.360" v="1141" actId="1076"/>
          <ac:spMkLst>
            <pc:docMk/>
            <pc:sldMk cId="2470378768" sldId="261"/>
            <ac:spMk id="12" creationId="{98DD15B0-8B9E-4F9C-B7C9-3DA6AAE86FEA}"/>
          </ac:spMkLst>
        </pc:spChg>
        <pc:spChg chg="del">
          <ac:chgData name="kj119" userId="efccf29a-f3b5-4b37-b444-e9bda86a644e" providerId="ADAL" clId="{342515E9-4958-4B38-B765-F79940A6FE00}" dt="2019-09-21T06:37:59.715" v="902" actId="478"/>
          <ac:spMkLst>
            <pc:docMk/>
            <pc:sldMk cId="2470378768" sldId="261"/>
            <ac:spMk id="34" creationId="{32A24A67-8185-486D-9988-7A86151E27E0}"/>
          </ac:spMkLst>
        </pc:spChg>
        <pc:spChg chg="del">
          <ac:chgData name="kj119" userId="efccf29a-f3b5-4b37-b444-e9bda86a644e" providerId="ADAL" clId="{342515E9-4958-4B38-B765-F79940A6FE00}" dt="2019-09-21T06:37:59.715" v="902" actId="478"/>
          <ac:spMkLst>
            <pc:docMk/>
            <pc:sldMk cId="2470378768" sldId="261"/>
            <ac:spMk id="39" creationId="{B761D9DA-F482-46D8-9C20-AD0423CFF43E}"/>
          </ac:spMkLst>
        </pc:spChg>
        <pc:picChg chg="add mod">
          <ac:chgData name="kj119" userId="efccf29a-f3b5-4b37-b444-e9bda86a644e" providerId="ADAL" clId="{342515E9-4958-4B38-B765-F79940A6FE00}" dt="2019-09-21T06:38:33.204" v="907" actId="1076"/>
          <ac:picMkLst>
            <pc:docMk/>
            <pc:sldMk cId="2470378768" sldId="261"/>
            <ac:picMk id="3" creationId="{3EE3BB66-0063-4D16-AF6C-F0524DB1C014}"/>
          </ac:picMkLst>
        </pc:picChg>
        <pc:picChg chg="add mod">
          <ac:chgData name="kj119" userId="efccf29a-f3b5-4b37-b444-e9bda86a644e" providerId="ADAL" clId="{342515E9-4958-4B38-B765-F79940A6FE00}" dt="2019-09-21T06:39:40.014" v="1054" actId="1076"/>
          <ac:picMkLst>
            <pc:docMk/>
            <pc:sldMk cId="2470378768" sldId="261"/>
            <ac:picMk id="6" creationId="{70C1EF57-97D4-40A3-B0DF-66B509CF16F4}"/>
          </ac:picMkLst>
        </pc:picChg>
        <pc:picChg chg="add del mod">
          <ac:chgData name="kj119" userId="efccf29a-f3b5-4b37-b444-e9bda86a644e" providerId="ADAL" clId="{342515E9-4958-4B38-B765-F79940A6FE00}" dt="2019-09-21T06:55:25.583" v="2626" actId="478"/>
          <ac:picMkLst>
            <pc:docMk/>
            <pc:sldMk cId="2470378768" sldId="261"/>
            <ac:picMk id="16" creationId="{8EFC34EF-728D-496F-9786-099AB5D71A6E}"/>
          </ac:picMkLst>
        </pc:picChg>
        <pc:picChg chg="add del mod">
          <ac:chgData name="kj119" userId="efccf29a-f3b5-4b37-b444-e9bda86a644e" providerId="ADAL" clId="{342515E9-4958-4B38-B765-F79940A6FE00}" dt="2019-09-21T06:54:55.209" v="2563"/>
          <ac:picMkLst>
            <pc:docMk/>
            <pc:sldMk cId="2470378768" sldId="261"/>
            <ac:picMk id="18" creationId="{B2C072E6-E1CC-429D-B167-B89F575EA54E}"/>
          </ac:picMkLst>
        </pc:picChg>
        <pc:picChg chg="add mod">
          <ac:chgData name="kj119" userId="efccf29a-f3b5-4b37-b444-e9bda86a644e" providerId="ADAL" clId="{342515E9-4958-4B38-B765-F79940A6FE00}" dt="2019-09-21T06:55:31.616" v="2628" actId="1076"/>
          <ac:picMkLst>
            <pc:docMk/>
            <pc:sldMk cId="2470378768" sldId="261"/>
            <ac:picMk id="20" creationId="{2AA72558-3FE8-4578-8530-014BEFD90EDB}"/>
          </ac:picMkLst>
        </pc:picChg>
        <pc:picChg chg="add del mod">
          <ac:chgData name="kj119" userId="efccf29a-f3b5-4b37-b444-e9bda86a644e" providerId="ADAL" clId="{342515E9-4958-4B38-B765-F79940A6FE00}" dt="2019-09-21T06:54:12.290" v="2504" actId="478"/>
          <ac:picMkLst>
            <pc:docMk/>
            <pc:sldMk cId="2470378768" sldId="261"/>
            <ac:picMk id="21" creationId="{FF1251DC-FEC2-4C3C-94C7-3F16CB03AB24}"/>
          </ac:picMkLst>
        </pc:picChg>
        <pc:picChg chg="del">
          <ac:chgData name="kj119" userId="efccf29a-f3b5-4b37-b444-e9bda86a644e" providerId="ADAL" clId="{342515E9-4958-4B38-B765-F79940A6FE00}" dt="2019-09-21T06:37:59.715" v="902" actId="478"/>
          <ac:picMkLst>
            <pc:docMk/>
            <pc:sldMk cId="2470378768" sldId="261"/>
            <ac:picMk id="22" creationId="{B4451AF7-A8D5-438B-BA32-1E81BB4FC643}"/>
          </ac:picMkLst>
        </pc:picChg>
        <pc:picChg chg="add del mod">
          <ac:chgData name="kj119" userId="efccf29a-f3b5-4b37-b444-e9bda86a644e" providerId="ADAL" clId="{342515E9-4958-4B38-B765-F79940A6FE00}" dt="2019-09-21T06:54:12.290" v="2504" actId="478"/>
          <ac:picMkLst>
            <pc:docMk/>
            <pc:sldMk cId="2470378768" sldId="261"/>
            <ac:picMk id="23" creationId="{54C761FE-DDC6-491D-A782-BA871FD30398}"/>
          </ac:picMkLst>
        </pc:picChg>
        <pc:picChg chg="del">
          <ac:chgData name="kj119" userId="efccf29a-f3b5-4b37-b444-e9bda86a644e" providerId="ADAL" clId="{342515E9-4958-4B38-B765-F79940A6FE00}" dt="2019-09-21T06:37:59.715" v="902" actId="478"/>
          <ac:picMkLst>
            <pc:docMk/>
            <pc:sldMk cId="2470378768" sldId="261"/>
            <ac:picMk id="24" creationId="{C1422097-3AEA-425E-86BE-B17637F777DD}"/>
          </ac:picMkLst>
        </pc:picChg>
        <pc:picChg chg="add mod">
          <ac:chgData name="kj119" userId="efccf29a-f3b5-4b37-b444-e9bda86a644e" providerId="ADAL" clId="{342515E9-4958-4B38-B765-F79940A6FE00}" dt="2019-09-21T06:55:40.193" v="2630" actId="1076"/>
          <ac:picMkLst>
            <pc:docMk/>
            <pc:sldMk cId="2470378768" sldId="261"/>
            <ac:picMk id="26" creationId="{4D0EC24E-9289-4936-92E2-02F8D683A4BA}"/>
          </ac:picMkLst>
        </pc:picChg>
        <pc:picChg chg="del">
          <ac:chgData name="kj119" userId="efccf29a-f3b5-4b37-b444-e9bda86a644e" providerId="ADAL" clId="{342515E9-4958-4B38-B765-F79940A6FE00}" dt="2019-09-21T06:37:59.715" v="902" actId="478"/>
          <ac:picMkLst>
            <pc:docMk/>
            <pc:sldMk cId="2470378768" sldId="261"/>
            <ac:picMk id="28" creationId="{C0C9001E-A712-4A7D-A7C7-AF2AA418A880}"/>
          </ac:picMkLst>
        </pc:picChg>
        <pc:picChg chg="del mod">
          <ac:chgData name="kj119" userId="efccf29a-f3b5-4b37-b444-e9bda86a644e" providerId="ADAL" clId="{342515E9-4958-4B38-B765-F79940A6FE00}" dt="2019-09-21T06:38:01.914" v="905" actId="478"/>
          <ac:picMkLst>
            <pc:docMk/>
            <pc:sldMk cId="2470378768" sldId="261"/>
            <ac:picMk id="30" creationId="{8CC95D9A-8C3D-476D-98E0-65DCDE819CF8}"/>
          </ac:picMkLst>
        </pc:picChg>
        <pc:cxnChg chg="add mod">
          <ac:chgData name="kj119" userId="efccf29a-f3b5-4b37-b444-e9bda86a644e" providerId="ADAL" clId="{342515E9-4958-4B38-B765-F79940A6FE00}" dt="2019-09-21T06:40:05.854" v="1113" actId="11529"/>
          <ac:cxnSpMkLst>
            <pc:docMk/>
            <pc:sldMk cId="2470378768" sldId="261"/>
            <ac:cxnSpMk id="11" creationId="{1E950728-BF97-4D1D-9166-BD1DA8717AA5}"/>
          </ac:cxnSpMkLst>
        </pc:cxnChg>
        <pc:cxnChg chg="add mod ord">
          <ac:chgData name="kj119" userId="efccf29a-f3b5-4b37-b444-e9bda86a644e" providerId="ADAL" clId="{342515E9-4958-4B38-B765-F79940A6FE00}" dt="2019-09-21T06:55:45.024" v="2632" actId="14100"/>
          <ac:cxnSpMkLst>
            <pc:docMk/>
            <pc:sldMk cId="2470378768" sldId="261"/>
            <ac:cxnSpMk id="14" creationId="{0F6BC0DF-DB51-4F67-A831-C4820FA2497E}"/>
          </ac:cxnSpMkLst>
        </pc:cxnChg>
        <pc:cxnChg chg="del">
          <ac:chgData name="kj119" userId="efccf29a-f3b5-4b37-b444-e9bda86a644e" providerId="ADAL" clId="{342515E9-4958-4B38-B765-F79940A6FE00}" dt="2019-09-21T06:37:59.715" v="902" actId="478"/>
          <ac:cxnSpMkLst>
            <pc:docMk/>
            <pc:sldMk cId="2470378768" sldId="261"/>
            <ac:cxnSpMk id="32" creationId="{B382D5E9-B117-46D5-BE10-74FE791C9150}"/>
          </ac:cxnSpMkLst>
        </pc:cxnChg>
        <pc:cxnChg chg="del">
          <ac:chgData name="kj119" userId="efccf29a-f3b5-4b37-b444-e9bda86a644e" providerId="ADAL" clId="{342515E9-4958-4B38-B765-F79940A6FE00}" dt="2019-09-21T06:37:59.715" v="902" actId="478"/>
          <ac:cxnSpMkLst>
            <pc:docMk/>
            <pc:sldMk cId="2470378768" sldId="261"/>
            <ac:cxnSpMk id="38" creationId="{B11B9049-C7F3-411C-BB80-8E42507F1B15}"/>
          </ac:cxnSpMkLst>
        </pc:cxnChg>
      </pc:sldChg>
      <pc:sldChg chg="addSp delSp modSp add">
        <pc:chgData name="kj119" userId="efccf29a-f3b5-4b37-b444-e9bda86a644e" providerId="ADAL" clId="{342515E9-4958-4B38-B765-F79940A6FE00}" dt="2019-09-21T06:44:18.350" v="1626" actId="20577"/>
        <pc:sldMkLst>
          <pc:docMk/>
          <pc:sldMk cId="1496571544" sldId="262"/>
        </pc:sldMkLst>
        <pc:spChg chg="mod">
          <ac:chgData name="kj119" userId="efccf29a-f3b5-4b37-b444-e9bda86a644e" providerId="ADAL" clId="{342515E9-4958-4B38-B765-F79940A6FE00}" dt="2019-09-21T06:41:47.871" v="1303" actId="20577"/>
          <ac:spMkLst>
            <pc:docMk/>
            <pc:sldMk cId="1496571544" sldId="262"/>
            <ac:spMk id="4" creationId="{CEC1B7BA-8025-4B41-A619-1F0BC937A5AE}"/>
          </ac:spMkLst>
        </pc:spChg>
        <pc:spChg chg="del">
          <ac:chgData name="kj119" userId="efccf29a-f3b5-4b37-b444-e9bda86a644e" providerId="ADAL" clId="{342515E9-4958-4B38-B765-F79940A6FE00}" dt="2019-09-21T06:40:39.820" v="1149" actId="478"/>
          <ac:spMkLst>
            <pc:docMk/>
            <pc:sldMk cId="1496571544" sldId="262"/>
            <ac:spMk id="7" creationId="{102360BA-1408-474B-94FD-54242A60484E}"/>
          </ac:spMkLst>
        </pc:spChg>
        <pc:spChg chg="del">
          <ac:chgData name="kj119" userId="efccf29a-f3b5-4b37-b444-e9bda86a644e" providerId="ADAL" clId="{342515E9-4958-4B38-B765-F79940A6FE00}" dt="2019-09-21T06:40:39.820" v="1149" actId="478"/>
          <ac:spMkLst>
            <pc:docMk/>
            <pc:sldMk cId="1496571544" sldId="262"/>
            <ac:spMk id="8" creationId="{39DE62E0-0697-4FDB-96AB-4A7D1EDE7820}"/>
          </ac:spMkLst>
        </pc:spChg>
        <pc:spChg chg="del">
          <ac:chgData name="kj119" userId="efccf29a-f3b5-4b37-b444-e9bda86a644e" providerId="ADAL" clId="{342515E9-4958-4B38-B765-F79940A6FE00}" dt="2019-09-21T06:40:39.820" v="1149" actId="478"/>
          <ac:spMkLst>
            <pc:docMk/>
            <pc:sldMk cId="1496571544" sldId="262"/>
            <ac:spMk id="12" creationId="{98DD15B0-8B9E-4F9C-B7C9-3DA6AAE86FEA}"/>
          </ac:spMkLst>
        </pc:spChg>
        <pc:spChg chg="add mod">
          <ac:chgData name="kj119" userId="efccf29a-f3b5-4b37-b444-e9bda86a644e" providerId="ADAL" clId="{342515E9-4958-4B38-B765-F79940A6FE00}" dt="2019-09-21T06:42:13.990" v="1306" actId="1076"/>
          <ac:spMkLst>
            <pc:docMk/>
            <pc:sldMk cId="1496571544" sldId="262"/>
            <ac:spMk id="13" creationId="{2BDFF400-D04D-4882-883A-6D6700C42F02}"/>
          </ac:spMkLst>
        </pc:spChg>
        <pc:spChg chg="add del mod">
          <ac:chgData name="kj119" userId="efccf29a-f3b5-4b37-b444-e9bda86a644e" providerId="ADAL" clId="{342515E9-4958-4B38-B765-F79940A6FE00}" dt="2019-09-21T06:42:41.412" v="1316"/>
          <ac:spMkLst>
            <pc:docMk/>
            <pc:sldMk cId="1496571544" sldId="262"/>
            <ac:spMk id="18" creationId="{9376FEDF-7EC0-4DED-8B1A-6E98D696AF91}"/>
          </ac:spMkLst>
        </pc:spChg>
        <pc:spChg chg="add del">
          <ac:chgData name="kj119" userId="efccf29a-f3b5-4b37-b444-e9bda86a644e" providerId="ADAL" clId="{342515E9-4958-4B38-B765-F79940A6FE00}" dt="2019-09-21T06:42:50.858" v="1320" actId="478"/>
          <ac:spMkLst>
            <pc:docMk/>
            <pc:sldMk cId="1496571544" sldId="262"/>
            <ac:spMk id="19" creationId="{3E62AED4-4AB8-43C7-87ED-6AF5B85E83DF}"/>
          </ac:spMkLst>
        </pc:spChg>
        <pc:spChg chg="add mod">
          <ac:chgData name="kj119" userId="efccf29a-f3b5-4b37-b444-e9bda86a644e" providerId="ADAL" clId="{342515E9-4958-4B38-B765-F79940A6FE00}" dt="2019-09-21T06:43:25.729" v="1399" actId="20577"/>
          <ac:spMkLst>
            <pc:docMk/>
            <pc:sldMk cId="1496571544" sldId="262"/>
            <ac:spMk id="20" creationId="{BC462287-B82D-46C9-BAD8-5BFB259BFC4C}"/>
          </ac:spMkLst>
        </pc:spChg>
        <pc:spChg chg="add mod">
          <ac:chgData name="kj119" userId="efccf29a-f3b5-4b37-b444-e9bda86a644e" providerId="ADAL" clId="{342515E9-4958-4B38-B765-F79940A6FE00}" dt="2019-09-21T06:44:18.350" v="1626" actId="20577"/>
          <ac:spMkLst>
            <pc:docMk/>
            <pc:sldMk cId="1496571544" sldId="262"/>
            <ac:spMk id="21" creationId="{26BDC4C0-EAB7-4029-BC23-5A3BD69D79D6}"/>
          </ac:spMkLst>
        </pc:spChg>
        <pc:picChg chg="del">
          <ac:chgData name="kj119" userId="efccf29a-f3b5-4b37-b444-e9bda86a644e" providerId="ADAL" clId="{342515E9-4958-4B38-B765-F79940A6FE00}" dt="2019-09-21T06:40:39.820" v="1149" actId="478"/>
          <ac:picMkLst>
            <pc:docMk/>
            <pc:sldMk cId="1496571544" sldId="262"/>
            <ac:picMk id="3" creationId="{3EE3BB66-0063-4D16-AF6C-F0524DB1C014}"/>
          </ac:picMkLst>
        </pc:picChg>
        <pc:picChg chg="add mod ord">
          <ac:chgData name="kj119" userId="efccf29a-f3b5-4b37-b444-e9bda86a644e" providerId="ADAL" clId="{342515E9-4958-4B38-B765-F79940A6FE00}" dt="2019-09-21T06:40:54.574" v="1154" actId="1076"/>
          <ac:picMkLst>
            <pc:docMk/>
            <pc:sldMk cId="1496571544" sldId="262"/>
            <ac:picMk id="5" creationId="{06F4283B-78CF-4F9C-8ED8-155D83E4456B}"/>
          </ac:picMkLst>
        </pc:picChg>
        <pc:picChg chg="del">
          <ac:chgData name="kj119" userId="efccf29a-f3b5-4b37-b444-e9bda86a644e" providerId="ADAL" clId="{342515E9-4958-4B38-B765-F79940A6FE00}" dt="2019-09-21T06:40:39.820" v="1149" actId="478"/>
          <ac:picMkLst>
            <pc:docMk/>
            <pc:sldMk cId="1496571544" sldId="262"/>
            <ac:picMk id="6" creationId="{70C1EF57-97D4-40A3-B0DF-66B509CF16F4}"/>
          </ac:picMkLst>
        </pc:picChg>
        <pc:picChg chg="add mod">
          <ac:chgData name="kj119" userId="efccf29a-f3b5-4b37-b444-e9bda86a644e" providerId="ADAL" clId="{342515E9-4958-4B38-B765-F79940A6FE00}" dt="2019-09-21T06:40:45.942" v="1151" actId="1076"/>
          <ac:picMkLst>
            <pc:docMk/>
            <pc:sldMk cId="1496571544" sldId="262"/>
            <ac:picMk id="10" creationId="{E507F7A8-31A3-4F86-9BBA-12248EFE51FC}"/>
          </ac:picMkLst>
        </pc:picChg>
        <pc:picChg chg="add mod">
          <ac:chgData name="kj119" userId="efccf29a-f3b5-4b37-b444-e9bda86a644e" providerId="ADAL" clId="{342515E9-4958-4B38-B765-F79940A6FE00}" dt="2019-09-21T06:42:48.386" v="1319" actId="1076"/>
          <ac:picMkLst>
            <pc:docMk/>
            <pc:sldMk cId="1496571544" sldId="262"/>
            <ac:picMk id="15" creationId="{C5779583-5A1F-4B17-AE56-81356C759A07}"/>
          </ac:picMkLst>
        </pc:picChg>
        <pc:picChg chg="add mod">
          <ac:chgData name="kj119" userId="efccf29a-f3b5-4b37-b444-e9bda86a644e" providerId="ADAL" clId="{342515E9-4958-4B38-B765-F79940A6FE00}" dt="2019-09-21T06:42:34.565" v="1311" actId="1076"/>
          <ac:picMkLst>
            <pc:docMk/>
            <pc:sldMk cId="1496571544" sldId="262"/>
            <ac:picMk id="17" creationId="{9CF240A9-DFF4-4B60-81E3-2144A54D9305}"/>
          </ac:picMkLst>
        </pc:picChg>
        <pc:cxnChg chg="del">
          <ac:chgData name="kj119" userId="efccf29a-f3b5-4b37-b444-e9bda86a644e" providerId="ADAL" clId="{342515E9-4958-4B38-B765-F79940A6FE00}" dt="2019-09-21T06:40:39.820" v="1149" actId="478"/>
          <ac:cxnSpMkLst>
            <pc:docMk/>
            <pc:sldMk cId="1496571544" sldId="262"/>
            <ac:cxnSpMk id="11" creationId="{1E950728-BF97-4D1D-9166-BD1DA8717AA5}"/>
          </ac:cxnSpMkLst>
        </pc:cxnChg>
      </pc:sldChg>
      <pc:sldChg chg="addSp delSp modSp add ord">
        <pc:chgData name="kj119" userId="efccf29a-f3b5-4b37-b444-e9bda86a644e" providerId="ADAL" clId="{342515E9-4958-4B38-B765-F79940A6FE00}" dt="2019-09-21T06:58:23.280" v="2794"/>
        <pc:sldMkLst>
          <pc:docMk/>
          <pc:sldMk cId="306926905" sldId="263"/>
        </pc:sldMkLst>
        <pc:spChg chg="mod">
          <ac:chgData name="kj119" userId="efccf29a-f3b5-4b37-b444-e9bda86a644e" providerId="ADAL" clId="{342515E9-4958-4B38-B765-F79940A6FE00}" dt="2019-09-21T06:46:21.517" v="1872" actId="20577"/>
          <ac:spMkLst>
            <pc:docMk/>
            <pc:sldMk cId="306926905" sldId="263"/>
            <ac:spMk id="4" creationId="{CEC1B7BA-8025-4B41-A619-1F0BC937A5AE}"/>
          </ac:spMkLst>
        </pc:spChg>
        <pc:spChg chg="add del mod">
          <ac:chgData name="kj119" userId="efccf29a-f3b5-4b37-b444-e9bda86a644e" providerId="ADAL" clId="{342515E9-4958-4B38-B765-F79940A6FE00}" dt="2019-09-21T06:45:13.457" v="1671"/>
          <ac:spMkLst>
            <pc:docMk/>
            <pc:sldMk cId="306926905" sldId="263"/>
            <ac:spMk id="11" creationId="{2D39052C-82DD-4AF9-B3D3-B76A67310B1C}"/>
          </ac:spMkLst>
        </pc:spChg>
        <pc:spChg chg="add del mod">
          <ac:chgData name="kj119" userId="efccf29a-f3b5-4b37-b444-e9bda86a644e" providerId="ADAL" clId="{342515E9-4958-4B38-B765-F79940A6FE00}" dt="2019-09-21T06:45:13.457" v="1673"/>
          <ac:spMkLst>
            <pc:docMk/>
            <pc:sldMk cId="306926905" sldId="263"/>
            <ac:spMk id="12" creationId="{42AEA856-0201-49EA-81D3-D219AD89CDCF}"/>
          </ac:spMkLst>
        </pc:spChg>
        <pc:spChg chg="del">
          <ac:chgData name="kj119" userId="efccf29a-f3b5-4b37-b444-e9bda86a644e" providerId="ADAL" clId="{342515E9-4958-4B38-B765-F79940A6FE00}" dt="2019-09-21T06:44:27.437" v="1628" actId="478"/>
          <ac:spMkLst>
            <pc:docMk/>
            <pc:sldMk cId="306926905" sldId="263"/>
            <ac:spMk id="13" creationId="{2BDFF400-D04D-4882-883A-6D6700C42F02}"/>
          </ac:spMkLst>
        </pc:spChg>
        <pc:spChg chg="add mod">
          <ac:chgData name="kj119" userId="efccf29a-f3b5-4b37-b444-e9bda86a644e" providerId="ADAL" clId="{342515E9-4958-4B38-B765-F79940A6FE00}" dt="2019-09-21T06:46:56.376" v="1879" actId="1076"/>
          <ac:spMkLst>
            <pc:docMk/>
            <pc:sldMk cId="306926905" sldId="263"/>
            <ac:spMk id="18" creationId="{9763429F-7EE0-4237-A16A-17B7152A6DD7}"/>
          </ac:spMkLst>
        </pc:spChg>
        <pc:spChg chg="del">
          <ac:chgData name="kj119" userId="efccf29a-f3b5-4b37-b444-e9bda86a644e" providerId="ADAL" clId="{342515E9-4958-4B38-B765-F79940A6FE00}" dt="2019-09-21T06:44:27.437" v="1628" actId="478"/>
          <ac:spMkLst>
            <pc:docMk/>
            <pc:sldMk cId="306926905" sldId="263"/>
            <ac:spMk id="20" creationId="{BC462287-B82D-46C9-BAD8-5BFB259BFC4C}"/>
          </ac:spMkLst>
        </pc:spChg>
        <pc:spChg chg="del">
          <ac:chgData name="kj119" userId="efccf29a-f3b5-4b37-b444-e9bda86a644e" providerId="ADAL" clId="{342515E9-4958-4B38-B765-F79940A6FE00}" dt="2019-09-21T06:44:27.437" v="1628" actId="478"/>
          <ac:spMkLst>
            <pc:docMk/>
            <pc:sldMk cId="306926905" sldId="263"/>
            <ac:spMk id="21" creationId="{26BDC4C0-EAB7-4029-BC23-5A3BD69D79D6}"/>
          </ac:spMkLst>
        </pc:spChg>
        <pc:spChg chg="add del mod">
          <ac:chgData name="kj119" userId="efccf29a-f3b5-4b37-b444-e9bda86a644e" providerId="ADAL" clId="{342515E9-4958-4B38-B765-F79940A6FE00}" dt="2019-09-21T06:47:14.805" v="1884" actId="478"/>
          <ac:spMkLst>
            <pc:docMk/>
            <pc:sldMk cId="306926905" sldId="263"/>
            <ac:spMk id="22" creationId="{1B4FB26A-4545-401D-A768-53BEA095D3DC}"/>
          </ac:spMkLst>
        </pc:spChg>
        <pc:spChg chg="add mod">
          <ac:chgData name="kj119" userId="efccf29a-f3b5-4b37-b444-e9bda86a644e" providerId="ADAL" clId="{342515E9-4958-4B38-B765-F79940A6FE00}" dt="2019-09-21T06:47:44.647" v="1995" actId="1076"/>
          <ac:spMkLst>
            <pc:docMk/>
            <pc:sldMk cId="306926905" sldId="263"/>
            <ac:spMk id="24" creationId="{C8E005E2-0FEA-4721-86E0-90024FEADDC9}"/>
          </ac:spMkLst>
        </pc:spChg>
        <pc:spChg chg="add mod">
          <ac:chgData name="kj119" userId="efccf29a-f3b5-4b37-b444-e9bda86a644e" providerId="ADAL" clId="{342515E9-4958-4B38-B765-F79940A6FE00}" dt="2019-09-21T06:48:11.567" v="2083" actId="1076"/>
          <ac:spMkLst>
            <pc:docMk/>
            <pc:sldMk cId="306926905" sldId="263"/>
            <ac:spMk id="28" creationId="{1F325140-0837-4F66-89EB-BD8AF823AFC1}"/>
          </ac:spMkLst>
        </pc:spChg>
        <pc:picChg chg="add mod ord">
          <ac:chgData name="kj119" userId="efccf29a-f3b5-4b37-b444-e9bda86a644e" providerId="ADAL" clId="{342515E9-4958-4B38-B765-F79940A6FE00}" dt="2019-09-21T06:44:57.471" v="1638" actId="1076"/>
          <ac:picMkLst>
            <pc:docMk/>
            <pc:sldMk cId="306926905" sldId="263"/>
            <ac:picMk id="3" creationId="{6FF74AE0-8011-4AAD-9953-54751387C232}"/>
          </ac:picMkLst>
        </pc:picChg>
        <pc:picChg chg="del">
          <ac:chgData name="kj119" userId="efccf29a-f3b5-4b37-b444-e9bda86a644e" providerId="ADAL" clId="{342515E9-4958-4B38-B765-F79940A6FE00}" dt="2019-09-21T06:44:27.437" v="1628" actId="478"/>
          <ac:picMkLst>
            <pc:docMk/>
            <pc:sldMk cId="306926905" sldId="263"/>
            <ac:picMk id="5" creationId="{06F4283B-78CF-4F9C-8ED8-155D83E4456B}"/>
          </ac:picMkLst>
        </pc:picChg>
        <pc:picChg chg="add del mod">
          <ac:chgData name="kj119" userId="efccf29a-f3b5-4b37-b444-e9bda86a644e" providerId="ADAL" clId="{342515E9-4958-4B38-B765-F79940A6FE00}" dt="2019-09-21T06:44:45.901" v="1634" actId="478"/>
          <ac:picMkLst>
            <pc:docMk/>
            <pc:sldMk cId="306926905" sldId="263"/>
            <ac:picMk id="7" creationId="{B30F8350-8D7C-4FC2-8079-5DD2E0E82621}"/>
          </ac:picMkLst>
        </pc:picChg>
        <pc:picChg chg="add mod">
          <ac:chgData name="kj119" userId="efccf29a-f3b5-4b37-b444-e9bda86a644e" providerId="ADAL" clId="{342515E9-4958-4B38-B765-F79940A6FE00}" dt="2019-09-21T06:46:51.878" v="1878" actId="1076"/>
          <ac:picMkLst>
            <pc:docMk/>
            <pc:sldMk cId="306926905" sldId="263"/>
            <ac:picMk id="9" creationId="{27CC593B-7EB0-4019-8EF4-463E5B9AC6E7}"/>
          </ac:picMkLst>
        </pc:picChg>
        <pc:picChg chg="del">
          <ac:chgData name="kj119" userId="efccf29a-f3b5-4b37-b444-e9bda86a644e" providerId="ADAL" clId="{342515E9-4958-4B38-B765-F79940A6FE00}" dt="2019-09-21T06:44:27.437" v="1628" actId="478"/>
          <ac:picMkLst>
            <pc:docMk/>
            <pc:sldMk cId="306926905" sldId="263"/>
            <ac:picMk id="10" creationId="{E507F7A8-31A3-4F86-9BBA-12248EFE51FC}"/>
          </ac:picMkLst>
        </pc:picChg>
        <pc:picChg chg="del">
          <ac:chgData name="kj119" userId="efccf29a-f3b5-4b37-b444-e9bda86a644e" providerId="ADAL" clId="{342515E9-4958-4B38-B765-F79940A6FE00}" dt="2019-09-21T06:44:27.437" v="1628" actId="478"/>
          <ac:picMkLst>
            <pc:docMk/>
            <pc:sldMk cId="306926905" sldId="263"/>
            <ac:picMk id="15" creationId="{C5779583-5A1F-4B17-AE56-81356C759A07}"/>
          </ac:picMkLst>
        </pc:picChg>
        <pc:picChg chg="add mod">
          <ac:chgData name="kj119" userId="efccf29a-f3b5-4b37-b444-e9bda86a644e" providerId="ADAL" clId="{342515E9-4958-4B38-B765-F79940A6FE00}" dt="2019-09-21T06:47:07.592" v="1881" actId="1076"/>
          <ac:picMkLst>
            <pc:docMk/>
            <pc:sldMk cId="306926905" sldId="263"/>
            <ac:picMk id="16" creationId="{D3500E0F-44BD-4749-A937-05EB42AA26D9}"/>
          </ac:picMkLst>
        </pc:picChg>
        <pc:picChg chg="del">
          <ac:chgData name="kj119" userId="efccf29a-f3b5-4b37-b444-e9bda86a644e" providerId="ADAL" clId="{342515E9-4958-4B38-B765-F79940A6FE00}" dt="2019-09-21T06:44:27.437" v="1628" actId="478"/>
          <ac:picMkLst>
            <pc:docMk/>
            <pc:sldMk cId="306926905" sldId="263"/>
            <ac:picMk id="17" creationId="{9CF240A9-DFF4-4B60-81E3-2144A54D9305}"/>
          </ac:picMkLst>
        </pc:picChg>
        <pc:cxnChg chg="add mod">
          <ac:chgData name="kj119" userId="efccf29a-f3b5-4b37-b444-e9bda86a644e" providerId="ADAL" clId="{342515E9-4958-4B38-B765-F79940A6FE00}" dt="2019-09-21T06:47:19.304" v="1885" actId="11529"/>
          <ac:cxnSpMkLst>
            <pc:docMk/>
            <pc:sldMk cId="306926905" sldId="263"/>
            <ac:cxnSpMk id="23" creationId="{531A00DA-EC1E-4687-B991-FEEFF36F5054}"/>
          </ac:cxnSpMkLst>
        </pc:cxnChg>
        <pc:cxnChg chg="add mod">
          <ac:chgData name="kj119" userId="efccf29a-f3b5-4b37-b444-e9bda86a644e" providerId="ADAL" clId="{342515E9-4958-4B38-B765-F79940A6FE00}" dt="2019-09-21T06:47:41.920" v="1994" actId="1076"/>
          <ac:cxnSpMkLst>
            <pc:docMk/>
            <pc:sldMk cId="306926905" sldId="263"/>
            <ac:cxnSpMk id="25" creationId="{CCBE71E6-474C-4277-8867-3060AA258C79}"/>
          </ac:cxnSpMkLst>
        </pc:cxnChg>
        <pc:cxnChg chg="add mod">
          <ac:chgData name="kj119" userId="efccf29a-f3b5-4b37-b444-e9bda86a644e" providerId="ADAL" clId="{342515E9-4958-4B38-B765-F79940A6FE00}" dt="2019-09-21T06:48:08.807" v="2082" actId="14100"/>
          <ac:cxnSpMkLst>
            <pc:docMk/>
            <pc:sldMk cId="306926905" sldId="263"/>
            <ac:cxnSpMk id="27" creationId="{B09999EB-C620-4224-B2C8-651F44AF6062}"/>
          </ac:cxnSpMkLst>
        </pc:cxnChg>
      </pc:sldChg>
      <pc:sldChg chg="addSp delSp modSp add">
        <pc:chgData name="kj119" userId="efccf29a-f3b5-4b37-b444-e9bda86a644e" providerId="ADAL" clId="{342515E9-4958-4B38-B765-F79940A6FE00}" dt="2019-09-21T06:49:14.384" v="2226" actId="1076"/>
        <pc:sldMkLst>
          <pc:docMk/>
          <pc:sldMk cId="3304377691" sldId="264"/>
        </pc:sldMkLst>
        <pc:spChg chg="mod">
          <ac:chgData name="kj119" userId="efccf29a-f3b5-4b37-b444-e9bda86a644e" providerId="ADAL" clId="{342515E9-4958-4B38-B765-F79940A6FE00}" dt="2019-09-21T06:48:16.220" v="2085" actId="20577"/>
          <ac:spMkLst>
            <pc:docMk/>
            <pc:sldMk cId="3304377691" sldId="264"/>
            <ac:spMk id="4" creationId="{CEC1B7BA-8025-4B41-A619-1F0BC937A5AE}"/>
          </ac:spMkLst>
        </pc:spChg>
        <pc:spChg chg="add mod">
          <ac:chgData name="kj119" userId="efccf29a-f3b5-4b37-b444-e9bda86a644e" providerId="ADAL" clId="{342515E9-4958-4B38-B765-F79940A6FE00}" dt="2019-09-21T06:49:14.384" v="2226" actId="1076"/>
          <ac:spMkLst>
            <pc:docMk/>
            <pc:sldMk cId="3304377691" sldId="264"/>
            <ac:spMk id="13" creationId="{5C0FC092-7CFF-4B93-BB99-D0ADC4CBE7A7}"/>
          </ac:spMkLst>
        </pc:spChg>
        <pc:spChg chg="del">
          <ac:chgData name="kj119" userId="efccf29a-f3b5-4b37-b444-e9bda86a644e" providerId="ADAL" clId="{342515E9-4958-4B38-B765-F79940A6FE00}" dt="2019-09-21T06:46:27.673" v="1874" actId="478"/>
          <ac:spMkLst>
            <pc:docMk/>
            <pc:sldMk cId="3304377691" sldId="264"/>
            <ac:spMk id="18" creationId="{9763429F-7EE0-4237-A16A-17B7152A6DD7}"/>
          </ac:spMkLst>
        </pc:spChg>
        <pc:picChg chg="del">
          <ac:chgData name="kj119" userId="efccf29a-f3b5-4b37-b444-e9bda86a644e" providerId="ADAL" clId="{342515E9-4958-4B38-B765-F79940A6FE00}" dt="2019-09-21T06:46:27.673" v="1874" actId="478"/>
          <ac:picMkLst>
            <pc:docMk/>
            <pc:sldMk cId="3304377691" sldId="264"/>
            <ac:picMk id="3" creationId="{6FF74AE0-8011-4AAD-9953-54751387C232}"/>
          </ac:picMkLst>
        </pc:picChg>
        <pc:picChg chg="add del mod">
          <ac:chgData name="kj119" userId="efccf29a-f3b5-4b37-b444-e9bda86a644e" providerId="ADAL" clId="{342515E9-4958-4B38-B765-F79940A6FE00}" dt="2019-09-21T06:46:43.679" v="1876" actId="478"/>
          <ac:picMkLst>
            <pc:docMk/>
            <pc:sldMk cId="3304377691" sldId="264"/>
            <ac:picMk id="5" creationId="{64B91534-A150-4799-A5DA-88F1B893E656}"/>
          </ac:picMkLst>
        </pc:picChg>
        <pc:picChg chg="add mod">
          <ac:chgData name="kj119" userId="efccf29a-f3b5-4b37-b444-e9bda86a644e" providerId="ADAL" clId="{342515E9-4958-4B38-B765-F79940A6FE00}" dt="2019-09-21T06:48:26.044" v="2088" actId="1076"/>
          <ac:picMkLst>
            <pc:docMk/>
            <pc:sldMk cId="3304377691" sldId="264"/>
            <ac:picMk id="7" creationId="{5743E6F8-FE38-4FD8-B227-E1B3516E6F4B}"/>
          </ac:picMkLst>
        </pc:picChg>
        <pc:picChg chg="del">
          <ac:chgData name="kj119" userId="efccf29a-f3b5-4b37-b444-e9bda86a644e" providerId="ADAL" clId="{342515E9-4958-4B38-B765-F79940A6FE00}" dt="2019-09-21T06:46:27.673" v="1874" actId="478"/>
          <ac:picMkLst>
            <pc:docMk/>
            <pc:sldMk cId="3304377691" sldId="264"/>
            <ac:picMk id="9" creationId="{27CC593B-7EB0-4019-8EF4-463E5B9AC6E7}"/>
          </ac:picMkLst>
        </pc:picChg>
        <pc:picChg chg="add mod">
          <ac:chgData name="kj119" userId="efccf29a-f3b5-4b37-b444-e9bda86a644e" providerId="ADAL" clId="{342515E9-4958-4B38-B765-F79940A6FE00}" dt="2019-09-21T06:48:32.674" v="2091" actId="1076"/>
          <ac:picMkLst>
            <pc:docMk/>
            <pc:sldMk cId="3304377691" sldId="264"/>
            <ac:picMk id="10" creationId="{28539812-2D29-4309-86C5-BE7C9BCECECA}"/>
          </ac:picMkLst>
        </pc:picChg>
        <pc:picChg chg="add mod">
          <ac:chgData name="kj119" userId="efccf29a-f3b5-4b37-b444-e9bda86a644e" providerId="ADAL" clId="{342515E9-4958-4B38-B765-F79940A6FE00}" dt="2019-09-21T06:48:41.281" v="2096" actId="1076"/>
          <ac:picMkLst>
            <pc:docMk/>
            <pc:sldMk cId="3304377691" sldId="264"/>
            <ac:picMk id="12" creationId="{34BB3993-75C4-40EA-BF41-12F8A319157A}"/>
          </ac:picMkLst>
        </pc:picChg>
      </pc:sldChg>
      <pc:sldChg chg="addSp delSp modSp add">
        <pc:chgData name="kj119" userId="efccf29a-f3b5-4b37-b444-e9bda86a644e" providerId="ADAL" clId="{342515E9-4958-4B38-B765-F79940A6FE00}" dt="2019-09-21T06:55:20.544" v="2625" actId="14100"/>
        <pc:sldMkLst>
          <pc:docMk/>
          <pc:sldMk cId="286135625" sldId="265"/>
        </pc:sldMkLst>
        <pc:spChg chg="mod">
          <ac:chgData name="kj119" userId="efccf29a-f3b5-4b37-b444-e9bda86a644e" providerId="ADAL" clId="{342515E9-4958-4B38-B765-F79940A6FE00}" dt="2019-09-21T06:49:27.061" v="2232" actId="20577"/>
          <ac:spMkLst>
            <pc:docMk/>
            <pc:sldMk cId="286135625" sldId="265"/>
            <ac:spMk id="4" creationId="{CEC1B7BA-8025-4B41-A619-1F0BC937A5AE}"/>
          </ac:spMkLst>
        </pc:spChg>
        <pc:spChg chg="del">
          <ac:chgData name="kj119" userId="efccf29a-f3b5-4b37-b444-e9bda86a644e" providerId="ADAL" clId="{342515E9-4958-4B38-B765-F79940A6FE00}" dt="2019-09-21T06:49:23.276" v="2228" actId="478"/>
          <ac:spMkLst>
            <pc:docMk/>
            <pc:sldMk cId="286135625" sldId="265"/>
            <ac:spMk id="13" creationId="{5C0FC092-7CFF-4B93-BB99-D0ADC4CBE7A7}"/>
          </ac:spMkLst>
        </pc:spChg>
        <pc:spChg chg="add mod">
          <ac:chgData name="kj119" userId="efccf29a-f3b5-4b37-b444-e9bda86a644e" providerId="ADAL" clId="{342515E9-4958-4B38-B765-F79940A6FE00}" dt="2019-09-21T06:52:17.559" v="2406" actId="20577"/>
          <ac:spMkLst>
            <pc:docMk/>
            <pc:sldMk cId="286135625" sldId="265"/>
            <ac:spMk id="15" creationId="{100C8FAE-7DD5-46B3-BFAA-FAE37BB9A24C}"/>
          </ac:spMkLst>
        </pc:spChg>
        <pc:spChg chg="add mod">
          <ac:chgData name="kj119" userId="efccf29a-f3b5-4b37-b444-e9bda86a644e" providerId="ADAL" clId="{342515E9-4958-4B38-B765-F79940A6FE00}" dt="2019-09-21T06:55:12.526" v="2622"/>
          <ac:spMkLst>
            <pc:docMk/>
            <pc:sldMk cId="286135625" sldId="265"/>
            <ac:spMk id="18" creationId="{FD7899EE-470B-496E-888C-740ED1153883}"/>
          </ac:spMkLst>
        </pc:spChg>
        <pc:picChg chg="add mod">
          <ac:chgData name="kj119" userId="efccf29a-f3b5-4b37-b444-e9bda86a644e" providerId="ADAL" clId="{342515E9-4958-4B38-B765-F79940A6FE00}" dt="2019-09-21T06:49:32.581" v="2234" actId="1076"/>
          <ac:picMkLst>
            <pc:docMk/>
            <pc:sldMk cId="286135625" sldId="265"/>
            <ac:picMk id="3" creationId="{9A23F31B-7634-4B78-AC6C-CBDE738E9418}"/>
          </ac:picMkLst>
        </pc:picChg>
        <pc:picChg chg="add mod">
          <ac:chgData name="kj119" userId="efccf29a-f3b5-4b37-b444-e9bda86a644e" providerId="ADAL" clId="{342515E9-4958-4B38-B765-F79940A6FE00}" dt="2019-09-21T06:49:38.332" v="2236" actId="1076"/>
          <ac:picMkLst>
            <pc:docMk/>
            <pc:sldMk cId="286135625" sldId="265"/>
            <ac:picMk id="6" creationId="{585E6E4A-C16E-4CD5-AC59-B68848427CC8}"/>
          </ac:picMkLst>
        </pc:picChg>
        <pc:picChg chg="del">
          <ac:chgData name="kj119" userId="efccf29a-f3b5-4b37-b444-e9bda86a644e" providerId="ADAL" clId="{342515E9-4958-4B38-B765-F79940A6FE00}" dt="2019-09-21T06:49:23.276" v="2228" actId="478"/>
          <ac:picMkLst>
            <pc:docMk/>
            <pc:sldMk cId="286135625" sldId="265"/>
            <ac:picMk id="7" creationId="{5743E6F8-FE38-4FD8-B227-E1B3516E6F4B}"/>
          </ac:picMkLst>
        </pc:picChg>
        <pc:picChg chg="add del mod">
          <ac:chgData name="kj119" userId="efccf29a-f3b5-4b37-b444-e9bda86a644e" providerId="ADAL" clId="{342515E9-4958-4B38-B765-F79940A6FE00}" dt="2019-09-21T06:52:29.626" v="2410"/>
          <ac:picMkLst>
            <pc:docMk/>
            <pc:sldMk cId="286135625" sldId="265"/>
            <ac:picMk id="9" creationId="{D7375C99-1756-47E4-AB02-26E1FC0BA87D}"/>
          </ac:picMkLst>
        </pc:picChg>
        <pc:picChg chg="del">
          <ac:chgData name="kj119" userId="efccf29a-f3b5-4b37-b444-e9bda86a644e" providerId="ADAL" clId="{342515E9-4958-4B38-B765-F79940A6FE00}" dt="2019-09-21T06:49:23.276" v="2228" actId="478"/>
          <ac:picMkLst>
            <pc:docMk/>
            <pc:sldMk cId="286135625" sldId="265"/>
            <ac:picMk id="10" creationId="{28539812-2D29-4309-86C5-BE7C9BCECECA}"/>
          </ac:picMkLst>
        </pc:picChg>
        <pc:picChg chg="del mod">
          <ac:chgData name="kj119" userId="efccf29a-f3b5-4b37-b444-e9bda86a644e" providerId="ADAL" clId="{342515E9-4958-4B38-B765-F79940A6FE00}" dt="2019-09-21T06:49:24.736" v="2230" actId="478"/>
          <ac:picMkLst>
            <pc:docMk/>
            <pc:sldMk cId="286135625" sldId="265"/>
            <ac:picMk id="12" creationId="{34BB3993-75C4-40EA-BF41-12F8A319157A}"/>
          </ac:picMkLst>
        </pc:picChg>
        <pc:picChg chg="add del mod">
          <ac:chgData name="kj119" userId="efccf29a-f3b5-4b37-b444-e9bda86a644e" providerId="ADAL" clId="{342515E9-4958-4B38-B765-F79940A6FE00}" dt="2019-09-21T06:52:29.626" v="2410"/>
          <ac:picMkLst>
            <pc:docMk/>
            <pc:sldMk cId="286135625" sldId="265"/>
            <ac:picMk id="14" creationId="{F5FFE80F-B078-4094-BE28-065E83E6208B}"/>
          </ac:picMkLst>
        </pc:picChg>
        <pc:picChg chg="add mod">
          <ac:chgData name="kj119" userId="efccf29a-f3b5-4b37-b444-e9bda86a644e" providerId="ADAL" clId="{342515E9-4958-4B38-B765-F79940A6FE00}" dt="2019-09-21T06:53:27.905" v="2501" actId="1076"/>
          <ac:picMkLst>
            <pc:docMk/>
            <pc:sldMk cId="286135625" sldId="265"/>
            <ac:picMk id="21" creationId="{32A8E89D-D4E4-479F-9CB2-5DD45F3CAF26}"/>
          </ac:picMkLst>
        </pc:picChg>
        <pc:picChg chg="add mod">
          <ac:chgData name="kj119" userId="efccf29a-f3b5-4b37-b444-e9bda86a644e" providerId="ADAL" clId="{342515E9-4958-4B38-B765-F79940A6FE00}" dt="2019-09-21T06:55:14.664" v="2623" actId="1076"/>
          <ac:picMkLst>
            <pc:docMk/>
            <pc:sldMk cId="286135625" sldId="265"/>
            <ac:picMk id="22" creationId="{D9D63457-84DD-4951-9B2F-4B743EA22A57}"/>
          </ac:picMkLst>
        </pc:picChg>
        <pc:cxnChg chg="add mod">
          <ac:chgData name="kj119" userId="efccf29a-f3b5-4b37-b444-e9bda86a644e" providerId="ADAL" clId="{342515E9-4958-4B38-B765-F79940A6FE00}" dt="2019-09-21T06:51:05.991" v="2303" actId="1076"/>
          <ac:cxnSpMkLst>
            <pc:docMk/>
            <pc:sldMk cId="286135625" sldId="265"/>
            <ac:cxnSpMk id="17" creationId="{144F7790-34B0-45DE-8AA4-C5DF09B4D112}"/>
          </ac:cxnSpMkLst>
        </pc:cxnChg>
        <pc:cxnChg chg="add mod ord">
          <ac:chgData name="kj119" userId="efccf29a-f3b5-4b37-b444-e9bda86a644e" providerId="ADAL" clId="{342515E9-4958-4B38-B765-F79940A6FE00}" dt="2019-09-21T06:55:20.544" v="2625" actId="14100"/>
          <ac:cxnSpMkLst>
            <pc:docMk/>
            <pc:sldMk cId="286135625" sldId="265"/>
            <ac:cxnSpMk id="20" creationId="{7C36619F-5EBD-4F6B-9785-278A719E7546}"/>
          </ac:cxnSpMkLst>
        </pc:cxnChg>
      </pc:sldChg>
      <pc:sldChg chg="addSp delSp modSp add">
        <pc:chgData name="kj119" userId="efccf29a-f3b5-4b37-b444-e9bda86a644e" providerId="ADAL" clId="{342515E9-4958-4B38-B765-F79940A6FE00}" dt="2019-09-21T06:58:06.359" v="2793" actId="14100"/>
        <pc:sldMkLst>
          <pc:docMk/>
          <pc:sldMk cId="2862421385" sldId="266"/>
        </pc:sldMkLst>
        <pc:spChg chg="mod">
          <ac:chgData name="kj119" userId="efccf29a-f3b5-4b37-b444-e9bda86a644e" providerId="ADAL" clId="{342515E9-4958-4B38-B765-F79940A6FE00}" dt="2019-09-21T06:58:06.359" v="2793" actId="14100"/>
          <ac:spMkLst>
            <pc:docMk/>
            <pc:sldMk cId="2862421385" sldId="266"/>
            <ac:spMk id="4" creationId="{CEC1B7BA-8025-4B41-A619-1F0BC937A5AE}"/>
          </ac:spMkLst>
        </pc:spChg>
        <pc:spChg chg="del">
          <ac:chgData name="kj119" userId="efccf29a-f3b5-4b37-b444-e9bda86a644e" providerId="ADAL" clId="{342515E9-4958-4B38-B765-F79940A6FE00}" dt="2019-09-21T06:51:40.469" v="2366" actId="478"/>
          <ac:spMkLst>
            <pc:docMk/>
            <pc:sldMk cId="2862421385" sldId="266"/>
            <ac:spMk id="15" creationId="{100C8FAE-7DD5-46B3-BFAA-FAE37BB9A24C}"/>
          </ac:spMkLst>
        </pc:spChg>
        <pc:spChg chg="del">
          <ac:chgData name="kj119" userId="efccf29a-f3b5-4b37-b444-e9bda86a644e" providerId="ADAL" clId="{342515E9-4958-4B38-B765-F79940A6FE00}" dt="2019-09-21T06:51:40.469" v="2366" actId="478"/>
          <ac:spMkLst>
            <pc:docMk/>
            <pc:sldMk cId="2862421385" sldId="266"/>
            <ac:spMk id="18" creationId="{FD7899EE-470B-496E-888C-740ED1153883}"/>
          </ac:spMkLst>
        </pc:spChg>
        <pc:spChg chg="add mod">
          <ac:chgData name="kj119" userId="efccf29a-f3b5-4b37-b444-e9bda86a644e" providerId="ADAL" clId="{342515E9-4958-4B38-B765-F79940A6FE00}" dt="2019-09-21T06:57:05.577" v="2741" actId="1076"/>
          <ac:spMkLst>
            <pc:docMk/>
            <pc:sldMk cId="2862421385" sldId="266"/>
            <ac:spMk id="23" creationId="{07E29485-AC37-4763-A243-AB64CB06D4D0}"/>
          </ac:spMkLst>
        </pc:spChg>
        <pc:spChg chg="add mod">
          <ac:chgData name="kj119" userId="efccf29a-f3b5-4b37-b444-e9bda86a644e" providerId="ADAL" clId="{342515E9-4958-4B38-B765-F79940A6FE00}" dt="2019-09-21T06:57:51.512" v="2783"/>
          <ac:spMkLst>
            <pc:docMk/>
            <pc:sldMk cId="2862421385" sldId="266"/>
            <ac:spMk id="28" creationId="{85EF19D6-E04F-4549-BD29-11DE55D6C4CA}"/>
          </ac:spMkLst>
        </pc:spChg>
        <pc:picChg chg="del">
          <ac:chgData name="kj119" userId="efccf29a-f3b5-4b37-b444-e9bda86a644e" providerId="ADAL" clId="{342515E9-4958-4B38-B765-F79940A6FE00}" dt="2019-09-21T06:51:46.071" v="2367" actId="478"/>
          <ac:picMkLst>
            <pc:docMk/>
            <pc:sldMk cId="2862421385" sldId="266"/>
            <ac:picMk id="3" creationId="{9A23F31B-7634-4B78-AC6C-CBDE738E9418}"/>
          </ac:picMkLst>
        </pc:picChg>
        <pc:picChg chg="add del mod">
          <ac:chgData name="kj119" userId="efccf29a-f3b5-4b37-b444-e9bda86a644e" providerId="ADAL" clId="{342515E9-4958-4B38-B765-F79940A6FE00}" dt="2019-09-21T06:52:22.905" v="2407"/>
          <ac:picMkLst>
            <pc:docMk/>
            <pc:sldMk cId="2862421385" sldId="266"/>
            <ac:picMk id="5" creationId="{4E51943C-B5F3-4D31-B772-68B1C1178924}"/>
          </ac:picMkLst>
        </pc:picChg>
        <pc:picChg chg="del">
          <ac:chgData name="kj119" userId="efccf29a-f3b5-4b37-b444-e9bda86a644e" providerId="ADAL" clId="{342515E9-4958-4B38-B765-F79940A6FE00}" dt="2019-09-21T06:51:46.071" v="2367" actId="478"/>
          <ac:picMkLst>
            <pc:docMk/>
            <pc:sldMk cId="2862421385" sldId="266"/>
            <ac:picMk id="6" creationId="{585E6E4A-C16E-4CD5-AC59-B68848427CC8}"/>
          </ac:picMkLst>
        </pc:picChg>
        <pc:picChg chg="add del mod">
          <ac:chgData name="kj119" userId="efccf29a-f3b5-4b37-b444-e9bda86a644e" providerId="ADAL" clId="{342515E9-4958-4B38-B765-F79940A6FE00}" dt="2019-09-21T06:52:22.905" v="2407"/>
          <ac:picMkLst>
            <pc:docMk/>
            <pc:sldMk cId="2862421385" sldId="266"/>
            <ac:picMk id="8" creationId="{E12CA7E3-7557-45F1-B3C8-753712A2BAE3}"/>
          </ac:picMkLst>
        </pc:picChg>
        <pc:picChg chg="del">
          <ac:chgData name="kj119" userId="efccf29a-f3b5-4b37-b444-e9bda86a644e" providerId="ADAL" clId="{342515E9-4958-4B38-B765-F79940A6FE00}" dt="2019-09-21T06:51:46.071" v="2367" actId="478"/>
          <ac:picMkLst>
            <pc:docMk/>
            <pc:sldMk cId="2862421385" sldId="266"/>
            <ac:picMk id="9" creationId="{D7375C99-1756-47E4-AB02-26E1FC0BA87D}"/>
          </ac:picMkLst>
        </pc:picChg>
        <pc:picChg chg="add mod">
          <ac:chgData name="kj119" userId="efccf29a-f3b5-4b37-b444-e9bda86a644e" providerId="ADAL" clId="{342515E9-4958-4B38-B765-F79940A6FE00}" dt="2019-09-21T06:55:56.712" v="2634" actId="1076"/>
          <ac:picMkLst>
            <pc:docMk/>
            <pc:sldMk cId="2862421385" sldId="266"/>
            <ac:picMk id="11" creationId="{3E37FB9E-4D07-4BFD-9E78-893042BE5C0C}"/>
          </ac:picMkLst>
        </pc:picChg>
        <pc:picChg chg="add mod">
          <ac:chgData name="kj119" userId="efccf29a-f3b5-4b37-b444-e9bda86a644e" providerId="ADAL" clId="{342515E9-4958-4B38-B765-F79940A6FE00}" dt="2019-09-21T06:56:30.880" v="2642" actId="1076"/>
          <ac:picMkLst>
            <pc:docMk/>
            <pc:sldMk cId="2862421385" sldId="266"/>
            <ac:picMk id="13" creationId="{24FC6E8F-FB9E-40AE-9234-C9B4A69A3A6A}"/>
          </ac:picMkLst>
        </pc:picChg>
        <pc:picChg chg="del">
          <ac:chgData name="kj119" userId="efccf29a-f3b5-4b37-b444-e9bda86a644e" providerId="ADAL" clId="{342515E9-4958-4B38-B765-F79940A6FE00}" dt="2019-09-21T06:51:46.071" v="2367" actId="478"/>
          <ac:picMkLst>
            <pc:docMk/>
            <pc:sldMk cId="2862421385" sldId="266"/>
            <ac:picMk id="14" creationId="{F5FFE80F-B078-4094-BE28-065E83E6208B}"/>
          </ac:picMkLst>
        </pc:picChg>
        <pc:picChg chg="add mod">
          <ac:chgData name="kj119" userId="efccf29a-f3b5-4b37-b444-e9bda86a644e" providerId="ADAL" clId="{342515E9-4958-4B38-B765-F79940A6FE00}" dt="2019-09-21T06:56:34.479" v="2644" actId="1076"/>
          <ac:picMkLst>
            <pc:docMk/>
            <pc:sldMk cId="2862421385" sldId="266"/>
            <ac:picMk id="19" creationId="{0A68451C-A5EB-4BD0-8CD2-6386327A31AF}"/>
          </ac:picMkLst>
        </pc:picChg>
        <pc:picChg chg="add mod">
          <ac:chgData name="kj119" userId="efccf29a-f3b5-4b37-b444-e9bda86a644e" providerId="ADAL" clId="{342515E9-4958-4B38-B765-F79940A6FE00}" dt="2019-09-21T06:56:25.623" v="2641" actId="1076"/>
          <ac:picMkLst>
            <pc:docMk/>
            <pc:sldMk cId="2862421385" sldId="266"/>
            <ac:picMk id="22" creationId="{47858C43-D0CF-4557-9AFE-20AFC1670791}"/>
          </ac:picMkLst>
        </pc:picChg>
        <pc:picChg chg="add mod">
          <ac:chgData name="kj119" userId="efccf29a-f3b5-4b37-b444-e9bda86a644e" providerId="ADAL" clId="{342515E9-4958-4B38-B765-F79940A6FE00}" dt="2019-09-21T06:57:08.418" v="2742" actId="1076"/>
          <ac:picMkLst>
            <pc:docMk/>
            <pc:sldMk cId="2862421385" sldId="266"/>
            <ac:picMk id="25" creationId="{CABC7F9C-295A-40CA-BED8-551A74A67BD4}"/>
          </ac:picMkLst>
        </pc:picChg>
        <pc:picChg chg="add mod">
          <ac:chgData name="kj119" userId="efccf29a-f3b5-4b37-b444-e9bda86a644e" providerId="ADAL" clId="{342515E9-4958-4B38-B765-F79940A6FE00}" dt="2019-09-21T06:57:14.288" v="2744" actId="1076"/>
          <ac:picMkLst>
            <pc:docMk/>
            <pc:sldMk cId="2862421385" sldId="266"/>
            <ac:picMk id="27" creationId="{3ECC900E-4CFF-40E8-A21A-88139AB8D3CB}"/>
          </ac:picMkLst>
        </pc:picChg>
        <pc:cxnChg chg="del">
          <ac:chgData name="kj119" userId="efccf29a-f3b5-4b37-b444-e9bda86a644e" providerId="ADAL" clId="{342515E9-4958-4B38-B765-F79940A6FE00}" dt="2019-09-21T06:51:40.469" v="2366" actId="478"/>
          <ac:cxnSpMkLst>
            <pc:docMk/>
            <pc:sldMk cId="2862421385" sldId="266"/>
            <ac:cxnSpMk id="17" creationId="{144F7790-34B0-45DE-8AA4-C5DF09B4D112}"/>
          </ac:cxnSpMkLst>
        </pc:cxnChg>
        <pc:cxnChg chg="del">
          <ac:chgData name="kj119" userId="efccf29a-f3b5-4b37-b444-e9bda86a644e" providerId="ADAL" clId="{342515E9-4958-4B38-B765-F79940A6FE00}" dt="2019-09-21T06:51:40.469" v="2366" actId="478"/>
          <ac:cxnSpMkLst>
            <pc:docMk/>
            <pc:sldMk cId="2862421385" sldId="266"/>
            <ac:cxnSpMk id="20" creationId="{7C36619F-5EBD-4F6B-9785-278A719E7546}"/>
          </ac:cxnSpMkLst>
        </pc:cxnChg>
        <pc:cxnChg chg="add mod">
          <ac:chgData name="kj119" userId="efccf29a-f3b5-4b37-b444-e9bda86a644e" providerId="ADAL" clId="{342515E9-4958-4B38-B765-F79940A6FE00}" dt="2019-09-21T06:57:53.393" v="2784" actId="11529"/>
          <ac:cxnSpMkLst>
            <pc:docMk/>
            <pc:sldMk cId="2862421385" sldId="266"/>
            <ac:cxnSpMk id="30" creationId="{FA7B72F5-A790-4273-956F-D586D640327C}"/>
          </ac:cxnSpMkLst>
        </pc:cxnChg>
        <pc:cxnChg chg="add mod">
          <ac:chgData name="kj119" userId="efccf29a-f3b5-4b37-b444-e9bda86a644e" providerId="ADAL" clId="{342515E9-4958-4B38-B765-F79940A6FE00}" dt="2019-09-21T06:57:58.264" v="2785" actId="11529"/>
          <ac:cxnSpMkLst>
            <pc:docMk/>
            <pc:sldMk cId="2862421385" sldId="266"/>
            <ac:cxnSpMk id="32" creationId="{20ABE49D-456B-4FF1-BF75-A4F2E086F4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9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58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68143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90586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65157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88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19573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27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8992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06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47325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21037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2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3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7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0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3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6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7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2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1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4A5C320-1711-4E8E-B10C-DB383114491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8D1C607-3131-4499-832A-02C4AB606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7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5A54D-C809-45F8-9CC8-7361D4A8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208" y="2315360"/>
            <a:ext cx="10363200" cy="1392573"/>
          </a:xfrm>
        </p:spPr>
        <p:txBody>
          <a:bodyPr>
            <a:normAutofit fontScale="90000"/>
          </a:bodyPr>
          <a:lstStyle/>
          <a:p>
            <a:r>
              <a:rPr lang="ko-KR" altLang="en-US" sz="4900" dirty="0" err="1"/>
              <a:t>웹콘텐츠프로그래밍</a:t>
            </a:r>
            <a:br>
              <a:rPr lang="en-US" altLang="ko-KR" sz="4900" dirty="0"/>
            </a:br>
            <a:r>
              <a:rPr lang="en-US" altLang="ko-KR" sz="4900" dirty="0"/>
              <a:t>2019.09.18(4</a:t>
            </a:r>
            <a:r>
              <a:rPr lang="ko-KR" altLang="en-US" sz="4900" dirty="0"/>
              <a:t>주차</a:t>
            </a:r>
            <a:r>
              <a:rPr lang="en-US" altLang="ko-KR" sz="4900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802363-41A8-48C5-A4FA-46E2B4886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208" y="3707934"/>
            <a:ext cx="8583168" cy="1535185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모바일인터넷과</a:t>
            </a:r>
            <a:endParaRPr lang="en-US" altLang="ko-KR" dirty="0"/>
          </a:p>
          <a:p>
            <a:pPr algn="r"/>
            <a:r>
              <a:rPr lang="en-US" altLang="ko-KR" dirty="0"/>
              <a:t>201840222 </a:t>
            </a:r>
            <a:r>
              <a:rPr lang="ko-KR" altLang="en-US" dirty="0"/>
              <a:t>이광민</a:t>
            </a:r>
            <a:endParaRPr lang="en-US" altLang="ko-KR" dirty="0"/>
          </a:p>
          <a:p>
            <a:pPr algn="r"/>
            <a:r>
              <a:rPr lang="ko-KR" altLang="en-US" dirty="0"/>
              <a:t>이호진 교수님</a:t>
            </a:r>
          </a:p>
        </p:txBody>
      </p:sp>
    </p:spTree>
    <p:extLst>
      <p:ext uri="{BB962C8B-B14F-4D97-AF65-F5344CB8AC3E}">
        <p14:creationId xmlns:p14="http://schemas.microsoft.com/office/powerpoint/2010/main" val="294901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C1B7BA-8025-4B41-A619-1F0BC937A5AE}"/>
              </a:ext>
            </a:extLst>
          </p:cNvPr>
          <p:cNvSpPr txBox="1"/>
          <p:nvPr/>
        </p:nvSpPr>
        <p:spPr>
          <a:xfrm>
            <a:off x="11878704" y="6488668"/>
            <a:ext cx="31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23F31B-7634-4B78-AC6C-CBDE738E9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6" y="234780"/>
            <a:ext cx="4515480" cy="54395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5E6E4A-C16E-4CD5-AC59-B68848427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75" y="4988998"/>
            <a:ext cx="1895740" cy="485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0C8FAE-7DD5-46B3-BFAA-FAE37BB9A24C}"/>
              </a:ext>
            </a:extLst>
          </p:cNvPr>
          <p:cNvSpPr txBox="1"/>
          <p:nvPr/>
        </p:nvSpPr>
        <p:spPr>
          <a:xfrm>
            <a:off x="5096490" y="3640347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php</a:t>
            </a:r>
            <a:r>
              <a:rPr lang="ko-KR" altLang="en-US" dirty="0"/>
              <a:t>에서의 가변함수를 사용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44F7790-34B0-45DE-8AA4-C5DF09B4D112}"/>
              </a:ext>
            </a:extLst>
          </p:cNvPr>
          <p:cNvCxnSpPr/>
          <p:nvPr/>
        </p:nvCxnSpPr>
        <p:spPr>
          <a:xfrm flipH="1">
            <a:off x="2981251" y="3825013"/>
            <a:ext cx="1992702" cy="104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7899EE-470B-496E-888C-740ED1153883}"/>
              </a:ext>
            </a:extLst>
          </p:cNvPr>
          <p:cNvSpPr txBox="1"/>
          <p:nvPr/>
        </p:nvSpPr>
        <p:spPr>
          <a:xfrm>
            <a:off x="8488393" y="3977579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</a:t>
            </a:r>
            <a:r>
              <a:rPr lang="ko-KR" altLang="en-US" dirty="0"/>
              <a:t>에서의 가변함수의 사용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2A8E89D-D4E4-479F-9CB2-5DD45F3CA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19" y="234780"/>
            <a:ext cx="5696745" cy="255305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9D63457-84DD-4951-9B2F-4B743EA22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58" y="2880421"/>
            <a:ext cx="4772691" cy="57158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C36619F-5EBD-4F6B-9785-278A719E7546}"/>
              </a:ext>
            </a:extLst>
          </p:cNvPr>
          <p:cNvCxnSpPr>
            <a:cxnSpLocks/>
          </p:cNvCxnSpPr>
          <p:nvPr/>
        </p:nvCxnSpPr>
        <p:spPr>
          <a:xfrm flipH="1" flipV="1">
            <a:off x="8732939" y="1249960"/>
            <a:ext cx="738866" cy="26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C1B7BA-8025-4B41-A619-1F0BC937A5AE}"/>
              </a:ext>
            </a:extLst>
          </p:cNvPr>
          <p:cNvSpPr txBox="1"/>
          <p:nvPr/>
        </p:nvSpPr>
        <p:spPr>
          <a:xfrm>
            <a:off x="11736198" y="6488668"/>
            <a:ext cx="4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37FB9E-4D07-4BFD-9E78-893042BE5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9" y="231274"/>
            <a:ext cx="3372321" cy="55062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FC6E8F-FB9E-40AE-9234-C9B4A69A3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34" y="1907908"/>
            <a:ext cx="990738" cy="7430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A68451C-A5EB-4BD0-8CD2-6386327A3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35" y="4037043"/>
            <a:ext cx="724001" cy="5811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7858C43-D0CF-4557-9AFE-20AFC1670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23" y="5070649"/>
            <a:ext cx="933580" cy="6668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E29485-AC37-4763-A243-AB64CB06D4D0}"/>
              </a:ext>
            </a:extLst>
          </p:cNvPr>
          <p:cNvSpPr txBox="1"/>
          <p:nvPr/>
        </p:nvSpPr>
        <p:spPr>
          <a:xfrm>
            <a:off x="4186072" y="587229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함수가 여러 개 </a:t>
            </a:r>
            <a:r>
              <a:rPr lang="ko-KR" altLang="en-US" dirty="0" err="1"/>
              <a:t>존재할때</a:t>
            </a:r>
            <a:r>
              <a:rPr lang="ko-KR" altLang="en-US" dirty="0"/>
              <a:t> 사용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ABC7F9C-295A-40CA-BED8-551A74A67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99" y="1279170"/>
            <a:ext cx="4210638" cy="200052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ECC900E-4CFF-40E8-A21A-88139AB8D3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590" y="2650961"/>
            <a:ext cx="562053" cy="1257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5EF19D6-E04F-4549-BD29-11DE55D6C4CA}"/>
              </a:ext>
            </a:extLst>
          </p:cNvPr>
          <p:cNvSpPr txBox="1"/>
          <p:nvPr/>
        </p:nvSpPr>
        <p:spPr>
          <a:xfrm>
            <a:off x="8732939" y="4714613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재귀 함수의 사용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A7B72F5-A790-4273-956F-D586D640327C}"/>
              </a:ext>
            </a:extLst>
          </p:cNvPr>
          <p:cNvCxnSpPr>
            <a:endCxn id="23" idx="1"/>
          </p:cNvCxnSpPr>
          <p:nvPr/>
        </p:nvCxnSpPr>
        <p:spPr>
          <a:xfrm flipV="1">
            <a:off x="3478635" y="771895"/>
            <a:ext cx="707437" cy="50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0ABE49D-456B-4FF1-BF75-A4F2E086F441}"/>
              </a:ext>
            </a:extLst>
          </p:cNvPr>
          <p:cNvCxnSpPr/>
          <p:nvPr/>
        </p:nvCxnSpPr>
        <p:spPr>
          <a:xfrm flipH="1" flipV="1">
            <a:off x="9110444" y="2718033"/>
            <a:ext cx="436228" cy="187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42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C1B7BA-8025-4B41-A619-1F0BC937A5AE}"/>
              </a:ext>
            </a:extLst>
          </p:cNvPr>
          <p:cNvSpPr txBox="1"/>
          <p:nvPr/>
        </p:nvSpPr>
        <p:spPr>
          <a:xfrm>
            <a:off x="11927184" y="64886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796884-1F59-402E-987E-A2938E4A9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857" y="385894"/>
            <a:ext cx="2719723" cy="3978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2F594B-F4E5-4C0A-BA57-C6DB74D5C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6" y="228640"/>
            <a:ext cx="5534114" cy="44321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4F957D-94EA-4DCE-AC1A-D28640D2FB50}"/>
              </a:ext>
            </a:extLst>
          </p:cNvPr>
          <p:cNvSpPr txBox="1"/>
          <p:nvPr/>
        </p:nvSpPr>
        <p:spPr>
          <a:xfrm>
            <a:off x="6031684" y="4957894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마크다운을 이용한 웹사이트의 제작</a:t>
            </a:r>
          </a:p>
        </p:txBody>
      </p:sp>
    </p:spTree>
    <p:extLst>
      <p:ext uri="{BB962C8B-B14F-4D97-AF65-F5344CB8AC3E}">
        <p14:creationId xmlns:p14="http://schemas.microsoft.com/office/powerpoint/2010/main" val="129298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C1B7BA-8025-4B41-A619-1F0BC937A5AE}"/>
              </a:ext>
            </a:extLst>
          </p:cNvPr>
          <p:cNvSpPr txBox="1"/>
          <p:nvPr/>
        </p:nvSpPr>
        <p:spPr>
          <a:xfrm>
            <a:off x="11927184" y="64886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F9EA18-B5E9-4A62-B073-336889271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84" y="2524549"/>
            <a:ext cx="3742099" cy="29532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9F15F6-D46A-443C-AA39-125D5DBC1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22" y="307068"/>
            <a:ext cx="6897063" cy="35437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639C81-91F1-4CB9-BAFA-B76874095B6A}"/>
              </a:ext>
            </a:extLst>
          </p:cNvPr>
          <p:cNvSpPr txBox="1"/>
          <p:nvPr/>
        </p:nvSpPr>
        <p:spPr>
          <a:xfrm>
            <a:off x="3452386" y="5018279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마크다운에서 이미지를 출력</a:t>
            </a:r>
          </a:p>
        </p:txBody>
      </p:sp>
    </p:spTree>
    <p:extLst>
      <p:ext uri="{BB962C8B-B14F-4D97-AF65-F5344CB8AC3E}">
        <p14:creationId xmlns:p14="http://schemas.microsoft.com/office/powerpoint/2010/main" val="172692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C1B7BA-8025-4B41-A619-1F0BC937A5AE}"/>
              </a:ext>
            </a:extLst>
          </p:cNvPr>
          <p:cNvSpPr txBox="1"/>
          <p:nvPr/>
        </p:nvSpPr>
        <p:spPr>
          <a:xfrm>
            <a:off x="11927184" y="6488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39C81-91F1-4CB9-BAFA-B76874095B6A}"/>
              </a:ext>
            </a:extLst>
          </p:cNvPr>
          <p:cNvSpPr txBox="1"/>
          <p:nvPr/>
        </p:nvSpPr>
        <p:spPr>
          <a:xfrm>
            <a:off x="6178333" y="4492463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를 이용한 웹페이지의 제작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AFFCA-B3F6-4F00-ACB3-D479046AF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999" y="1439134"/>
            <a:ext cx="3648584" cy="18576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1FA347-8563-4D68-8329-853F332A2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4" y="629941"/>
            <a:ext cx="4143953" cy="2095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D34639-AE5A-452F-9C34-9B10105EB0CE}"/>
              </a:ext>
            </a:extLst>
          </p:cNvPr>
          <p:cNvSpPr txBox="1"/>
          <p:nvPr/>
        </p:nvSpPr>
        <p:spPr>
          <a:xfrm>
            <a:off x="1263048" y="3105834"/>
            <a:ext cx="44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&lt;h1&gt;</a:t>
            </a:r>
            <a:r>
              <a:rPr lang="ko-KR" altLang="en-US" dirty="0"/>
              <a:t>태그는 제목 태그</a:t>
            </a:r>
            <a:endParaRPr lang="en-US" altLang="ko-KR" dirty="0"/>
          </a:p>
          <a:p>
            <a:r>
              <a:rPr lang="en-US" altLang="ko-KR" dirty="0"/>
              <a:t>&lt;h1&gt;</a:t>
            </a:r>
            <a:r>
              <a:rPr lang="ko-KR" altLang="en-US" dirty="0"/>
              <a:t>이 가장 큰 크기 </a:t>
            </a:r>
            <a:r>
              <a:rPr lang="en-US" altLang="ko-KR" dirty="0"/>
              <a:t>&lt;h6&gt;</a:t>
            </a:r>
            <a:r>
              <a:rPr lang="ko-KR" altLang="en-US" dirty="0"/>
              <a:t>이 가장 </a:t>
            </a:r>
            <a:r>
              <a:rPr lang="ko-KR" altLang="en-US" dirty="0" err="1"/>
              <a:t>작은크기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8E90A6-7455-4175-BF83-C9AF482BAD4C}"/>
              </a:ext>
            </a:extLst>
          </p:cNvPr>
          <p:cNvSpPr txBox="1"/>
          <p:nvPr/>
        </p:nvSpPr>
        <p:spPr>
          <a:xfrm>
            <a:off x="1263048" y="3753799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r>
              <a:rPr lang="ko-KR" altLang="en-US" dirty="0"/>
              <a:t>태그로 수평선 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EF53B-49CE-4010-B977-957A8C2E72C7}"/>
              </a:ext>
            </a:extLst>
          </p:cNvPr>
          <p:cNvSpPr txBox="1"/>
          <p:nvPr/>
        </p:nvSpPr>
        <p:spPr>
          <a:xfrm>
            <a:off x="1263048" y="412313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&lt;p&gt;</a:t>
            </a:r>
            <a:r>
              <a:rPr lang="ko-KR" altLang="en-US" dirty="0"/>
              <a:t>태그로 문단 출력</a:t>
            </a:r>
          </a:p>
        </p:txBody>
      </p:sp>
    </p:spTree>
    <p:extLst>
      <p:ext uri="{BB962C8B-B14F-4D97-AF65-F5344CB8AC3E}">
        <p14:creationId xmlns:p14="http://schemas.microsoft.com/office/powerpoint/2010/main" val="271640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C1B7BA-8025-4B41-A619-1F0BC937A5AE}"/>
              </a:ext>
            </a:extLst>
          </p:cNvPr>
          <p:cNvSpPr txBox="1"/>
          <p:nvPr/>
        </p:nvSpPr>
        <p:spPr>
          <a:xfrm>
            <a:off x="11927184" y="6488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39C81-91F1-4CB9-BAFA-B76874095B6A}"/>
              </a:ext>
            </a:extLst>
          </p:cNvPr>
          <p:cNvSpPr txBox="1"/>
          <p:nvPr/>
        </p:nvSpPr>
        <p:spPr>
          <a:xfrm>
            <a:off x="3452386" y="5018279"/>
            <a:ext cx="512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이동태그를 넣어서 </a:t>
            </a:r>
            <a:r>
              <a:rPr lang="ko-KR" altLang="en-US" dirty="0" err="1"/>
              <a:t>새로만든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교시 페이지로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4451AF7-A8D5-438B-BA32-1E81BB4F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8" y="677509"/>
            <a:ext cx="3372321" cy="232442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1422097-3AEA-425E-86BE-B17637F77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6" y="3202599"/>
            <a:ext cx="2429214" cy="98121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0C9001E-A712-4A7D-A7C7-AF2AA418A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644" y="544140"/>
            <a:ext cx="3324689" cy="259116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CC95D9A-8C3D-476D-98E0-65DCDE819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741" y="549977"/>
            <a:ext cx="2953162" cy="2362530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382D5E9-B117-46D5-BE10-74FE791C9150}"/>
              </a:ext>
            </a:extLst>
          </p:cNvPr>
          <p:cNvCxnSpPr>
            <a:cxnSpLocks/>
          </p:cNvCxnSpPr>
          <p:nvPr/>
        </p:nvCxnSpPr>
        <p:spPr>
          <a:xfrm flipV="1">
            <a:off x="5494236" y="1593908"/>
            <a:ext cx="3417172" cy="89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2A24A67-8185-486D-9988-7A86151E27E0}"/>
              </a:ext>
            </a:extLst>
          </p:cNvPr>
          <p:cNvSpPr txBox="1"/>
          <p:nvPr/>
        </p:nvSpPr>
        <p:spPr>
          <a:xfrm>
            <a:off x="2969703" y="3486736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마크다운에서 </a:t>
            </a:r>
            <a:r>
              <a:rPr lang="en-US" altLang="ko-KR" dirty="0"/>
              <a:t>*</a:t>
            </a:r>
            <a:r>
              <a:rPr lang="ko-KR" altLang="en-US" dirty="0"/>
              <a:t>은 </a:t>
            </a:r>
            <a:r>
              <a:rPr lang="en-US" altLang="ko-KR" dirty="0"/>
              <a:t>html</a:t>
            </a:r>
            <a:r>
              <a:rPr lang="ko-KR" altLang="en-US" dirty="0"/>
              <a:t>의 문단태그와 같음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11B9049-C7F3-411C-BB80-8E42507F1B15}"/>
              </a:ext>
            </a:extLst>
          </p:cNvPr>
          <p:cNvCxnSpPr/>
          <p:nvPr/>
        </p:nvCxnSpPr>
        <p:spPr>
          <a:xfrm flipH="1" flipV="1">
            <a:off x="998290" y="2155971"/>
            <a:ext cx="2567031" cy="127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761D9DA-F482-46D8-9C20-AD0423CFF43E}"/>
              </a:ext>
            </a:extLst>
          </p:cNvPr>
          <p:cNvSpPr txBox="1"/>
          <p:nvPr/>
        </p:nvSpPr>
        <p:spPr>
          <a:xfrm>
            <a:off x="6878973" y="2123115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클릭시</a:t>
            </a:r>
            <a:r>
              <a:rPr lang="ko-KR" altLang="en-US" dirty="0"/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95579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C1B7BA-8025-4B41-A619-1F0BC937A5AE}"/>
              </a:ext>
            </a:extLst>
          </p:cNvPr>
          <p:cNvSpPr txBox="1"/>
          <p:nvPr/>
        </p:nvSpPr>
        <p:spPr>
          <a:xfrm>
            <a:off x="11878704" y="6488668"/>
            <a:ext cx="31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3BB66-0063-4D16-AF6C-F0524DB1C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10" y="461170"/>
            <a:ext cx="3962953" cy="32008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C1EF57-97D4-40A3-B0DF-66B509CF1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82" y="2851948"/>
            <a:ext cx="2353003" cy="1305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2360BA-1408-474B-94FD-54242A60484E}"/>
              </a:ext>
            </a:extLst>
          </p:cNvPr>
          <p:cNvSpPr txBox="1"/>
          <p:nvPr/>
        </p:nvSpPr>
        <p:spPr>
          <a:xfrm>
            <a:off x="1093764" y="4498856"/>
            <a:ext cx="2912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함수의 선언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function 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함수의 내용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E62E0-0697-4FDB-96AB-4A7D1EDE7820}"/>
              </a:ext>
            </a:extLst>
          </p:cNvPr>
          <p:cNvSpPr txBox="1"/>
          <p:nvPr/>
        </p:nvSpPr>
        <p:spPr>
          <a:xfrm>
            <a:off x="6096000" y="4526387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</a:t>
            </a:r>
            <a:r>
              <a:rPr lang="ko-KR" altLang="en-US" dirty="0"/>
              <a:t>에서의 함수의 선언과 호출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950728-BF97-4D1D-9166-BD1DA8717AA5}"/>
              </a:ext>
            </a:extLst>
          </p:cNvPr>
          <p:cNvCxnSpPr/>
          <p:nvPr/>
        </p:nvCxnSpPr>
        <p:spPr>
          <a:xfrm flipH="1" flipV="1">
            <a:off x="2550253" y="3504501"/>
            <a:ext cx="486562" cy="65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DD15B0-8B9E-4F9C-B7C9-3DA6AAE86FEA}"/>
              </a:ext>
            </a:extLst>
          </p:cNvPr>
          <p:cNvSpPr txBox="1"/>
          <p:nvPr/>
        </p:nvSpPr>
        <p:spPr>
          <a:xfrm>
            <a:off x="2793534" y="4157055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함수의 호출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AA72558-3FE8-4578-8530-014BEFD90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1170"/>
            <a:ext cx="5934903" cy="234347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D0EC24E-9289-4936-92E2-02F8D683A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49" y="3015300"/>
            <a:ext cx="4686954" cy="49536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6BC0DF-DB51-4F67-A831-C4820FA2497E}"/>
              </a:ext>
            </a:extLst>
          </p:cNvPr>
          <p:cNvCxnSpPr>
            <a:cxnSpLocks/>
          </p:cNvCxnSpPr>
          <p:nvPr/>
        </p:nvCxnSpPr>
        <p:spPr>
          <a:xfrm flipV="1">
            <a:off x="6535024" y="1426128"/>
            <a:ext cx="1266737" cy="288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37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C1B7BA-8025-4B41-A619-1F0BC937A5AE}"/>
              </a:ext>
            </a:extLst>
          </p:cNvPr>
          <p:cNvSpPr txBox="1"/>
          <p:nvPr/>
        </p:nvSpPr>
        <p:spPr>
          <a:xfrm>
            <a:off x="11878704" y="6488668"/>
            <a:ext cx="31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07F7A8-31A3-4F86-9BBA-12248EFE5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8" y="642308"/>
            <a:ext cx="5287113" cy="2133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F4283B-78CF-4F9C-8ED8-155D83E44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889" y="1993208"/>
            <a:ext cx="1457528" cy="724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DFF400-D04D-4882-883A-6D6700C42F02}"/>
              </a:ext>
            </a:extLst>
          </p:cNvPr>
          <p:cNvSpPr txBox="1"/>
          <p:nvPr/>
        </p:nvSpPr>
        <p:spPr>
          <a:xfrm>
            <a:off x="6495771" y="736134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function_exists</a:t>
            </a:r>
            <a:r>
              <a:rPr lang="en-US" altLang="ko-KR" dirty="0"/>
              <a:t>(“</a:t>
            </a:r>
            <a:r>
              <a:rPr lang="ko-KR" altLang="en-US" dirty="0"/>
              <a:t>함수의 이름</a:t>
            </a:r>
            <a:r>
              <a:rPr lang="en-US" altLang="ko-KR" dirty="0"/>
              <a:t>”)</a:t>
            </a:r>
            <a:r>
              <a:rPr lang="ko-KR" altLang="en-US" dirty="0"/>
              <a:t>을 사용하면</a:t>
            </a:r>
            <a:endParaRPr lang="en-US" altLang="ko-KR" dirty="0"/>
          </a:p>
          <a:p>
            <a:r>
              <a:rPr lang="ko-KR" altLang="en-US" dirty="0"/>
              <a:t>함수의 정의 여부를 </a:t>
            </a:r>
            <a:r>
              <a:rPr lang="ko-KR" altLang="en-US" dirty="0" err="1"/>
              <a:t>알수있음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779583-5A1F-4B17-AE56-81356C759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8" y="2849863"/>
            <a:ext cx="4458376" cy="31896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F240A9-DFF4-4B60-81E3-2144A54D9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681" y="5344101"/>
            <a:ext cx="1524213" cy="6954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C462287-B82D-46C9-BAD8-5BFB259BFC4C}"/>
              </a:ext>
            </a:extLst>
          </p:cNvPr>
          <p:cNvSpPr txBox="1"/>
          <p:nvPr/>
        </p:nvSpPr>
        <p:spPr>
          <a:xfrm>
            <a:off x="6495771" y="3178876"/>
            <a:ext cx="45881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</a:t>
            </a:r>
            <a:r>
              <a:rPr lang="ko-KR" altLang="en-US" dirty="0" err="1"/>
              <a:t>선언시</a:t>
            </a:r>
            <a:r>
              <a:rPr lang="ko-KR" altLang="en-US" dirty="0"/>
              <a:t> 매개변수를 함수로 </a:t>
            </a:r>
            <a:r>
              <a:rPr lang="ko-KR" altLang="en-US" dirty="0" err="1"/>
              <a:t>보낼수</a:t>
            </a:r>
            <a:r>
              <a:rPr lang="ko-KR" altLang="en-US" dirty="0"/>
              <a:t>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function 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함수의 내용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BDC4C0-EAB7-4029-BC23-5A3BD69D79D6}"/>
              </a:ext>
            </a:extLst>
          </p:cNvPr>
          <p:cNvSpPr txBox="1"/>
          <p:nvPr/>
        </p:nvSpPr>
        <p:spPr>
          <a:xfrm>
            <a:off x="5391302" y="4899171"/>
            <a:ext cx="5692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php</a:t>
            </a:r>
            <a:r>
              <a:rPr lang="ko-KR" altLang="en-US" dirty="0"/>
              <a:t>에서 함수에는 매개변수가 존재하나</a:t>
            </a:r>
            <a:endParaRPr lang="en-US" altLang="ko-KR" dirty="0"/>
          </a:p>
          <a:p>
            <a:r>
              <a:rPr lang="ko-KR" altLang="en-US" dirty="0"/>
              <a:t>호출부분에서 매개변수가 존재하지 </a:t>
            </a:r>
            <a:r>
              <a:rPr lang="ko-KR" altLang="en-US" dirty="0" err="1"/>
              <a:t>않을경우</a:t>
            </a:r>
            <a:r>
              <a:rPr lang="ko-KR" altLang="en-US" dirty="0"/>
              <a:t> 에러발생</a:t>
            </a:r>
          </a:p>
        </p:txBody>
      </p:sp>
    </p:spTree>
    <p:extLst>
      <p:ext uri="{BB962C8B-B14F-4D97-AF65-F5344CB8AC3E}">
        <p14:creationId xmlns:p14="http://schemas.microsoft.com/office/powerpoint/2010/main" val="149657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C1B7BA-8025-4B41-A619-1F0BC937A5AE}"/>
              </a:ext>
            </a:extLst>
          </p:cNvPr>
          <p:cNvSpPr txBox="1"/>
          <p:nvPr/>
        </p:nvSpPr>
        <p:spPr>
          <a:xfrm>
            <a:off x="11878704" y="6488668"/>
            <a:ext cx="31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CC593B-7EB0-4019-8EF4-463E5B9AC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8" y="196411"/>
            <a:ext cx="5258534" cy="31436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FF74AE0-8011-4AAD-9953-54751387C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92" y="2482730"/>
            <a:ext cx="1667108" cy="8573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63429F-7EE0-4237-A16A-17B7152A6DD7}"/>
              </a:ext>
            </a:extLst>
          </p:cNvPr>
          <p:cNvSpPr txBox="1"/>
          <p:nvPr/>
        </p:nvSpPr>
        <p:spPr>
          <a:xfrm>
            <a:off x="5697742" y="275202"/>
            <a:ext cx="60724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매개변수를 미리 지정해두면</a:t>
            </a:r>
            <a:endParaRPr lang="en-US" altLang="ko-KR" dirty="0"/>
          </a:p>
          <a:p>
            <a:r>
              <a:rPr lang="ko-KR" altLang="en-US" dirty="0"/>
              <a:t>만약 </a:t>
            </a:r>
            <a:r>
              <a:rPr lang="ko-KR" altLang="en-US" dirty="0" err="1"/>
              <a:t>호출시</a:t>
            </a:r>
            <a:r>
              <a:rPr lang="ko-KR" altLang="en-US" dirty="0"/>
              <a:t> 매개변수가 없어도 미리 지정해둔 값이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function 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함수의 내용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500E0F-44BD-4749-A937-05EB42AA2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8" y="3802973"/>
            <a:ext cx="7030431" cy="39058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31A00DA-EC1E-4687-B991-FEEFF36F5054}"/>
              </a:ext>
            </a:extLst>
          </p:cNvPr>
          <p:cNvCxnSpPr/>
          <p:nvPr/>
        </p:nvCxnSpPr>
        <p:spPr>
          <a:xfrm flipV="1">
            <a:off x="4580389" y="4193553"/>
            <a:ext cx="293615" cy="99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E005E2-0FEA-4721-86E0-90024FEADDC9}"/>
              </a:ext>
            </a:extLst>
          </p:cNvPr>
          <p:cNvSpPr txBox="1"/>
          <p:nvPr/>
        </p:nvSpPr>
        <p:spPr>
          <a:xfrm>
            <a:off x="3582099" y="5113545"/>
            <a:ext cx="481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전달 되는 매개변수의 자료형을 </a:t>
            </a:r>
            <a:r>
              <a:rPr lang="ko-KR" altLang="en-US" dirty="0" err="1"/>
              <a:t>지정할수</a:t>
            </a:r>
            <a:r>
              <a:rPr lang="ko-KR" altLang="en-US" dirty="0"/>
              <a:t> 있음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BE71E6-474C-4277-8867-3060AA258C79}"/>
              </a:ext>
            </a:extLst>
          </p:cNvPr>
          <p:cNvCxnSpPr/>
          <p:nvPr/>
        </p:nvCxnSpPr>
        <p:spPr>
          <a:xfrm flipV="1">
            <a:off x="5437683" y="4193553"/>
            <a:ext cx="293615" cy="99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9999EB-C620-4224-B2C8-651F44AF6062}"/>
              </a:ext>
            </a:extLst>
          </p:cNvPr>
          <p:cNvCxnSpPr>
            <a:cxnSpLocks/>
          </p:cNvCxnSpPr>
          <p:nvPr/>
        </p:nvCxnSpPr>
        <p:spPr>
          <a:xfrm flipH="1">
            <a:off x="7147420" y="3524766"/>
            <a:ext cx="1253627" cy="27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F325140-0837-4F66-89EB-BD8AF823AFC1}"/>
              </a:ext>
            </a:extLst>
          </p:cNvPr>
          <p:cNvSpPr txBox="1"/>
          <p:nvPr/>
        </p:nvSpPr>
        <p:spPr>
          <a:xfrm>
            <a:off x="8313304" y="3294537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반환되는 값의 자료형도 지정가능</a:t>
            </a:r>
          </a:p>
        </p:txBody>
      </p:sp>
    </p:spTree>
    <p:extLst>
      <p:ext uri="{BB962C8B-B14F-4D97-AF65-F5344CB8AC3E}">
        <p14:creationId xmlns:p14="http://schemas.microsoft.com/office/powerpoint/2010/main" val="30692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C1B7BA-8025-4B41-A619-1F0BC937A5AE}"/>
              </a:ext>
            </a:extLst>
          </p:cNvPr>
          <p:cNvSpPr txBox="1"/>
          <p:nvPr/>
        </p:nvSpPr>
        <p:spPr>
          <a:xfrm>
            <a:off x="11878704" y="6488668"/>
            <a:ext cx="31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43E6F8-FE38-4FD8-B227-E1B3516E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77" y="201335"/>
            <a:ext cx="4336721" cy="50795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539812-2D29-4309-86C5-BE7C9BCEC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51" y="201335"/>
            <a:ext cx="6602173" cy="18327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BB3993-75C4-40EA-BF41-12F8A3191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51" y="2189527"/>
            <a:ext cx="3963515" cy="35741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0FC092-7CFF-4B93-BB99-D0ADC4CBE7A7}"/>
              </a:ext>
            </a:extLst>
          </p:cNvPr>
          <p:cNvSpPr txBox="1"/>
          <p:nvPr/>
        </p:nvSpPr>
        <p:spPr>
          <a:xfrm>
            <a:off x="7311841" y="4641066"/>
            <a:ext cx="435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부트스트랩을 이용해서</a:t>
            </a:r>
            <a:endParaRPr lang="en-US" altLang="ko-KR" dirty="0"/>
          </a:p>
          <a:p>
            <a:r>
              <a:rPr lang="ko-KR" altLang="en-US" dirty="0"/>
              <a:t>아까 만들었던 웹페이지의 레이아웃 수정</a:t>
            </a:r>
          </a:p>
        </p:txBody>
      </p:sp>
    </p:spTree>
    <p:extLst>
      <p:ext uri="{BB962C8B-B14F-4D97-AF65-F5344CB8AC3E}">
        <p14:creationId xmlns:p14="http://schemas.microsoft.com/office/powerpoint/2010/main" val="330437769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FAD78BA0EC9347BB54CF3BCA29B228" ma:contentTypeVersion="6" ma:contentTypeDescription="Create a new document." ma:contentTypeScope="" ma:versionID="3d0a558cb8ea0a3952d0f9f6e919378f">
  <xsd:schema xmlns:xsd="http://www.w3.org/2001/XMLSchema" xmlns:xs="http://www.w3.org/2001/XMLSchema" xmlns:p="http://schemas.microsoft.com/office/2006/metadata/properties" xmlns:ns3="3fb90a22-7183-40de-ab54-659b6302e7b1" targetNamespace="http://schemas.microsoft.com/office/2006/metadata/properties" ma:root="true" ma:fieldsID="c1b79dd6af003a8d46f2e5b430da90cc" ns3:_="">
    <xsd:import namespace="3fb90a22-7183-40de-ab54-659b6302e7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90a22-7183-40de-ab54-659b6302e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60FEDA-9252-4C2F-879F-8C99777500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b90a22-7183-40de-ab54-659b6302e7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673AFE-13E6-4202-B642-6A0FA1591B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6DFCD5-8355-4415-8DDF-1FD243142109}">
  <ds:schemaRefs>
    <ds:schemaRef ds:uri="http://schemas.microsoft.com/office/2006/metadata/properties"/>
    <ds:schemaRef ds:uri="http://purl.org/dc/elements/1.1/"/>
    <ds:schemaRef ds:uri="3fb90a22-7183-40de-ab54-659b6302e7b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64</TotalTime>
  <Words>173</Words>
  <Application>Microsoft Office PowerPoint</Application>
  <PresentationFormat>와이드스크린</PresentationFormat>
  <Paragraphs>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Corbel</vt:lpstr>
      <vt:lpstr>Wingdings 2</vt:lpstr>
      <vt:lpstr>Wingdings 3</vt:lpstr>
      <vt:lpstr>HDOfficeLightV0</vt:lpstr>
      <vt:lpstr>New_Education02</vt:lpstr>
      <vt:lpstr>웹콘텐츠프로그래밍 2019.09.18(4주차)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웹콘텐츠프로그래밍 2019.09.18(4주차) </dc:title>
  <dc:creator>kj119</dc:creator>
  <cp:lastModifiedBy>kj119</cp:lastModifiedBy>
  <cp:revision>1</cp:revision>
  <dcterms:created xsi:type="dcterms:W3CDTF">2019-09-21T05:54:23Z</dcterms:created>
  <dcterms:modified xsi:type="dcterms:W3CDTF">2019-09-21T06:58:28Z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0x01010076FAD78BA0EC9347BB54CF3BCA29B228</vt:lpwstr>
  </property>
</Properties>
</file>