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165C1-23CC-4314-B498-03113B1E6C35}" v="405" dt="2019-09-28T10:32:26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j119" userId="efccf29a-f3b5-4b37-b444-e9bda86a644e" providerId="ADAL" clId="{18B165C1-23CC-4314-B498-03113B1E6C35}"/>
    <pc:docChg chg="undo custSel addSld modSld">
      <pc:chgData name="kj119" userId="efccf29a-f3b5-4b37-b444-e9bda86a644e" providerId="ADAL" clId="{18B165C1-23CC-4314-B498-03113B1E6C35}" dt="2019-09-28T10:32:26.398" v="5113"/>
      <pc:docMkLst>
        <pc:docMk/>
      </pc:docMkLst>
      <pc:sldChg chg="modSp">
        <pc:chgData name="kj119" userId="efccf29a-f3b5-4b37-b444-e9bda86a644e" providerId="ADAL" clId="{18B165C1-23CC-4314-B498-03113B1E6C35}" dt="2019-09-28T08:36:33.750" v="19" actId="14100"/>
        <pc:sldMkLst>
          <pc:docMk/>
          <pc:sldMk cId="2641939073" sldId="256"/>
        </pc:sldMkLst>
        <pc:spChg chg="mod">
          <ac:chgData name="kj119" userId="efccf29a-f3b5-4b37-b444-e9bda86a644e" providerId="ADAL" clId="{18B165C1-23CC-4314-B498-03113B1E6C35}" dt="2019-09-28T08:36:33.750" v="19" actId="14100"/>
          <ac:spMkLst>
            <pc:docMk/>
            <pc:sldMk cId="2641939073" sldId="256"/>
            <ac:spMk id="2" creationId="{A790ED44-E488-46FE-8A40-0C0AA6533672}"/>
          </ac:spMkLst>
        </pc:spChg>
        <pc:spChg chg="mod">
          <ac:chgData name="kj119" userId="efccf29a-f3b5-4b37-b444-e9bda86a644e" providerId="ADAL" clId="{18B165C1-23CC-4314-B498-03113B1E6C35}" dt="2019-09-28T08:35:39.998" v="13" actId="14100"/>
          <ac:spMkLst>
            <pc:docMk/>
            <pc:sldMk cId="2641939073" sldId="256"/>
            <ac:spMk id="3" creationId="{26C5FA59-45B6-49E9-A349-E1AE3771636F}"/>
          </ac:spMkLst>
        </pc:spChg>
      </pc:sldChg>
      <pc:sldChg chg="addSp delSp modSp add">
        <pc:chgData name="kj119" userId="efccf29a-f3b5-4b37-b444-e9bda86a644e" providerId="ADAL" clId="{18B165C1-23CC-4314-B498-03113B1E6C35}" dt="2019-09-28T08:56:05.646" v="207" actId="1076"/>
        <pc:sldMkLst>
          <pc:docMk/>
          <pc:sldMk cId="3790845142" sldId="257"/>
        </pc:sldMkLst>
        <pc:spChg chg="del">
          <ac:chgData name="kj119" userId="efccf29a-f3b5-4b37-b444-e9bda86a644e" providerId="ADAL" clId="{18B165C1-23CC-4314-B498-03113B1E6C35}" dt="2019-09-28T08:35:56.263" v="15"/>
          <ac:spMkLst>
            <pc:docMk/>
            <pc:sldMk cId="3790845142" sldId="257"/>
            <ac:spMk id="2" creationId="{711E02D7-1FA7-46AD-B14B-B6E8B81E181F}"/>
          </ac:spMkLst>
        </pc:spChg>
        <pc:spChg chg="del">
          <ac:chgData name="kj119" userId="efccf29a-f3b5-4b37-b444-e9bda86a644e" providerId="ADAL" clId="{18B165C1-23CC-4314-B498-03113B1E6C35}" dt="2019-09-28T08:35:56.263" v="15"/>
          <ac:spMkLst>
            <pc:docMk/>
            <pc:sldMk cId="3790845142" sldId="257"/>
            <ac:spMk id="3" creationId="{F42A3055-F7CF-4AD9-9DD4-343197EBD3B2}"/>
          </ac:spMkLst>
        </pc:spChg>
        <pc:spChg chg="add mod">
          <ac:chgData name="kj119" userId="efccf29a-f3b5-4b37-b444-e9bda86a644e" providerId="ADAL" clId="{18B165C1-23CC-4314-B498-03113B1E6C35}" dt="2019-09-28T08:55:24.006" v="196" actId="1076"/>
          <ac:spMkLst>
            <pc:docMk/>
            <pc:sldMk cId="3790845142" sldId="257"/>
            <ac:spMk id="10" creationId="{DEF548DD-7EA7-4E4E-A5B8-E4B84545C371}"/>
          </ac:spMkLst>
        </pc:spChg>
        <pc:spChg chg="add mod">
          <ac:chgData name="kj119" userId="efccf29a-f3b5-4b37-b444-e9bda86a644e" providerId="ADAL" clId="{18B165C1-23CC-4314-B498-03113B1E6C35}" dt="2019-09-28T08:38:56.245" v="58" actId="1076"/>
          <ac:spMkLst>
            <pc:docMk/>
            <pc:sldMk cId="3790845142" sldId="257"/>
            <ac:spMk id="15" creationId="{7EADC24F-1971-4525-9710-46EAE7575E2B}"/>
          </ac:spMkLst>
        </pc:spChg>
        <pc:spChg chg="add mod">
          <ac:chgData name="kj119" userId="efccf29a-f3b5-4b37-b444-e9bda86a644e" providerId="ADAL" clId="{18B165C1-23CC-4314-B498-03113B1E6C35}" dt="2019-09-28T08:56:05.646" v="207" actId="1076"/>
          <ac:spMkLst>
            <pc:docMk/>
            <pc:sldMk cId="3790845142" sldId="257"/>
            <ac:spMk id="16" creationId="{412D56EE-A172-43A8-9F8C-2F7AD5F319BD}"/>
          </ac:spMkLst>
        </pc:spChg>
        <pc:picChg chg="add mod">
          <ac:chgData name="kj119" userId="efccf29a-f3b5-4b37-b444-e9bda86a644e" providerId="ADAL" clId="{18B165C1-23CC-4314-B498-03113B1E6C35}" dt="2019-09-28T08:55:12.989" v="194" actId="1076"/>
          <ac:picMkLst>
            <pc:docMk/>
            <pc:sldMk cId="3790845142" sldId="257"/>
            <ac:picMk id="5" creationId="{33FC84AA-FD8C-4522-9F24-8D075234D06B}"/>
          </ac:picMkLst>
        </pc:picChg>
        <pc:picChg chg="add mod">
          <ac:chgData name="kj119" userId="efccf29a-f3b5-4b37-b444-e9bda86a644e" providerId="ADAL" clId="{18B165C1-23CC-4314-B498-03113B1E6C35}" dt="2019-09-28T08:56:05.646" v="207" actId="1076"/>
          <ac:picMkLst>
            <pc:docMk/>
            <pc:sldMk cId="3790845142" sldId="257"/>
            <ac:picMk id="7" creationId="{375C0074-6866-4FAE-A1C7-DB16E8187900}"/>
          </ac:picMkLst>
        </pc:picChg>
        <pc:picChg chg="add mod">
          <ac:chgData name="kj119" userId="efccf29a-f3b5-4b37-b444-e9bda86a644e" providerId="ADAL" clId="{18B165C1-23CC-4314-B498-03113B1E6C35}" dt="2019-09-28T08:56:05.646" v="207" actId="1076"/>
          <ac:picMkLst>
            <pc:docMk/>
            <pc:sldMk cId="3790845142" sldId="257"/>
            <ac:picMk id="9" creationId="{79FE1F75-A15B-44A6-BC09-A4322542A08C}"/>
          </ac:picMkLst>
        </pc:picChg>
        <pc:picChg chg="add del mod">
          <ac:chgData name="kj119" userId="efccf29a-f3b5-4b37-b444-e9bda86a644e" providerId="ADAL" clId="{18B165C1-23CC-4314-B498-03113B1E6C35}" dt="2019-09-28T08:55:07.082" v="191" actId="478"/>
          <ac:picMkLst>
            <pc:docMk/>
            <pc:sldMk cId="3790845142" sldId="257"/>
            <ac:picMk id="18" creationId="{FC6B19B6-CB42-412A-982B-AFBD6AB70612}"/>
          </ac:picMkLst>
        </pc:picChg>
        <pc:picChg chg="add del mod">
          <ac:chgData name="kj119" userId="efccf29a-f3b5-4b37-b444-e9bda86a644e" providerId="ADAL" clId="{18B165C1-23CC-4314-B498-03113B1E6C35}" dt="2019-09-28T08:55:08.871" v="192" actId="478"/>
          <ac:picMkLst>
            <pc:docMk/>
            <pc:sldMk cId="3790845142" sldId="257"/>
            <ac:picMk id="20" creationId="{5E823BD2-170B-4F2A-9DF9-C26A27C1EDD7}"/>
          </ac:picMkLst>
        </pc:picChg>
        <pc:cxnChg chg="add del mod">
          <ac:chgData name="kj119" userId="efccf29a-f3b5-4b37-b444-e9bda86a644e" providerId="ADAL" clId="{18B165C1-23CC-4314-B498-03113B1E6C35}" dt="2019-09-28T08:38:33.438" v="52" actId="11529"/>
          <ac:cxnSpMkLst>
            <pc:docMk/>
            <pc:sldMk cId="3790845142" sldId="257"/>
            <ac:cxnSpMk id="12" creationId="{CFC02870-17A8-4DB4-A975-C951E0932EF9}"/>
          </ac:cxnSpMkLst>
        </pc:cxnChg>
        <pc:cxnChg chg="add mod">
          <ac:chgData name="kj119" userId="efccf29a-f3b5-4b37-b444-e9bda86a644e" providerId="ADAL" clId="{18B165C1-23CC-4314-B498-03113B1E6C35}" dt="2019-09-28T08:55:24.006" v="196" actId="1076"/>
          <ac:cxnSpMkLst>
            <pc:docMk/>
            <pc:sldMk cId="3790845142" sldId="257"/>
            <ac:cxnSpMk id="14" creationId="{95BACDE6-9713-45A5-8B34-6F511D4DAED2}"/>
          </ac:cxnSpMkLst>
        </pc:cxnChg>
      </pc:sldChg>
      <pc:sldChg chg="addSp delSp modSp add">
        <pc:chgData name="kj119" userId="efccf29a-f3b5-4b37-b444-e9bda86a644e" providerId="ADAL" clId="{18B165C1-23CC-4314-B498-03113B1E6C35}" dt="2019-09-28T09:00:47.549" v="775" actId="1076"/>
        <pc:sldMkLst>
          <pc:docMk/>
          <pc:sldMk cId="1777514530" sldId="258"/>
        </pc:sldMkLst>
        <pc:spChg chg="add mod">
          <ac:chgData name="kj119" userId="efccf29a-f3b5-4b37-b444-e9bda86a644e" providerId="ADAL" clId="{18B165C1-23CC-4314-B498-03113B1E6C35}" dt="2019-09-28T08:55:53.038" v="205" actId="20577"/>
          <ac:spMkLst>
            <pc:docMk/>
            <pc:sldMk cId="1777514530" sldId="258"/>
            <ac:spMk id="2" creationId="{990B23F2-0BBE-4CBC-A6AF-1A7BCBDB1F74}"/>
          </ac:spMkLst>
        </pc:spChg>
        <pc:spChg chg="add mod">
          <ac:chgData name="kj119" userId="efccf29a-f3b5-4b37-b444-e9bda86a644e" providerId="ADAL" clId="{18B165C1-23CC-4314-B498-03113B1E6C35}" dt="2019-09-28T08:59:37.783" v="597" actId="20577"/>
          <ac:spMkLst>
            <pc:docMk/>
            <pc:sldMk cId="1777514530" sldId="258"/>
            <ac:spMk id="11" creationId="{9B06C3DC-C341-4FB1-8A9A-C7275E824F59}"/>
          </ac:spMkLst>
        </pc:spChg>
        <pc:spChg chg="add del mod">
          <ac:chgData name="kj119" userId="efccf29a-f3b5-4b37-b444-e9bda86a644e" providerId="ADAL" clId="{18B165C1-23CC-4314-B498-03113B1E6C35}" dt="2019-09-28T08:57:56.060" v="395"/>
          <ac:spMkLst>
            <pc:docMk/>
            <pc:sldMk cId="1777514530" sldId="258"/>
            <ac:spMk id="16" creationId="{5E0BB994-9656-42EA-A1A4-32092E9E0C59}"/>
          </ac:spMkLst>
        </pc:spChg>
        <pc:spChg chg="add mod">
          <ac:chgData name="kj119" userId="efccf29a-f3b5-4b37-b444-e9bda86a644e" providerId="ADAL" clId="{18B165C1-23CC-4314-B498-03113B1E6C35}" dt="2019-09-28T08:59:07.125" v="521"/>
          <ac:spMkLst>
            <pc:docMk/>
            <pc:sldMk cId="1777514530" sldId="258"/>
            <ac:spMk id="17" creationId="{68C54805-3E29-466D-93CB-57BFCA9BD4B2}"/>
          </ac:spMkLst>
        </pc:spChg>
        <pc:spChg chg="add mod">
          <ac:chgData name="kj119" userId="efccf29a-f3b5-4b37-b444-e9bda86a644e" providerId="ADAL" clId="{18B165C1-23CC-4314-B498-03113B1E6C35}" dt="2019-09-28T09:00:47.549" v="775" actId="1076"/>
          <ac:spMkLst>
            <pc:docMk/>
            <pc:sldMk cId="1777514530" sldId="258"/>
            <ac:spMk id="18" creationId="{D8162AA7-1B77-4456-B2BC-A32C4A145F71}"/>
          </ac:spMkLst>
        </pc:spChg>
        <pc:spChg chg="add mod">
          <ac:chgData name="kj119" userId="efccf29a-f3b5-4b37-b444-e9bda86a644e" providerId="ADAL" clId="{18B165C1-23CC-4314-B498-03113B1E6C35}" dt="2019-09-28T09:00:14.069" v="713" actId="1076"/>
          <ac:spMkLst>
            <pc:docMk/>
            <pc:sldMk cId="1777514530" sldId="258"/>
            <ac:spMk id="19" creationId="{79203466-DB2A-4C7B-AF26-8ACF3EE30715}"/>
          </ac:spMkLst>
        </pc:spChg>
        <pc:picChg chg="add mod">
          <ac:chgData name="kj119" userId="efccf29a-f3b5-4b37-b444-e9bda86a644e" providerId="ADAL" clId="{18B165C1-23CC-4314-B498-03113B1E6C35}" dt="2019-09-28T08:56:50.085" v="217" actId="1076"/>
          <ac:picMkLst>
            <pc:docMk/>
            <pc:sldMk cId="1777514530" sldId="258"/>
            <ac:picMk id="4" creationId="{721D607D-4452-4B10-9B70-22E5F51D737F}"/>
          </ac:picMkLst>
        </pc:picChg>
        <pc:picChg chg="add mod">
          <ac:chgData name="kj119" userId="efccf29a-f3b5-4b37-b444-e9bda86a644e" providerId="ADAL" clId="{18B165C1-23CC-4314-B498-03113B1E6C35}" dt="2019-09-28T08:56:50.085" v="217" actId="1076"/>
          <ac:picMkLst>
            <pc:docMk/>
            <pc:sldMk cId="1777514530" sldId="258"/>
            <ac:picMk id="6" creationId="{895BFE5A-1C9A-426A-9487-AD6A0ECEF41F}"/>
          </ac:picMkLst>
        </pc:picChg>
        <pc:picChg chg="add mod">
          <ac:chgData name="kj119" userId="efccf29a-f3b5-4b37-b444-e9bda86a644e" providerId="ADAL" clId="{18B165C1-23CC-4314-B498-03113B1E6C35}" dt="2019-09-28T08:56:46.253" v="216" actId="1076"/>
          <ac:picMkLst>
            <pc:docMk/>
            <pc:sldMk cId="1777514530" sldId="258"/>
            <ac:picMk id="8" creationId="{00146CFA-3BD5-4078-88DA-CB171F5CE588}"/>
          </ac:picMkLst>
        </pc:picChg>
        <pc:picChg chg="add mod">
          <ac:chgData name="kj119" userId="efccf29a-f3b5-4b37-b444-e9bda86a644e" providerId="ADAL" clId="{18B165C1-23CC-4314-B498-03113B1E6C35}" dt="2019-09-28T08:56:46.253" v="216" actId="1076"/>
          <ac:picMkLst>
            <pc:docMk/>
            <pc:sldMk cId="1777514530" sldId="258"/>
            <ac:picMk id="10" creationId="{A80479B3-2CEC-484E-A6FE-1FC9BA193715}"/>
          </ac:picMkLst>
        </pc:picChg>
        <pc:cxnChg chg="add mod">
          <ac:chgData name="kj119" userId="efccf29a-f3b5-4b37-b444-e9bda86a644e" providerId="ADAL" clId="{18B165C1-23CC-4314-B498-03113B1E6C35}" dt="2019-09-28T08:57:33.757" v="358" actId="11529"/>
          <ac:cxnSpMkLst>
            <pc:docMk/>
            <pc:sldMk cId="1777514530" sldId="258"/>
            <ac:cxnSpMk id="13" creationId="{6B615FD6-8FE7-440D-BC01-92A45609BBFA}"/>
          </ac:cxnSpMkLst>
        </pc:cxnChg>
        <pc:cxnChg chg="add mod">
          <ac:chgData name="kj119" userId="efccf29a-f3b5-4b37-b444-e9bda86a644e" providerId="ADAL" clId="{18B165C1-23CC-4314-B498-03113B1E6C35}" dt="2019-09-28T08:57:37.886" v="359" actId="11529"/>
          <ac:cxnSpMkLst>
            <pc:docMk/>
            <pc:sldMk cId="1777514530" sldId="258"/>
            <ac:cxnSpMk id="15" creationId="{1E0471D6-313B-4CDE-9821-2CD8D8B0E794}"/>
          </ac:cxnSpMkLst>
        </pc:cxnChg>
      </pc:sldChg>
      <pc:sldChg chg="addSp delSp modSp add">
        <pc:chgData name="kj119" userId="efccf29a-f3b5-4b37-b444-e9bda86a644e" providerId="ADAL" clId="{18B165C1-23CC-4314-B498-03113B1E6C35}" dt="2019-09-28T09:07:41.548" v="1243" actId="20577"/>
        <pc:sldMkLst>
          <pc:docMk/>
          <pc:sldMk cId="1272020491" sldId="259"/>
        </pc:sldMkLst>
        <pc:spChg chg="mod">
          <ac:chgData name="kj119" userId="efccf29a-f3b5-4b37-b444-e9bda86a644e" providerId="ADAL" clId="{18B165C1-23CC-4314-B498-03113B1E6C35}" dt="2019-09-28T09:07:41.548" v="1243" actId="20577"/>
          <ac:spMkLst>
            <pc:docMk/>
            <pc:sldMk cId="1272020491" sldId="259"/>
            <ac:spMk id="2" creationId="{990B23F2-0BBE-4CBC-A6AF-1A7BCBDB1F74}"/>
          </ac:spMkLst>
        </pc:spChg>
        <pc:spChg chg="del">
          <ac:chgData name="kj119" userId="efccf29a-f3b5-4b37-b444-e9bda86a644e" providerId="ADAL" clId="{18B165C1-23CC-4314-B498-03113B1E6C35}" dt="2019-09-28T09:01:12.324" v="777" actId="478"/>
          <ac:spMkLst>
            <pc:docMk/>
            <pc:sldMk cId="1272020491" sldId="259"/>
            <ac:spMk id="11" creationId="{9B06C3DC-C341-4FB1-8A9A-C7275E824F59}"/>
          </ac:spMkLst>
        </pc:spChg>
        <pc:spChg chg="add mod">
          <ac:chgData name="kj119" userId="efccf29a-f3b5-4b37-b444-e9bda86a644e" providerId="ADAL" clId="{18B165C1-23CC-4314-B498-03113B1E6C35}" dt="2019-09-28T09:03:39.061" v="1060" actId="1076"/>
          <ac:spMkLst>
            <pc:docMk/>
            <pc:sldMk cId="1272020491" sldId="259"/>
            <ac:spMk id="12" creationId="{37BDFF20-0F02-4C3E-BF4C-1C905F136338}"/>
          </ac:spMkLst>
        </pc:spChg>
        <pc:spChg chg="add mod">
          <ac:chgData name="kj119" userId="efccf29a-f3b5-4b37-b444-e9bda86a644e" providerId="ADAL" clId="{18B165C1-23CC-4314-B498-03113B1E6C35}" dt="2019-09-28T09:03:36.965" v="1059" actId="1076"/>
          <ac:spMkLst>
            <pc:docMk/>
            <pc:sldMk cId="1272020491" sldId="259"/>
            <ac:spMk id="14" creationId="{08F00953-34DB-4F79-B3B9-9680DFC5D590}"/>
          </ac:spMkLst>
        </pc:spChg>
        <pc:spChg chg="del">
          <ac:chgData name="kj119" userId="efccf29a-f3b5-4b37-b444-e9bda86a644e" providerId="ADAL" clId="{18B165C1-23CC-4314-B498-03113B1E6C35}" dt="2019-09-28T09:01:12.324" v="777" actId="478"/>
          <ac:spMkLst>
            <pc:docMk/>
            <pc:sldMk cId="1272020491" sldId="259"/>
            <ac:spMk id="17" creationId="{68C54805-3E29-466D-93CB-57BFCA9BD4B2}"/>
          </ac:spMkLst>
        </pc:spChg>
        <pc:spChg chg="del">
          <ac:chgData name="kj119" userId="efccf29a-f3b5-4b37-b444-e9bda86a644e" providerId="ADAL" clId="{18B165C1-23CC-4314-B498-03113B1E6C35}" dt="2019-09-28T09:01:12.324" v="777" actId="478"/>
          <ac:spMkLst>
            <pc:docMk/>
            <pc:sldMk cId="1272020491" sldId="259"/>
            <ac:spMk id="18" creationId="{D8162AA7-1B77-4456-B2BC-A32C4A145F71}"/>
          </ac:spMkLst>
        </pc:spChg>
        <pc:spChg chg="del">
          <ac:chgData name="kj119" userId="efccf29a-f3b5-4b37-b444-e9bda86a644e" providerId="ADAL" clId="{18B165C1-23CC-4314-B498-03113B1E6C35}" dt="2019-09-28T09:01:12.324" v="777" actId="478"/>
          <ac:spMkLst>
            <pc:docMk/>
            <pc:sldMk cId="1272020491" sldId="259"/>
            <ac:spMk id="19" creationId="{79203466-DB2A-4C7B-AF26-8ACF3EE30715}"/>
          </ac:spMkLst>
        </pc:spChg>
        <pc:spChg chg="add mod">
          <ac:chgData name="kj119" userId="efccf29a-f3b5-4b37-b444-e9bda86a644e" providerId="ADAL" clId="{18B165C1-23CC-4314-B498-03113B1E6C35}" dt="2019-09-28T09:06:27.702" v="1227" actId="1076"/>
          <ac:spMkLst>
            <pc:docMk/>
            <pc:sldMk cId="1272020491" sldId="259"/>
            <ac:spMk id="23" creationId="{DDDECDC6-D805-4F71-A649-504158A42DC0}"/>
          </ac:spMkLst>
        </pc:spChg>
        <pc:spChg chg="add mod">
          <ac:chgData name="kj119" userId="efccf29a-f3b5-4b37-b444-e9bda86a644e" providerId="ADAL" clId="{18B165C1-23CC-4314-B498-03113B1E6C35}" dt="2019-09-28T09:05:39.700" v="1178" actId="1076"/>
          <ac:spMkLst>
            <pc:docMk/>
            <pc:sldMk cId="1272020491" sldId="259"/>
            <ac:spMk id="26" creationId="{E4546601-0BFD-4C32-9D63-656CE7C9F16A}"/>
          </ac:spMkLst>
        </pc:spChg>
        <pc:spChg chg="add mod">
          <ac:chgData name="kj119" userId="efccf29a-f3b5-4b37-b444-e9bda86a644e" providerId="ADAL" clId="{18B165C1-23CC-4314-B498-03113B1E6C35}" dt="2019-09-28T09:06:44.174" v="1229" actId="1076"/>
          <ac:spMkLst>
            <pc:docMk/>
            <pc:sldMk cId="1272020491" sldId="259"/>
            <ac:spMk id="27" creationId="{8F9351B0-F77F-49CD-866A-D1BC1380C4ED}"/>
          </ac:spMkLst>
        </pc:spChg>
        <pc:spChg chg="add del mod">
          <ac:chgData name="kj119" userId="efccf29a-f3b5-4b37-b444-e9bda86a644e" providerId="ADAL" clId="{18B165C1-23CC-4314-B498-03113B1E6C35}" dt="2019-09-28T09:06:23.789" v="1226"/>
          <ac:spMkLst>
            <pc:docMk/>
            <pc:sldMk cId="1272020491" sldId="259"/>
            <ac:spMk id="30" creationId="{AAF62BA2-D067-4AFC-B459-F63FCCB20C5E}"/>
          </ac:spMkLst>
        </pc:spChg>
        <pc:spChg chg="add mod">
          <ac:chgData name="kj119" userId="efccf29a-f3b5-4b37-b444-e9bda86a644e" providerId="ADAL" clId="{18B165C1-23CC-4314-B498-03113B1E6C35}" dt="2019-09-28T09:07:07.853" v="1235" actId="1076"/>
          <ac:spMkLst>
            <pc:docMk/>
            <pc:sldMk cId="1272020491" sldId="259"/>
            <ac:spMk id="31" creationId="{2D0BDE32-C98D-4B4F-B6C1-EF969B6344D9}"/>
          </ac:spMkLst>
        </pc:spChg>
        <pc:spChg chg="add mod">
          <ac:chgData name="kj119" userId="efccf29a-f3b5-4b37-b444-e9bda86a644e" providerId="ADAL" clId="{18B165C1-23CC-4314-B498-03113B1E6C35}" dt="2019-09-28T09:07:21.453" v="1241" actId="1076"/>
          <ac:spMkLst>
            <pc:docMk/>
            <pc:sldMk cId="1272020491" sldId="259"/>
            <ac:spMk id="32" creationId="{7B992109-20B5-4F83-82F2-CBEA0D2A6122}"/>
          </ac:spMkLst>
        </pc:spChg>
        <pc:picChg chg="del">
          <ac:chgData name="kj119" userId="efccf29a-f3b5-4b37-b444-e9bda86a644e" providerId="ADAL" clId="{18B165C1-23CC-4314-B498-03113B1E6C35}" dt="2019-09-28T09:01:12.324" v="777" actId="478"/>
          <ac:picMkLst>
            <pc:docMk/>
            <pc:sldMk cId="1272020491" sldId="259"/>
            <ac:picMk id="4" creationId="{721D607D-4452-4B10-9B70-22E5F51D737F}"/>
          </ac:picMkLst>
        </pc:picChg>
        <pc:picChg chg="add mod">
          <ac:chgData name="kj119" userId="efccf29a-f3b5-4b37-b444-e9bda86a644e" providerId="ADAL" clId="{18B165C1-23CC-4314-B498-03113B1E6C35}" dt="2019-09-28T09:01:35.293" v="783" actId="1076"/>
          <ac:picMkLst>
            <pc:docMk/>
            <pc:sldMk cId="1272020491" sldId="259"/>
            <ac:picMk id="5" creationId="{A8AC48C9-6C60-4A4F-B79A-14862F4855CE}"/>
          </ac:picMkLst>
        </pc:picChg>
        <pc:picChg chg="del">
          <ac:chgData name="kj119" userId="efccf29a-f3b5-4b37-b444-e9bda86a644e" providerId="ADAL" clId="{18B165C1-23CC-4314-B498-03113B1E6C35}" dt="2019-09-28T09:01:14.151" v="778" actId="478"/>
          <ac:picMkLst>
            <pc:docMk/>
            <pc:sldMk cId="1272020491" sldId="259"/>
            <ac:picMk id="6" creationId="{895BFE5A-1C9A-426A-9487-AD6A0ECEF41F}"/>
          </ac:picMkLst>
        </pc:picChg>
        <pc:picChg chg="del">
          <ac:chgData name="kj119" userId="efccf29a-f3b5-4b37-b444-e9bda86a644e" providerId="ADAL" clId="{18B165C1-23CC-4314-B498-03113B1E6C35}" dt="2019-09-28T09:01:12.324" v="777" actId="478"/>
          <ac:picMkLst>
            <pc:docMk/>
            <pc:sldMk cId="1272020491" sldId="259"/>
            <ac:picMk id="8" creationId="{00146CFA-3BD5-4078-88DA-CB171F5CE588}"/>
          </ac:picMkLst>
        </pc:picChg>
        <pc:picChg chg="add mod">
          <ac:chgData name="kj119" userId="efccf29a-f3b5-4b37-b444-e9bda86a644e" providerId="ADAL" clId="{18B165C1-23CC-4314-B498-03113B1E6C35}" dt="2019-09-28T09:03:26.541" v="1057" actId="1076"/>
          <ac:picMkLst>
            <pc:docMk/>
            <pc:sldMk cId="1272020491" sldId="259"/>
            <ac:picMk id="9" creationId="{8A6F03B4-279D-476D-8557-17B28E3D9CE3}"/>
          </ac:picMkLst>
        </pc:picChg>
        <pc:picChg chg="del">
          <ac:chgData name="kj119" userId="efccf29a-f3b5-4b37-b444-e9bda86a644e" providerId="ADAL" clId="{18B165C1-23CC-4314-B498-03113B1E6C35}" dt="2019-09-28T09:01:12.324" v="777" actId="478"/>
          <ac:picMkLst>
            <pc:docMk/>
            <pc:sldMk cId="1272020491" sldId="259"/>
            <ac:picMk id="10" creationId="{A80479B3-2CEC-484E-A6FE-1FC9BA193715}"/>
          </ac:picMkLst>
        </pc:picChg>
        <pc:picChg chg="add mod">
          <ac:chgData name="kj119" userId="efccf29a-f3b5-4b37-b444-e9bda86a644e" providerId="ADAL" clId="{18B165C1-23CC-4314-B498-03113B1E6C35}" dt="2019-09-28T09:03:51.502" v="1062" actId="1076"/>
          <ac:picMkLst>
            <pc:docMk/>
            <pc:sldMk cId="1272020491" sldId="259"/>
            <ac:picMk id="20" creationId="{AC917E1F-1B99-45F6-B9EA-7EAFBD0B5636}"/>
          </ac:picMkLst>
        </pc:picChg>
        <pc:picChg chg="add mod">
          <ac:chgData name="kj119" userId="efccf29a-f3b5-4b37-b444-e9bda86a644e" providerId="ADAL" clId="{18B165C1-23CC-4314-B498-03113B1E6C35}" dt="2019-09-28T09:05:27.901" v="1176" actId="1076"/>
          <ac:picMkLst>
            <pc:docMk/>
            <pc:sldMk cId="1272020491" sldId="259"/>
            <ac:picMk id="22" creationId="{5CC97CFC-BD47-4C0D-B5CE-17EECB90D3D4}"/>
          </ac:picMkLst>
        </pc:picChg>
        <pc:cxnChg chg="del">
          <ac:chgData name="kj119" userId="efccf29a-f3b5-4b37-b444-e9bda86a644e" providerId="ADAL" clId="{18B165C1-23CC-4314-B498-03113B1E6C35}" dt="2019-09-28T09:01:12.324" v="777" actId="478"/>
          <ac:cxnSpMkLst>
            <pc:docMk/>
            <pc:sldMk cId="1272020491" sldId="259"/>
            <ac:cxnSpMk id="13" creationId="{6B615FD6-8FE7-440D-BC01-92A45609BBFA}"/>
          </ac:cxnSpMkLst>
        </pc:cxnChg>
        <pc:cxnChg chg="del">
          <ac:chgData name="kj119" userId="efccf29a-f3b5-4b37-b444-e9bda86a644e" providerId="ADAL" clId="{18B165C1-23CC-4314-B498-03113B1E6C35}" dt="2019-09-28T09:01:12.324" v="777" actId="478"/>
          <ac:cxnSpMkLst>
            <pc:docMk/>
            <pc:sldMk cId="1272020491" sldId="259"/>
            <ac:cxnSpMk id="15" creationId="{1E0471D6-313B-4CDE-9821-2CD8D8B0E794}"/>
          </ac:cxnSpMkLst>
        </pc:cxnChg>
        <pc:cxnChg chg="add mod">
          <ac:chgData name="kj119" userId="efccf29a-f3b5-4b37-b444-e9bda86a644e" providerId="ADAL" clId="{18B165C1-23CC-4314-B498-03113B1E6C35}" dt="2019-09-28T09:06:03.022" v="1185" actId="14100"/>
          <ac:cxnSpMkLst>
            <pc:docMk/>
            <pc:sldMk cId="1272020491" sldId="259"/>
            <ac:cxnSpMk id="25" creationId="{A1E40D55-3052-451E-8A03-BB7FD0841303}"/>
          </ac:cxnSpMkLst>
        </pc:cxnChg>
      </pc:sldChg>
      <pc:sldChg chg="addSp delSp modSp add">
        <pc:chgData name="kj119" userId="efccf29a-f3b5-4b37-b444-e9bda86a644e" providerId="ADAL" clId="{18B165C1-23CC-4314-B498-03113B1E6C35}" dt="2019-09-28T09:39:51.744" v="2628" actId="1036"/>
        <pc:sldMkLst>
          <pc:docMk/>
          <pc:sldMk cId="3928998007" sldId="260"/>
        </pc:sldMkLst>
        <pc:spChg chg="add mod">
          <ac:chgData name="kj119" userId="efccf29a-f3b5-4b37-b444-e9bda86a644e" providerId="ADAL" clId="{18B165C1-23CC-4314-B498-03113B1E6C35}" dt="2019-09-28T09:09:59.212" v="1398" actId="20577"/>
          <ac:spMkLst>
            <pc:docMk/>
            <pc:sldMk cId="3928998007" sldId="260"/>
            <ac:spMk id="2" creationId="{D44E99A9-7E9D-464F-A797-D88B409773B0}"/>
          </ac:spMkLst>
        </pc:spChg>
        <pc:spChg chg="add mod">
          <ac:chgData name="kj119" userId="efccf29a-f3b5-4b37-b444-e9bda86a644e" providerId="ADAL" clId="{18B165C1-23CC-4314-B498-03113B1E6C35}" dt="2019-09-28T09:39:51.744" v="2628" actId="1036"/>
          <ac:spMkLst>
            <pc:docMk/>
            <pc:sldMk cId="3928998007" sldId="260"/>
            <ac:spMk id="7" creationId="{F8442BAB-2A02-43E5-B5A7-935A4BAB840D}"/>
          </ac:spMkLst>
        </pc:spChg>
        <pc:picChg chg="add mod">
          <ac:chgData name="kj119" userId="efccf29a-f3b5-4b37-b444-e9bda86a644e" providerId="ADAL" clId="{18B165C1-23CC-4314-B498-03113B1E6C35}" dt="2019-09-28T09:39:51.744" v="2628" actId="1036"/>
          <ac:picMkLst>
            <pc:docMk/>
            <pc:sldMk cId="3928998007" sldId="260"/>
            <ac:picMk id="4" creationId="{D88194B9-E12C-4CA5-9B76-392AAF14C32F}"/>
          </ac:picMkLst>
        </pc:picChg>
        <pc:picChg chg="add mod">
          <ac:chgData name="kj119" userId="efccf29a-f3b5-4b37-b444-e9bda86a644e" providerId="ADAL" clId="{18B165C1-23CC-4314-B498-03113B1E6C35}" dt="2019-09-28T09:08:21.389" v="1251" actId="1076"/>
          <ac:picMkLst>
            <pc:docMk/>
            <pc:sldMk cId="3928998007" sldId="260"/>
            <ac:picMk id="6" creationId="{4D06AABB-C331-40AE-8A21-0B1F3D901297}"/>
          </ac:picMkLst>
        </pc:picChg>
        <pc:picChg chg="add del mod">
          <ac:chgData name="kj119" userId="efccf29a-f3b5-4b37-b444-e9bda86a644e" providerId="ADAL" clId="{18B165C1-23CC-4314-B498-03113B1E6C35}" dt="2019-09-28T09:09:54.961" v="1396" actId="478"/>
          <ac:picMkLst>
            <pc:docMk/>
            <pc:sldMk cId="3928998007" sldId="260"/>
            <ac:picMk id="9" creationId="{533F6347-0800-4A23-8156-787531BB7EB3}"/>
          </ac:picMkLst>
        </pc:picChg>
      </pc:sldChg>
      <pc:sldChg chg="addSp delSp modSp add">
        <pc:chgData name="kj119" userId="efccf29a-f3b5-4b37-b444-e9bda86a644e" providerId="ADAL" clId="{18B165C1-23CC-4314-B498-03113B1E6C35}" dt="2019-09-28T09:12:51.941" v="1556" actId="1076"/>
        <pc:sldMkLst>
          <pc:docMk/>
          <pc:sldMk cId="1599032892" sldId="261"/>
        </pc:sldMkLst>
        <pc:spChg chg="mod">
          <ac:chgData name="kj119" userId="efccf29a-f3b5-4b37-b444-e9bda86a644e" providerId="ADAL" clId="{18B165C1-23CC-4314-B498-03113B1E6C35}" dt="2019-09-28T09:10:20.497" v="1402" actId="20577"/>
          <ac:spMkLst>
            <pc:docMk/>
            <pc:sldMk cId="1599032892" sldId="261"/>
            <ac:spMk id="2" creationId="{D44E99A9-7E9D-464F-A797-D88B409773B0}"/>
          </ac:spMkLst>
        </pc:spChg>
        <pc:spChg chg="del">
          <ac:chgData name="kj119" userId="efccf29a-f3b5-4b37-b444-e9bda86a644e" providerId="ADAL" clId="{18B165C1-23CC-4314-B498-03113B1E6C35}" dt="2019-09-28T09:10:17.813" v="1400" actId="478"/>
          <ac:spMkLst>
            <pc:docMk/>
            <pc:sldMk cId="1599032892" sldId="261"/>
            <ac:spMk id="7" creationId="{F8442BAB-2A02-43E5-B5A7-935A4BAB840D}"/>
          </ac:spMkLst>
        </pc:spChg>
        <pc:spChg chg="add mod">
          <ac:chgData name="kj119" userId="efccf29a-f3b5-4b37-b444-e9bda86a644e" providerId="ADAL" clId="{18B165C1-23CC-4314-B498-03113B1E6C35}" dt="2019-09-28T09:11:49.045" v="1481" actId="1076"/>
          <ac:spMkLst>
            <pc:docMk/>
            <pc:sldMk cId="1599032892" sldId="261"/>
            <ac:spMk id="10" creationId="{94A9DD40-24E9-46D6-AE85-3FA92098D586}"/>
          </ac:spMkLst>
        </pc:spChg>
        <pc:spChg chg="add mod">
          <ac:chgData name="kj119" userId="efccf29a-f3b5-4b37-b444-e9bda86a644e" providerId="ADAL" clId="{18B165C1-23CC-4314-B498-03113B1E6C35}" dt="2019-09-28T09:12:51.941" v="1556" actId="1076"/>
          <ac:spMkLst>
            <pc:docMk/>
            <pc:sldMk cId="1599032892" sldId="261"/>
            <ac:spMk id="13" creationId="{DCBFD282-03A8-467D-919D-4E0B50DBFEC8}"/>
          </ac:spMkLst>
        </pc:spChg>
        <pc:picChg chg="del">
          <ac:chgData name="kj119" userId="efccf29a-f3b5-4b37-b444-e9bda86a644e" providerId="ADAL" clId="{18B165C1-23CC-4314-B498-03113B1E6C35}" dt="2019-09-28T09:10:17.813" v="1400" actId="478"/>
          <ac:picMkLst>
            <pc:docMk/>
            <pc:sldMk cId="1599032892" sldId="261"/>
            <ac:picMk id="4" creationId="{D88194B9-E12C-4CA5-9B76-392AAF14C32F}"/>
          </ac:picMkLst>
        </pc:picChg>
        <pc:picChg chg="add mod">
          <ac:chgData name="kj119" userId="efccf29a-f3b5-4b37-b444-e9bda86a644e" providerId="ADAL" clId="{18B165C1-23CC-4314-B498-03113B1E6C35}" dt="2019-09-28T09:11:40.461" v="1479" actId="1076"/>
          <ac:picMkLst>
            <pc:docMk/>
            <pc:sldMk cId="1599032892" sldId="261"/>
            <ac:picMk id="5" creationId="{DEE600D4-55DF-4284-86CF-D9455B43D2AF}"/>
          </ac:picMkLst>
        </pc:picChg>
        <pc:picChg chg="del">
          <ac:chgData name="kj119" userId="efccf29a-f3b5-4b37-b444-e9bda86a644e" providerId="ADAL" clId="{18B165C1-23CC-4314-B498-03113B1E6C35}" dt="2019-09-28T09:10:17.813" v="1400" actId="478"/>
          <ac:picMkLst>
            <pc:docMk/>
            <pc:sldMk cId="1599032892" sldId="261"/>
            <ac:picMk id="6" creationId="{4D06AABB-C331-40AE-8A21-0B1F3D901297}"/>
          </ac:picMkLst>
        </pc:picChg>
        <pc:picChg chg="add mod">
          <ac:chgData name="kj119" userId="efccf29a-f3b5-4b37-b444-e9bda86a644e" providerId="ADAL" clId="{18B165C1-23CC-4314-B498-03113B1E6C35}" dt="2019-09-28T09:11:42.661" v="1480" actId="1076"/>
          <ac:picMkLst>
            <pc:docMk/>
            <pc:sldMk cId="1599032892" sldId="261"/>
            <ac:picMk id="9" creationId="{DE145850-715A-4B0B-818D-0131A40CCB27}"/>
          </ac:picMkLst>
        </pc:picChg>
        <pc:picChg chg="add mod">
          <ac:chgData name="kj119" userId="efccf29a-f3b5-4b37-b444-e9bda86a644e" providerId="ADAL" clId="{18B165C1-23CC-4314-B498-03113B1E6C35}" dt="2019-09-28T09:11:58.165" v="1483" actId="1076"/>
          <ac:picMkLst>
            <pc:docMk/>
            <pc:sldMk cId="1599032892" sldId="261"/>
            <ac:picMk id="12" creationId="{A404C995-8562-4F37-A310-0426C453BD2E}"/>
          </ac:picMkLst>
        </pc:picChg>
      </pc:sldChg>
      <pc:sldChg chg="addSp delSp modSp add">
        <pc:chgData name="kj119" userId="efccf29a-f3b5-4b37-b444-e9bda86a644e" providerId="ADAL" clId="{18B165C1-23CC-4314-B498-03113B1E6C35}" dt="2019-09-28T09:25:44.573" v="2092" actId="208"/>
        <pc:sldMkLst>
          <pc:docMk/>
          <pc:sldMk cId="1024652836" sldId="262"/>
        </pc:sldMkLst>
        <pc:spChg chg="mod">
          <ac:chgData name="kj119" userId="efccf29a-f3b5-4b37-b444-e9bda86a644e" providerId="ADAL" clId="{18B165C1-23CC-4314-B498-03113B1E6C35}" dt="2019-09-28T09:12:59.104" v="1559" actId="20577"/>
          <ac:spMkLst>
            <pc:docMk/>
            <pc:sldMk cId="1024652836" sldId="262"/>
            <ac:spMk id="2" creationId="{D44E99A9-7E9D-464F-A797-D88B409773B0}"/>
          </ac:spMkLst>
        </pc:spChg>
        <pc:spChg chg="add mod">
          <ac:chgData name="kj119" userId="efccf29a-f3b5-4b37-b444-e9bda86a644e" providerId="ADAL" clId="{18B165C1-23CC-4314-B498-03113B1E6C35}" dt="2019-09-28T09:15:12.610" v="1786"/>
          <ac:spMkLst>
            <pc:docMk/>
            <pc:sldMk cId="1024652836" sldId="262"/>
            <ac:spMk id="8" creationId="{4429540D-B82E-4F24-8253-3A6552F56FD3}"/>
          </ac:spMkLst>
        </pc:spChg>
        <pc:spChg chg="del">
          <ac:chgData name="kj119" userId="efccf29a-f3b5-4b37-b444-e9bda86a644e" providerId="ADAL" clId="{18B165C1-23CC-4314-B498-03113B1E6C35}" dt="2019-09-28T09:13:02.851" v="1560" actId="478"/>
          <ac:spMkLst>
            <pc:docMk/>
            <pc:sldMk cId="1024652836" sldId="262"/>
            <ac:spMk id="10" creationId="{94A9DD40-24E9-46D6-AE85-3FA92098D586}"/>
          </ac:spMkLst>
        </pc:spChg>
        <pc:spChg chg="add mod">
          <ac:chgData name="kj119" userId="efccf29a-f3b5-4b37-b444-e9bda86a644e" providerId="ADAL" clId="{18B165C1-23CC-4314-B498-03113B1E6C35}" dt="2019-09-28T09:20:24.542" v="1975" actId="1076"/>
          <ac:spMkLst>
            <pc:docMk/>
            <pc:sldMk cId="1024652836" sldId="262"/>
            <ac:spMk id="11" creationId="{AC9AE144-3A11-4CA4-83D6-A3DC69F1FCB0}"/>
          </ac:spMkLst>
        </pc:spChg>
        <pc:spChg chg="del">
          <ac:chgData name="kj119" userId="efccf29a-f3b5-4b37-b444-e9bda86a644e" providerId="ADAL" clId="{18B165C1-23CC-4314-B498-03113B1E6C35}" dt="2019-09-28T09:13:02.851" v="1560" actId="478"/>
          <ac:spMkLst>
            <pc:docMk/>
            <pc:sldMk cId="1024652836" sldId="262"/>
            <ac:spMk id="13" creationId="{DCBFD282-03A8-467D-919D-4E0B50DBFEC8}"/>
          </ac:spMkLst>
        </pc:spChg>
        <pc:spChg chg="add mod">
          <ac:chgData name="kj119" userId="efccf29a-f3b5-4b37-b444-e9bda86a644e" providerId="ADAL" clId="{18B165C1-23CC-4314-B498-03113B1E6C35}" dt="2019-09-28T09:25:20.141" v="2088"/>
          <ac:spMkLst>
            <pc:docMk/>
            <pc:sldMk cId="1024652836" sldId="262"/>
            <ac:spMk id="16" creationId="{DE06FF58-A8A5-4D5D-9B0D-5C82E290496A}"/>
          </ac:spMkLst>
        </pc:spChg>
        <pc:spChg chg="add del mod">
          <ac:chgData name="kj119" userId="efccf29a-f3b5-4b37-b444-e9bda86a644e" providerId="ADAL" clId="{18B165C1-23CC-4314-B498-03113B1E6C35}" dt="2019-09-28T09:25:04.817" v="2034"/>
          <ac:spMkLst>
            <pc:docMk/>
            <pc:sldMk cId="1024652836" sldId="262"/>
            <ac:spMk id="17" creationId="{B9D0213D-3203-41CF-91F3-4699C8D40822}"/>
          </ac:spMkLst>
        </pc:spChg>
        <pc:spChg chg="add mod">
          <ac:chgData name="kj119" userId="efccf29a-f3b5-4b37-b444-e9bda86a644e" providerId="ADAL" clId="{18B165C1-23CC-4314-B498-03113B1E6C35}" dt="2019-09-28T09:25:25.869" v="2089" actId="1076"/>
          <ac:spMkLst>
            <pc:docMk/>
            <pc:sldMk cId="1024652836" sldId="262"/>
            <ac:spMk id="18" creationId="{7DB20576-7FE4-4288-B5F1-24C3DADD4764}"/>
          </ac:spMkLst>
        </pc:spChg>
        <pc:picChg chg="add mod">
          <ac:chgData name="kj119" userId="efccf29a-f3b5-4b37-b444-e9bda86a644e" providerId="ADAL" clId="{18B165C1-23CC-4314-B498-03113B1E6C35}" dt="2019-09-28T09:13:33.909" v="1566" actId="1076"/>
          <ac:picMkLst>
            <pc:docMk/>
            <pc:sldMk cId="1024652836" sldId="262"/>
            <ac:picMk id="4" creationId="{7B02C7B4-0755-4A0B-ACBD-4A9EF3037C40}"/>
          </ac:picMkLst>
        </pc:picChg>
        <pc:picChg chg="del">
          <ac:chgData name="kj119" userId="efccf29a-f3b5-4b37-b444-e9bda86a644e" providerId="ADAL" clId="{18B165C1-23CC-4314-B498-03113B1E6C35}" dt="2019-09-28T09:13:02.851" v="1560" actId="478"/>
          <ac:picMkLst>
            <pc:docMk/>
            <pc:sldMk cId="1024652836" sldId="262"/>
            <ac:picMk id="5" creationId="{DEE600D4-55DF-4284-86CF-D9455B43D2AF}"/>
          </ac:picMkLst>
        </pc:picChg>
        <pc:picChg chg="add mod">
          <ac:chgData name="kj119" userId="efccf29a-f3b5-4b37-b444-e9bda86a644e" providerId="ADAL" clId="{18B165C1-23CC-4314-B498-03113B1E6C35}" dt="2019-09-28T09:13:37.277" v="1567" actId="1076"/>
          <ac:picMkLst>
            <pc:docMk/>
            <pc:sldMk cId="1024652836" sldId="262"/>
            <ac:picMk id="7" creationId="{0E55AD47-A053-4591-9418-933FB30E4A78}"/>
          </ac:picMkLst>
        </pc:picChg>
        <pc:picChg chg="del">
          <ac:chgData name="kj119" userId="efccf29a-f3b5-4b37-b444-e9bda86a644e" providerId="ADAL" clId="{18B165C1-23CC-4314-B498-03113B1E6C35}" dt="2019-09-28T09:13:02.851" v="1560" actId="478"/>
          <ac:picMkLst>
            <pc:docMk/>
            <pc:sldMk cId="1024652836" sldId="262"/>
            <ac:picMk id="9" creationId="{DE145850-715A-4B0B-818D-0131A40CCB27}"/>
          </ac:picMkLst>
        </pc:picChg>
        <pc:picChg chg="del">
          <ac:chgData name="kj119" userId="efccf29a-f3b5-4b37-b444-e9bda86a644e" providerId="ADAL" clId="{18B165C1-23CC-4314-B498-03113B1E6C35}" dt="2019-09-28T09:13:02.851" v="1560" actId="478"/>
          <ac:picMkLst>
            <pc:docMk/>
            <pc:sldMk cId="1024652836" sldId="262"/>
            <ac:picMk id="12" creationId="{A404C995-8562-4F37-A310-0426C453BD2E}"/>
          </ac:picMkLst>
        </pc:picChg>
        <pc:picChg chg="add mod">
          <ac:chgData name="kj119" userId="efccf29a-f3b5-4b37-b444-e9bda86a644e" providerId="ADAL" clId="{18B165C1-23CC-4314-B498-03113B1E6C35}" dt="2019-09-28T09:24:41.869" v="1978" actId="1076"/>
          <ac:picMkLst>
            <pc:docMk/>
            <pc:sldMk cId="1024652836" sldId="262"/>
            <ac:picMk id="15" creationId="{73CC04D1-B740-450C-8CB9-8008F7162DB7}"/>
          </ac:picMkLst>
        </pc:picChg>
        <pc:cxnChg chg="add mod">
          <ac:chgData name="kj119" userId="efccf29a-f3b5-4b37-b444-e9bda86a644e" providerId="ADAL" clId="{18B165C1-23CC-4314-B498-03113B1E6C35}" dt="2019-09-28T09:25:44.573" v="2092" actId="208"/>
          <ac:cxnSpMkLst>
            <pc:docMk/>
            <pc:sldMk cId="1024652836" sldId="262"/>
            <ac:cxnSpMk id="20" creationId="{CB3D1212-B9B9-48C2-AAD9-F3D5C4BA2793}"/>
          </ac:cxnSpMkLst>
        </pc:cxnChg>
        <pc:cxnChg chg="add mod">
          <ac:chgData name="kj119" userId="efccf29a-f3b5-4b37-b444-e9bda86a644e" providerId="ADAL" clId="{18B165C1-23CC-4314-B498-03113B1E6C35}" dt="2019-09-28T09:25:44.573" v="2092" actId="208"/>
          <ac:cxnSpMkLst>
            <pc:docMk/>
            <pc:sldMk cId="1024652836" sldId="262"/>
            <ac:cxnSpMk id="22" creationId="{1FD32A5A-F4B9-415C-B2D2-5113036BDF4C}"/>
          </ac:cxnSpMkLst>
        </pc:cxnChg>
      </pc:sldChg>
      <pc:sldChg chg="addSp delSp modSp add">
        <pc:chgData name="kj119" userId="efccf29a-f3b5-4b37-b444-e9bda86a644e" providerId="ADAL" clId="{18B165C1-23CC-4314-B498-03113B1E6C35}" dt="2019-09-28T09:29:10.783" v="2272" actId="20577"/>
        <pc:sldMkLst>
          <pc:docMk/>
          <pc:sldMk cId="2243542567" sldId="263"/>
        </pc:sldMkLst>
        <pc:spChg chg="mod">
          <ac:chgData name="kj119" userId="efccf29a-f3b5-4b37-b444-e9bda86a644e" providerId="ADAL" clId="{18B165C1-23CC-4314-B498-03113B1E6C35}" dt="2019-09-28T09:25:58.387" v="2097" actId="20577"/>
          <ac:spMkLst>
            <pc:docMk/>
            <pc:sldMk cId="2243542567" sldId="263"/>
            <ac:spMk id="2" creationId="{D44E99A9-7E9D-464F-A797-D88B409773B0}"/>
          </ac:spMkLst>
        </pc:spChg>
        <pc:spChg chg="del">
          <ac:chgData name="kj119" userId="efccf29a-f3b5-4b37-b444-e9bda86a644e" providerId="ADAL" clId="{18B165C1-23CC-4314-B498-03113B1E6C35}" dt="2019-09-28T09:25:55.360" v="2095" actId="478"/>
          <ac:spMkLst>
            <pc:docMk/>
            <pc:sldMk cId="2243542567" sldId="263"/>
            <ac:spMk id="8" creationId="{4429540D-B82E-4F24-8253-3A6552F56FD3}"/>
          </ac:spMkLst>
        </pc:spChg>
        <pc:spChg chg="del">
          <ac:chgData name="kj119" userId="efccf29a-f3b5-4b37-b444-e9bda86a644e" providerId="ADAL" clId="{18B165C1-23CC-4314-B498-03113B1E6C35}" dt="2019-09-28T09:25:53.472" v="2094" actId="478"/>
          <ac:spMkLst>
            <pc:docMk/>
            <pc:sldMk cId="2243542567" sldId="263"/>
            <ac:spMk id="11" creationId="{AC9AE144-3A11-4CA4-83D6-A3DC69F1FCB0}"/>
          </ac:spMkLst>
        </pc:spChg>
        <pc:spChg chg="del">
          <ac:chgData name="kj119" userId="efccf29a-f3b5-4b37-b444-e9bda86a644e" providerId="ADAL" clId="{18B165C1-23CC-4314-B498-03113B1E6C35}" dt="2019-09-28T09:25:53.472" v="2094" actId="478"/>
          <ac:spMkLst>
            <pc:docMk/>
            <pc:sldMk cId="2243542567" sldId="263"/>
            <ac:spMk id="16" creationId="{DE06FF58-A8A5-4D5D-9B0D-5C82E290496A}"/>
          </ac:spMkLst>
        </pc:spChg>
        <pc:spChg chg="add mod">
          <ac:chgData name="kj119" userId="efccf29a-f3b5-4b37-b444-e9bda86a644e" providerId="ADAL" clId="{18B165C1-23CC-4314-B498-03113B1E6C35}" dt="2019-09-28T09:29:10.783" v="2272" actId="20577"/>
          <ac:spMkLst>
            <pc:docMk/>
            <pc:sldMk cId="2243542567" sldId="263"/>
            <ac:spMk id="17" creationId="{B616C723-0487-41BE-8079-38CFAA6A6DB8}"/>
          </ac:spMkLst>
        </pc:spChg>
        <pc:spChg chg="del">
          <ac:chgData name="kj119" userId="efccf29a-f3b5-4b37-b444-e9bda86a644e" providerId="ADAL" clId="{18B165C1-23CC-4314-B498-03113B1E6C35}" dt="2019-09-28T09:25:53.472" v="2094" actId="478"/>
          <ac:spMkLst>
            <pc:docMk/>
            <pc:sldMk cId="2243542567" sldId="263"/>
            <ac:spMk id="18" creationId="{7DB20576-7FE4-4288-B5F1-24C3DADD4764}"/>
          </ac:spMkLst>
        </pc:spChg>
        <pc:picChg chg="del">
          <ac:chgData name="kj119" userId="efccf29a-f3b5-4b37-b444-e9bda86a644e" providerId="ADAL" clId="{18B165C1-23CC-4314-B498-03113B1E6C35}" dt="2019-09-28T09:25:53.472" v="2094" actId="478"/>
          <ac:picMkLst>
            <pc:docMk/>
            <pc:sldMk cId="2243542567" sldId="263"/>
            <ac:picMk id="4" creationId="{7B02C7B4-0755-4A0B-ACBD-4A9EF3037C40}"/>
          </ac:picMkLst>
        </pc:picChg>
        <pc:picChg chg="add mod">
          <ac:chgData name="kj119" userId="efccf29a-f3b5-4b37-b444-e9bda86a644e" providerId="ADAL" clId="{18B165C1-23CC-4314-B498-03113B1E6C35}" dt="2019-09-28T09:26:53.862" v="2106" actId="1076"/>
          <ac:picMkLst>
            <pc:docMk/>
            <pc:sldMk cId="2243542567" sldId="263"/>
            <ac:picMk id="5" creationId="{D88A2680-9591-4046-B390-4490A15F623F}"/>
          </ac:picMkLst>
        </pc:picChg>
        <pc:picChg chg="del">
          <ac:chgData name="kj119" userId="efccf29a-f3b5-4b37-b444-e9bda86a644e" providerId="ADAL" clId="{18B165C1-23CC-4314-B498-03113B1E6C35}" dt="2019-09-28T09:25:53.472" v="2094" actId="478"/>
          <ac:picMkLst>
            <pc:docMk/>
            <pc:sldMk cId="2243542567" sldId="263"/>
            <ac:picMk id="7" creationId="{0E55AD47-A053-4591-9418-933FB30E4A78}"/>
          </ac:picMkLst>
        </pc:picChg>
        <pc:picChg chg="add mod">
          <ac:chgData name="kj119" userId="efccf29a-f3b5-4b37-b444-e9bda86a644e" providerId="ADAL" clId="{18B165C1-23CC-4314-B498-03113B1E6C35}" dt="2019-09-28T09:26:51.700" v="2105" actId="1076"/>
          <ac:picMkLst>
            <pc:docMk/>
            <pc:sldMk cId="2243542567" sldId="263"/>
            <ac:picMk id="9" creationId="{D455C188-5659-4FE3-94B2-F1B6CD222F2C}"/>
          </ac:picMkLst>
        </pc:picChg>
        <pc:picChg chg="add mod">
          <ac:chgData name="kj119" userId="efccf29a-f3b5-4b37-b444-e9bda86a644e" providerId="ADAL" clId="{18B165C1-23CC-4314-B498-03113B1E6C35}" dt="2019-09-28T09:29:05.549" v="2268" actId="1076"/>
          <ac:picMkLst>
            <pc:docMk/>
            <pc:sldMk cId="2243542567" sldId="263"/>
            <ac:picMk id="12" creationId="{36DEEC43-884E-4616-B75B-1A97258797AE}"/>
          </ac:picMkLst>
        </pc:picChg>
        <pc:picChg chg="add mod">
          <ac:chgData name="kj119" userId="efccf29a-f3b5-4b37-b444-e9bda86a644e" providerId="ADAL" clId="{18B165C1-23CC-4314-B498-03113B1E6C35}" dt="2019-09-28T09:27:12.053" v="2108" actId="1076"/>
          <ac:picMkLst>
            <pc:docMk/>
            <pc:sldMk cId="2243542567" sldId="263"/>
            <ac:picMk id="14" creationId="{8616AD5B-5E00-413F-A88E-F3AE36534C6C}"/>
          </ac:picMkLst>
        </pc:picChg>
        <pc:picChg chg="del">
          <ac:chgData name="kj119" userId="efccf29a-f3b5-4b37-b444-e9bda86a644e" providerId="ADAL" clId="{18B165C1-23CC-4314-B498-03113B1E6C35}" dt="2019-09-28T09:25:53.472" v="2094" actId="478"/>
          <ac:picMkLst>
            <pc:docMk/>
            <pc:sldMk cId="2243542567" sldId="263"/>
            <ac:picMk id="15" creationId="{73CC04D1-B740-450C-8CB9-8008F7162DB7}"/>
          </ac:picMkLst>
        </pc:picChg>
        <pc:cxnChg chg="del mod">
          <ac:chgData name="kj119" userId="efccf29a-f3b5-4b37-b444-e9bda86a644e" providerId="ADAL" clId="{18B165C1-23CC-4314-B498-03113B1E6C35}" dt="2019-09-28T09:25:53.472" v="2094" actId="478"/>
          <ac:cxnSpMkLst>
            <pc:docMk/>
            <pc:sldMk cId="2243542567" sldId="263"/>
            <ac:cxnSpMk id="20" creationId="{CB3D1212-B9B9-48C2-AAD9-F3D5C4BA2793}"/>
          </ac:cxnSpMkLst>
        </pc:cxnChg>
        <pc:cxnChg chg="del mod">
          <ac:chgData name="kj119" userId="efccf29a-f3b5-4b37-b444-e9bda86a644e" providerId="ADAL" clId="{18B165C1-23CC-4314-B498-03113B1E6C35}" dt="2019-09-28T09:25:53.472" v="2094" actId="478"/>
          <ac:cxnSpMkLst>
            <pc:docMk/>
            <pc:sldMk cId="2243542567" sldId="263"/>
            <ac:cxnSpMk id="22" creationId="{1FD32A5A-F4B9-415C-B2D2-5113036BDF4C}"/>
          </ac:cxnSpMkLst>
        </pc:cxnChg>
      </pc:sldChg>
      <pc:sldChg chg="addSp delSp modSp add">
        <pc:chgData name="kj119" userId="efccf29a-f3b5-4b37-b444-e9bda86a644e" providerId="ADAL" clId="{18B165C1-23CC-4314-B498-03113B1E6C35}" dt="2019-09-28T10:05:43.027" v="3960" actId="1076"/>
        <pc:sldMkLst>
          <pc:docMk/>
          <pc:sldMk cId="1672317948" sldId="264"/>
        </pc:sldMkLst>
        <pc:spChg chg="add mod">
          <ac:chgData name="kj119" userId="efccf29a-f3b5-4b37-b444-e9bda86a644e" providerId="ADAL" clId="{18B165C1-23CC-4314-B498-03113B1E6C35}" dt="2019-09-28T10:05:14.252" v="3950" actId="1076"/>
          <ac:spMkLst>
            <pc:docMk/>
            <pc:sldMk cId="1672317948" sldId="264"/>
            <ac:spMk id="8" creationId="{B05FE0B4-5851-4B41-9FFF-06250BD89704}"/>
          </ac:spMkLst>
        </pc:spChg>
        <pc:spChg chg="add mod">
          <ac:chgData name="kj119" userId="efccf29a-f3b5-4b37-b444-e9bda86a644e" providerId="ADAL" clId="{18B165C1-23CC-4314-B498-03113B1E6C35}" dt="2019-09-28T10:05:14.252" v="3950" actId="1076"/>
          <ac:spMkLst>
            <pc:docMk/>
            <pc:sldMk cId="1672317948" sldId="264"/>
            <ac:spMk id="13" creationId="{26419A9A-EBBA-44E2-B9A0-338EF7C5E740}"/>
          </ac:spMkLst>
        </pc:spChg>
        <pc:spChg chg="add mod">
          <ac:chgData name="kj119" userId="efccf29a-f3b5-4b37-b444-e9bda86a644e" providerId="ADAL" clId="{18B165C1-23CC-4314-B498-03113B1E6C35}" dt="2019-09-28T10:05:14.252" v="3950" actId="1076"/>
          <ac:spMkLst>
            <pc:docMk/>
            <pc:sldMk cId="1672317948" sldId="264"/>
            <ac:spMk id="15" creationId="{4395FE3F-E224-498D-A682-6816F931832A}"/>
          </ac:spMkLst>
        </pc:spChg>
        <pc:spChg chg="del">
          <ac:chgData name="kj119" userId="efccf29a-f3b5-4b37-b444-e9bda86a644e" providerId="ADAL" clId="{18B165C1-23CC-4314-B498-03113B1E6C35}" dt="2019-09-28T09:29:20.782" v="2274" actId="478"/>
          <ac:spMkLst>
            <pc:docMk/>
            <pc:sldMk cId="1672317948" sldId="264"/>
            <ac:spMk id="17" creationId="{B616C723-0487-41BE-8079-38CFAA6A6DB8}"/>
          </ac:spMkLst>
        </pc:spChg>
        <pc:picChg chg="add mod">
          <ac:chgData name="kj119" userId="efccf29a-f3b5-4b37-b444-e9bda86a644e" providerId="ADAL" clId="{18B165C1-23CC-4314-B498-03113B1E6C35}" dt="2019-09-28T10:05:09.314" v="3949" actId="1035"/>
          <ac:picMkLst>
            <pc:docMk/>
            <pc:sldMk cId="1672317948" sldId="264"/>
            <ac:picMk id="4" creationId="{CA4A7CAF-A909-4E9C-A674-1FECC8FB7D32}"/>
          </ac:picMkLst>
        </pc:picChg>
        <pc:picChg chg="del">
          <ac:chgData name="kj119" userId="efccf29a-f3b5-4b37-b444-e9bda86a644e" providerId="ADAL" clId="{18B165C1-23CC-4314-B498-03113B1E6C35}" dt="2019-09-28T09:29:20.782" v="2274" actId="478"/>
          <ac:picMkLst>
            <pc:docMk/>
            <pc:sldMk cId="1672317948" sldId="264"/>
            <ac:picMk id="5" creationId="{D88A2680-9591-4046-B390-4490A15F623F}"/>
          </ac:picMkLst>
        </pc:picChg>
        <pc:picChg chg="add del mod">
          <ac:chgData name="kj119" userId="efccf29a-f3b5-4b37-b444-e9bda86a644e" providerId="ADAL" clId="{18B165C1-23CC-4314-B498-03113B1E6C35}" dt="2019-09-28T09:29:56.776" v="2279" actId="478"/>
          <ac:picMkLst>
            <pc:docMk/>
            <pc:sldMk cId="1672317948" sldId="264"/>
            <ac:picMk id="7" creationId="{68159354-2D53-45D7-8502-060A8A0082D7}"/>
          </ac:picMkLst>
        </pc:picChg>
        <pc:picChg chg="del">
          <ac:chgData name="kj119" userId="efccf29a-f3b5-4b37-b444-e9bda86a644e" providerId="ADAL" clId="{18B165C1-23CC-4314-B498-03113B1E6C35}" dt="2019-09-28T09:29:20.782" v="2274" actId="478"/>
          <ac:picMkLst>
            <pc:docMk/>
            <pc:sldMk cId="1672317948" sldId="264"/>
            <ac:picMk id="9" creationId="{D455C188-5659-4FE3-94B2-F1B6CD222F2C}"/>
          </ac:picMkLst>
        </pc:picChg>
        <pc:picChg chg="add mod">
          <ac:chgData name="kj119" userId="efccf29a-f3b5-4b37-b444-e9bda86a644e" providerId="ADAL" clId="{18B165C1-23CC-4314-B498-03113B1E6C35}" dt="2019-09-28T10:05:34.653" v="3958" actId="1076"/>
          <ac:picMkLst>
            <pc:docMk/>
            <pc:sldMk cId="1672317948" sldId="264"/>
            <ac:picMk id="11" creationId="{737DDD8E-CBE1-4D30-AF9E-94E7330587A2}"/>
          </ac:picMkLst>
        </pc:picChg>
        <pc:picChg chg="del">
          <ac:chgData name="kj119" userId="efccf29a-f3b5-4b37-b444-e9bda86a644e" providerId="ADAL" clId="{18B165C1-23CC-4314-B498-03113B1E6C35}" dt="2019-09-28T09:29:20.782" v="2274" actId="478"/>
          <ac:picMkLst>
            <pc:docMk/>
            <pc:sldMk cId="1672317948" sldId="264"/>
            <ac:picMk id="12" creationId="{36DEEC43-884E-4616-B75B-1A97258797AE}"/>
          </ac:picMkLst>
        </pc:picChg>
        <pc:picChg chg="del">
          <ac:chgData name="kj119" userId="efccf29a-f3b5-4b37-b444-e9bda86a644e" providerId="ADAL" clId="{18B165C1-23CC-4314-B498-03113B1E6C35}" dt="2019-09-28T09:29:20.782" v="2274" actId="478"/>
          <ac:picMkLst>
            <pc:docMk/>
            <pc:sldMk cId="1672317948" sldId="264"/>
            <ac:picMk id="14" creationId="{8616AD5B-5E00-413F-A88E-F3AE36534C6C}"/>
          </ac:picMkLst>
        </pc:picChg>
        <pc:picChg chg="add mod">
          <ac:chgData name="kj119" userId="efccf29a-f3b5-4b37-b444-e9bda86a644e" providerId="ADAL" clId="{18B165C1-23CC-4314-B498-03113B1E6C35}" dt="2019-09-28T10:05:43.027" v="3960" actId="1076"/>
          <ac:picMkLst>
            <pc:docMk/>
            <pc:sldMk cId="1672317948" sldId="264"/>
            <ac:picMk id="18" creationId="{886630FD-734E-4644-8610-17E57DA6FC36}"/>
          </ac:picMkLst>
        </pc:picChg>
      </pc:sldChg>
      <pc:sldChg chg="addSp delSp modSp add">
        <pc:chgData name="kj119" userId="efccf29a-f3b5-4b37-b444-e9bda86a644e" providerId="ADAL" clId="{18B165C1-23CC-4314-B498-03113B1E6C35}" dt="2019-09-28T09:42:44.206" v="2787"/>
        <pc:sldMkLst>
          <pc:docMk/>
          <pc:sldMk cId="763981983" sldId="265"/>
        </pc:sldMkLst>
        <pc:spChg chg="mod">
          <ac:chgData name="kj119" userId="efccf29a-f3b5-4b37-b444-e9bda86a644e" providerId="ADAL" clId="{18B165C1-23CC-4314-B498-03113B1E6C35}" dt="2019-09-28T09:40:42.101" v="2634" actId="20577"/>
          <ac:spMkLst>
            <pc:docMk/>
            <pc:sldMk cId="763981983" sldId="265"/>
            <ac:spMk id="2" creationId="{D44E99A9-7E9D-464F-A797-D88B409773B0}"/>
          </ac:spMkLst>
        </pc:spChg>
        <pc:spChg chg="del">
          <ac:chgData name="kj119" userId="efccf29a-f3b5-4b37-b444-e9bda86a644e" providerId="ADAL" clId="{18B165C1-23CC-4314-B498-03113B1E6C35}" dt="2019-09-28T09:40:07.209" v="2632" actId="478"/>
          <ac:spMkLst>
            <pc:docMk/>
            <pc:sldMk cId="763981983" sldId="265"/>
            <ac:spMk id="8" creationId="{B05FE0B4-5851-4B41-9FFF-06250BD89704}"/>
          </ac:spMkLst>
        </pc:spChg>
        <pc:spChg chg="del">
          <ac:chgData name="kj119" userId="efccf29a-f3b5-4b37-b444-e9bda86a644e" providerId="ADAL" clId="{18B165C1-23CC-4314-B498-03113B1E6C35}" dt="2019-09-28T09:40:07.209" v="2632" actId="478"/>
          <ac:spMkLst>
            <pc:docMk/>
            <pc:sldMk cId="763981983" sldId="265"/>
            <ac:spMk id="13" creationId="{26419A9A-EBBA-44E2-B9A0-338EF7C5E740}"/>
          </ac:spMkLst>
        </pc:spChg>
        <pc:spChg chg="add mod">
          <ac:chgData name="kj119" userId="efccf29a-f3b5-4b37-b444-e9bda86a644e" providerId="ADAL" clId="{18B165C1-23CC-4314-B498-03113B1E6C35}" dt="2019-09-28T09:42:23.798" v="2730"/>
          <ac:spMkLst>
            <pc:docMk/>
            <pc:sldMk cId="763981983" sldId="265"/>
            <ac:spMk id="14" creationId="{1E0621AA-2DCE-40B8-A7EF-B1D4BCDBA00E}"/>
          </ac:spMkLst>
        </pc:spChg>
        <pc:spChg chg="del">
          <ac:chgData name="kj119" userId="efccf29a-f3b5-4b37-b444-e9bda86a644e" providerId="ADAL" clId="{18B165C1-23CC-4314-B498-03113B1E6C35}" dt="2019-09-28T09:40:07.209" v="2632" actId="478"/>
          <ac:spMkLst>
            <pc:docMk/>
            <pc:sldMk cId="763981983" sldId="265"/>
            <ac:spMk id="15" creationId="{4395FE3F-E224-498D-A682-6816F931832A}"/>
          </ac:spMkLst>
        </pc:spChg>
        <pc:spChg chg="add mod">
          <ac:chgData name="kj119" userId="efccf29a-f3b5-4b37-b444-e9bda86a644e" providerId="ADAL" clId="{18B165C1-23CC-4314-B498-03113B1E6C35}" dt="2019-09-28T09:42:44.206" v="2787"/>
          <ac:spMkLst>
            <pc:docMk/>
            <pc:sldMk cId="763981983" sldId="265"/>
            <ac:spMk id="16" creationId="{68ABEEDF-C401-4C8E-9522-D2DFA0DECB82}"/>
          </ac:spMkLst>
        </pc:spChg>
        <pc:picChg chg="del">
          <ac:chgData name="kj119" userId="efccf29a-f3b5-4b37-b444-e9bda86a644e" providerId="ADAL" clId="{18B165C1-23CC-4314-B498-03113B1E6C35}" dt="2019-09-28T09:40:07.209" v="2632" actId="478"/>
          <ac:picMkLst>
            <pc:docMk/>
            <pc:sldMk cId="763981983" sldId="265"/>
            <ac:picMk id="4" creationId="{CA4A7CAF-A909-4E9C-A674-1FECC8FB7D32}"/>
          </ac:picMkLst>
        </pc:picChg>
        <pc:picChg chg="add mod">
          <ac:chgData name="kj119" userId="efccf29a-f3b5-4b37-b444-e9bda86a644e" providerId="ADAL" clId="{18B165C1-23CC-4314-B498-03113B1E6C35}" dt="2019-09-28T09:41:47.757" v="2649" actId="1076"/>
          <ac:picMkLst>
            <pc:docMk/>
            <pc:sldMk cId="763981983" sldId="265"/>
            <ac:picMk id="5" creationId="{6A366ACB-EE1E-471F-935A-4835443660F4}"/>
          </ac:picMkLst>
        </pc:picChg>
        <pc:picChg chg="add mod">
          <ac:chgData name="kj119" userId="efccf29a-f3b5-4b37-b444-e9bda86a644e" providerId="ADAL" clId="{18B165C1-23CC-4314-B498-03113B1E6C35}" dt="2019-09-28T09:41:53.034" v="2654" actId="1036"/>
          <ac:picMkLst>
            <pc:docMk/>
            <pc:sldMk cId="763981983" sldId="265"/>
            <ac:picMk id="7" creationId="{F52EAE87-5EAE-4E6F-92F1-200C8ECDE352}"/>
          </ac:picMkLst>
        </pc:picChg>
        <pc:picChg chg="add mod">
          <ac:chgData name="kj119" userId="efccf29a-f3b5-4b37-b444-e9bda86a644e" providerId="ADAL" clId="{18B165C1-23CC-4314-B498-03113B1E6C35}" dt="2019-09-28T09:41:36.549" v="2645" actId="14100"/>
          <ac:picMkLst>
            <pc:docMk/>
            <pc:sldMk cId="763981983" sldId="265"/>
            <ac:picMk id="10" creationId="{B4E46C93-8131-45B7-AD2F-56C20CFE5682}"/>
          </ac:picMkLst>
        </pc:picChg>
        <pc:picChg chg="add mod">
          <ac:chgData name="kj119" userId="efccf29a-f3b5-4b37-b444-e9bda86a644e" providerId="ADAL" clId="{18B165C1-23CC-4314-B498-03113B1E6C35}" dt="2019-09-28T09:41:40.228" v="2646" actId="1076"/>
          <ac:picMkLst>
            <pc:docMk/>
            <pc:sldMk cId="763981983" sldId="265"/>
            <ac:picMk id="12" creationId="{704BEC14-7D85-435C-9429-3CB4FE351A86}"/>
          </ac:picMkLst>
        </pc:picChg>
      </pc:sldChg>
      <pc:sldChg chg="addSp delSp modSp add">
        <pc:chgData name="kj119" userId="efccf29a-f3b5-4b37-b444-e9bda86a644e" providerId="ADAL" clId="{18B165C1-23CC-4314-B498-03113B1E6C35}" dt="2019-09-28T09:44:39.093" v="2962" actId="1076"/>
        <pc:sldMkLst>
          <pc:docMk/>
          <pc:sldMk cId="1907344791" sldId="266"/>
        </pc:sldMkLst>
        <pc:spChg chg="mod">
          <ac:chgData name="kj119" userId="efccf29a-f3b5-4b37-b444-e9bda86a644e" providerId="ADAL" clId="{18B165C1-23CC-4314-B498-03113B1E6C35}" dt="2019-09-28T09:44:39.093" v="2962" actId="1076"/>
          <ac:spMkLst>
            <pc:docMk/>
            <pc:sldMk cId="1907344791" sldId="266"/>
            <ac:spMk id="2" creationId="{D44E99A9-7E9D-464F-A797-D88B409773B0}"/>
          </ac:spMkLst>
        </pc:spChg>
        <pc:spChg chg="add mod">
          <ac:chgData name="kj119" userId="efccf29a-f3b5-4b37-b444-e9bda86a644e" providerId="ADAL" clId="{18B165C1-23CC-4314-B498-03113B1E6C35}" dt="2019-09-28T09:44:31.876" v="2958" actId="1076"/>
          <ac:spMkLst>
            <pc:docMk/>
            <pc:sldMk cId="1907344791" sldId="266"/>
            <ac:spMk id="9" creationId="{9444447D-C360-4798-A64F-410F6728EA99}"/>
          </ac:spMkLst>
        </pc:spChg>
        <pc:spChg chg="del">
          <ac:chgData name="kj119" userId="efccf29a-f3b5-4b37-b444-e9bda86a644e" providerId="ADAL" clId="{18B165C1-23CC-4314-B498-03113B1E6C35}" dt="2019-09-28T09:42:56.064" v="2789" actId="478"/>
          <ac:spMkLst>
            <pc:docMk/>
            <pc:sldMk cId="1907344791" sldId="266"/>
            <ac:spMk id="14" creationId="{1E0621AA-2DCE-40B8-A7EF-B1D4BCDBA00E}"/>
          </ac:spMkLst>
        </pc:spChg>
        <pc:spChg chg="del">
          <ac:chgData name="kj119" userId="efccf29a-f3b5-4b37-b444-e9bda86a644e" providerId="ADAL" clId="{18B165C1-23CC-4314-B498-03113B1E6C35}" dt="2019-09-28T09:42:56.064" v="2789" actId="478"/>
          <ac:spMkLst>
            <pc:docMk/>
            <pc:sldMk cId="1907344791" sldId="266"/>
            <ac:spMk id="16" creationId="{68ABEEDF-C401-4C8E-9522-D2DFA0DECB82}"/>
          </ac:spMkLst>
        </pc:spChg>
        <pc:picChg chg="add mod">
          <ac:chgData name="kj119" userId="efccf29a-f3b5-4b37-b444-e9bda86a644e" providerId="ADAL" clId="{18B165C1-23CC-4314-B498-03113B1E6C35}" dt="2019-09-28T09:44:28.501" v="2956" actId="14100"/>
          <ac:picMkLst>
            <pc:docMk/>
            <pc:sldMk cId="1907344791" sldId="266"/>
            <ac:picMk id="4" creationId="{02044A06-1F88-4304-9258-6FCFB50FF7F9}"/>
          </ac:picMkLst>
        </pc:picChg>
        <pc:picChg chg="del">
          <ac:chgData name="kj119" userId="efccf29a-f3b5-4b37-b444-e9bda86a644e" providerId="ADAL" clId="{18B165C1-23CC-4314-B498-03113B1E6C35}" dt="2019-09-28T09:42:56.064" v="2789" actId="478"/>
          <ac:picMkLst>
            <pc:docMk/>
            <pc:sldMk cId="1907344791" sldId="266"/>
            <ac:picMk id="5" creationId="{6A366ACB-EE1E-471F-935A-4835443660F4}"/>
          </ac:picMkLst>
        </pc:picChg>
        <pc:picChg chg="del">
          <ac:chgData name="kj119" userId="efccf29a-f3b5-4b37-b444-e9bda86a644e" providerId="ADAL" clId="{18B165C1-23CC-4314-B498-03113B1E6C35}" dt="2019-09-28T09:42:56.064" v="2789" actId="478"/>
          <ac:picMkLst>
            <pc:docMk/>
            <pc:sldMk cId="1907344791" sldId="266"/>
            <ac:picMk id="7" creationId="{F52EAE87-5EAE-4E6F-92F1-200C8ECDE352}"/>
          </ac:picMkLst>
        </pc:picChg>
        <pc:picChg chg="add mod">
          <ac:chgData name="kj119" userId="efccf29a-f3b5-4b37-b444-e9bda86a644e" providerId="ADAL" clId="{18B165C1-23CC-4314-B498-03113B1E6C35}" dt="2019-09-28T09:44:29.893" v="2957" actId="1076"/>
          <ac:picMkLst>
            <pc:docMk/>
            <pc:sldMk cId="1907344791" sldId="266"/>
            <ac:picMk id="8" creationId="{C840C8EE-9A9F-4FBF-9F9E-37AE8FBF019D}"/>
          </ac:picMkLst>
        </pc:picChg>
        <pc:picChg chg="del">
          <ac:chgData name="kj119" userId="efccf29a-f3b5-4b37-b444-e9bda86a644e" providerId="ADAL" clId="{18B165C1-23CC-4314-B498-03113B1E6C35}" dt="2019-09-28T09:42:56.064" v="2789" actId="478"/>
          <ac:picMkLst>
            <pc:docMk/>
            <pc:sldMk cId="1907344791" sldId="266"/>
            <ac:picMk id="10" creationId="{B4E46C93-8131-45B7-AD2F-56C20CFE5682}"/>
          </ac:picMkLst>
        </pc:picChg>
        <pc:picChg chg="del">
          <ac:chgData name="kj119" userId="efccf29a-f3b5-4b37-b444-e9bda86a644e" providerId="ADAL" clId="{18B165C1-23CC-4314-B498-03113B1E6C35}" dt="2019-09-28T09:42:56.064" v="2789" actId="478"/>
          <ac:picMkLst>
            <pc:docMk/>
            <pc:sldMk cId="1907344791" sldId="266"/>
            <ac:picMk id="12" creationId="{704BEC14-7D85-435C-9429-3CB4FE351A86}"/>
          </ac:picMkLst>
        </pc:picChg>
      </pc:sldChg>
      <pc:sldChg chg="addSp delSp modSp add">
        <pc:chgData name="kj119" userId="efccf29a-f3b5-4b37-b444-e9bda86a644e" providerId="ADAL" clId="{18B165C1-23CC-4314-B498-03113B1E6C35}" dt="2019-09-28T09:50:07.629" v="3188" actId="1076"/>
        <pc:sldMkLst>
          <pc:docMk/>
          <pc:sldMk cId="3472350563" sldId="267"/>
        </pc:sldMkLst>
        <pc:spChg chg="mod">
          <ac:chgData name="kj119" userId="efccf29a-f3b5-4b37-b444-e9bda86a644e" providerId="ADAL" clId="{18B165C1-23CC-4314-B498-03113B1E6C35}" dt="2019-09-28T09:47:39.563" v="2974" actId="20577"/>
          <ac:spMkLst>
            <pc:docMk/>
            <pc:sldMk cId="3472350563" sldId="267"/>
            <ac:spMk id="2" creationId="{D44E99A9-7E9D-464F-A797-D88B409773B0}"/>
          </ac:spMkLst>
        </pc:spChg>
        <pc:spChg chg="del">
          <ac:chgData name="kj119" userId="efccf29a-f3b5-4b37-b444-e9bda86a644e" providerId="ADAL" clId="{18B165C1-23CC-4314-B498-03113B1E6C35}" dt="2019-09-28T09:46:51.730" v="2964" actId="478"/>
          <ac:spMkLst>
            <pc:docMk/>
            <pc:sldMk cId="3472350563" sldId="267"/>
            <ac:spMk id="9" creationId="{9444447D-C360-4798-A64F-410F6728EA99}"/>
          </ac:spMkLst>
        </pc:spChg>
        <pc:spChg chg="add mod">
          <ac:chgData name="kj119" userId="efccf29a-f3b5-4b37-b444-e9bda86a644e" providerId="ADAL" clId="{18B165C1-23CC-4314-B498-03113B1E6C35}" dt="2019-09-28T09:49:32.037" v="3091" actId="1076"/>
          <ac:spMkLst>
            <pc:docMk/>
            <pc:sldMk cId="3472350563" sldId="267"/>
            <ac:spMk id="16" creationId="{03E464AB-68E7-471E-854C-12482DCFFEAE}"/>
          </ac:spMkLst>
        </pc:spChg>
        <pc:spChg chg="add mod">
          <ac:chgData name="kj119" userId="efccf29a-f3b5-4b37-b444-e9bda86a644e" providerId="ADAL" clId="{18B165C1-23CC-4314-B498-03113B1E6C35}" dt="2019-09-28T09:50:07.629" v="3188" actId="1076"/>
          <ac:spMkLst>
            <pc:docMk/>
            <pc:sldMk cId="3472350563" sldId="267"/>
            <ac:spMk id="17" creationId="{02388E17-934B-4BDF-A16A-37E1A5B70BB2}"/>
          </ac:spMkLst>
        </pc:spChg>
        <pc:picChg chg="del">
          <ac:chgData name="kj119" userId="efccf29a-f3b5-4b37-b444-e9bda86a644e" providerId="ADAL" clId="{18B165C1-23CC-4314-B498-03113B1E6C35}" dt="2019-09-28T09:46:51.730" v="2964" actId="478"/>
          <ac:picMkLst>
            <pc:docMk/>
            <pc:sldMk cId="3472350563" sldId="267"/>
            <ac:picMk id="4" creationId="{02044A06-1F88-4304-9258-6FCFB50FF7F9}"/>
          </ac:picMkLst>
        </pc:picChg>
        <pc:picChg chg="add mod">
          <ac:chgData name="kj119" userId="efccf29a-f3b5-4b37-b444-e9bda86a644e" providerId="ADAL" clId="{18B165C1-23CC-4314-B498-03113B1E6C35}" dt="2019-09-28T09:48:28.876" v="2982" actId="1076"/>
          <ac:picMkLst>
            <pc:docMk/>
            <pc:sldMk cId="3472350563" sldId="267"/>
            <ac:picMk id="5" creationId="{1C81083E-61FD-44C1-8943-C92DD2232401}"/>
          </ac:picMkLst>
        </pc:picChg>
        <pc:picChg chg="add mod">
          <ac:chgData name="kj119" userId="efccf29a-f3b5-4b37-b444-e9bda86a644e" providerId="ADAL" clId="{18B165C1-23CC-4314-B498-03113B1E6C35}" dt="2019-09-28T09:48:28.876" v="2982" actId="1076"/>
          <ac:picMkLst>
            <pc:docMk/>
            <pc:sldMk cId="3472350563" sldId="267"/>
            <ac:picMk id="7" creationId="{486F0039-7E84-4590-9A37-91BF06D30A6F}"/>
          </ac:picMkLst>
        </pc:picChg>
        <pc:picChg chg="del">
          <ac:chgData name="kj119" userId="efccf29a-f3b5-4b37-b444-e9bda86a644e" providerId="ADAL" clId="{18B165C1-23CC-4314-B498-03113B1E6C35}" dt="2019-09-28T09:46:51.730" v="2964" actId="478"/>
          <ac:picMkLst>
            <pc:docMk/>
            <pc:sldMk cId="3472350563" sldId="267"/>
            <ac:picMk id="8" creationId="{C840C8EE-9A9F-4FBF-9F9E-37AE8FBF019D}"/>
          </ac:picMkLst>
        </pc:picChg>
        <pc:picChg chg="add mod">
          <ac:chgData name="kj119" userId="efccf29a-f3b5-4b37-b444-e9bda86a644e" providerId="ADAL" clId="{18B165C1-23CC-4314-B498-03113B1E6C35}" dt="2019-09-28T09:48:28.876" v="2982" actId="1076"/>
          <ac:picMkLst>
            <pc:docMk/>
            <pc:sldMk cId="3472350563" sldId="267"/>
            <ac:picMk id="11" creationId="{5C69B199-FEDE-4050-9920-76E8324485AC}"/>
          </ac:picMkLst>
        </pc:picChg>
        <pc:picChg chg="add mod">
          <ac:chgData name="kj119" userId="efccf29a-f3b5-4b37-b444-e9bda86a644e" providerId="ADAL" clId="{18B165C1-23CC-4314-B498-03113B1E6C35}" dt="2019-09-28T09:49:35.039" v="3092" actId="1076"/>
          <ac:picMkLst>
            <pc:docMk/>
            <pc:sldMk cId="3472350563" sldId="267"/>
            <ac:picMk id="13" creationId="{34C04C97-0697-4804-BF1B-E9CA824D3E60}"/>
          </ac:picMkLst>
        </pc:picChg>
        <pc:picChg chg="add mod">
          <ac:chgData name="kj119" userId="efccf29a-f3b5-4b37-b444-e9bda86a644e" providerId="ADAL" clId="{18B165C1-23CC-4314-B498-03113B1E6C35}" dt="2019-09-28T09:49:36.748" v="3093" actId="1076"/>
          <ac:picMkLst>
            <pc:docMk/>
            <pc:sldMk cId="3472350563" sldId="267"/>
            <ac:picMk id="15" creationId="{5219D86F-2263-413A-951D-8680DB180FA5}"/>
          </ac:picMkLst>
        </pc:picChg>
      </pc:sldChg>
      <pc:sldChg chg="addSp delSp modSp add">
        <pc:chgData name="kj119" userId="efccf29a-f3b5-4b37-b444-e9bda86a644e" providerId="ADAL" clId="{18B165C1-23CC-4314-B498-03113B1E6C35}" dt="2019-09-28T09:56:22.352" v="3656" actId="1036"/>
        <pc:sldMkLst>
          <pc:docMk/>
          <pc:sldMk cId="2014362312" sldId="268"/>
        </pc:sldMkLst>
        <pc:spChg chg="mod">
          <ac:chgData name="kj119" userId="efccf29a-f3b5-4b37-b444-e9bda86a644e" providerId="ADAL" clId="{18B165C1-23CC-4314-B498-03113B1E6C35}" dt="2019-09-28T09:50:15.986" v="3191" actId="20577"/>
          <ac:spMkLst>
            <pc:docMk/>
            <pc:sldMk cId="2014362312" sldId="268"/>
            <ac:spMk id="2" creationId="{D44E99A9-7E9D-464F-A797-D88B409773B0}"/>
          </ac:spMkLst>
        </pc:spChg>
        <pc:spChg chg="del">
          <ac:chgData name="kj119" userId="efccf29a-f3b5-4b37-b444-e9bda86a644e" providerId="ADAL" clId="{18B165C1-23CC-4314-B498-03113B1E6C35}" dt="2019-09-28T09:50:19.550" v="3192" actId="478"/>
          <ac:spMkLst>
            <pc:docMk/>
            <pc:sldMk cId="2014362312" sldId="268"/>
            <ac:spMk id="16" creationId="{03E464AB-68E7-471E-854C-12482DCFFEAE}"/>
          </ac:spMkLst>
        </pc:spChg>
        <pc:spChg chg="del">
          <ac:chgData name="kj119" userId="efccf29a-f3b5-4b37-b444-e9bda86a644e" providerId="ADAL" clId="{18B165C1-23CC-4314-B498-03113B1E6C35}" dt="2019-09-28T09:50:19.550" v="3192" actId="478"/>
          <ac:spMkLst>
            <pc:docMk/>
            <pc:sldMk cId="2014362312" sldId="268"/>
            <ac:spMk id="17" creationId="{02388E17-934B-4BDF-A16A-37E1A5B70BB2}"/>
          </ac:spMkLst>
        </pc:spChg>
        <pc:spChg chg="add mod">
          <ac:chgData name="kj119" userId="efccf29a-f3b5-4b37-b444-e9bda86a644e" providerId="ADAL" clId="{18B165C1-23CC-4314-B498-03113B1E6C35}" dt="2019-09-28T09:56:22.352" v="3656" actId="1036"/>
          <ac:spMkLst>
            <pc:docMk/>
            <pc:sldMk cId="2014362312" sldId="268"/>
            <ac:spMk id="22" creationId="{E2BCA508-936D-40A1-BB6E-BF5DF0B0281A}"/>
          </ac:spMkLst>
        </pc:spChg>
        <pc:spChg chg="add mod">
          <ac:chgData name="kj119" userId="efccf29a-f3b5-4b37-b444-e9bda86a644e" providerId="ADAL" clId="{18B165C1-23CC-4314-B498-03113B1E6C35}" dt="2019-09-28T09:56:08.888" v="3632" actId="20577"/>
          <ac:spMkLst>
            <pc:docMk/>
            <pc:sldMk cId="2014362312" sldId="268"/>
            <ac:spMk id="23" creationId="{CD9CB0B2-51C5-4168-91FC-940611FBC6DE}"/>
          </ac:spMkLst>
        </pc:spChg>
        <pc:picChg chg="add mod">
          <ac:chgData name="kj119" userId="efccf29a-f3b5-4b37-b444-e9bda86a644e" providerId="ADAL" clId="{18B165C1-23CC-4314-B498-03113B1E6C35}" dt="2019-09-28T09:50:29.532" v="3194" actId="1076"/>
          <ac:picMkLst>
            <pc:docMk/>
            <pc:sldMk cId="2014362312" sldId="268"/>
            <ac:picMk id="4" creationId="{C0B26B29-06E3-4568-8568-20AF131E68AC}"/>
          </ac:picMkLst>
        </pc:picChg>
        <pc:picChg chg="del">
          <ac:chgData name="kj119" userId="efccf29a-f3b5-4b37-b444-e9bda86a644e" providerId="ADAL" clId="{18B165C1-23CC-4314-B498-03113B1E6C35}" dt="2019-09-28T09:50:19.550" v="3192" actId="478"/>
          <ac:picMkLst>
            <pc:docMk/>
            <pc:sldMk cId="2014362312" sldId="268"/>
            <ac:picMk id="5" creationId="{1C81083E-61FD-44C1-8943-C92DD2232401}"/>
          </ac:picMkLst>
        </pc:picChg>
        <pc:picChg chg="del">
          <ac:chgData name="kj119" userId="efccf29a-f3b5-4b37-b444-e9bda86a644e" providerId="ADAL" clId="{18B165C1-23CC-4314-B498-03113B1E6C35}" dt="2019-09-28T09:50:19.550" v="3192" actId="478"/>
          <ac:picMkLst>
            <pc:docMk/>
            <pc:sldMk cId="2014362312" sldId="268"/>
            <ac:picMk id="7" creationId="{486F0039-7E84-4590-9A37-91BF06D30A6F}"/>
          </ac:picMkLst>
        </pc:picChg>
        <pc:picChg chg="add mod">
          <ac:chgData name="kj119" userId="efccf29a-f3b5-4b37-b444-e9bda86a644e" providerId="ADAL" clId="{18B165C1-23CC-4314-B498-03113B1E6C35}" dt="2019-09-28T09:50:46.933" v="3199" actId="1076"/>
          <ac:picMkLst>
            <pc:docMk/>
            <pc:sldMk cId="2014362312" sldId="268"/>
            <ac:picMk id="8" creationId="{288230F7-6548-44B3-BBC5-4BD4DB15A1EC}"/>
          </ac:picMkLst>
        </pc:picChg>
        <pc:picChg chg="add mod">
          <ac:chgData name="kj119" userId="efccf29a-f3b5-4b37-b444-e9bda86a644e" providerId="ADAL" clId="{18B165C1-23CC-4314-B498-03113B1E6C35}" dt="2019-09-28T09:50:48.900" v="3200" actId="1076"/>
          <ac:picMkLst>
            <pc:docMk/>
            <pc:sldMk cId="2014362312" sldId="268"/>
            <ac:picMk id="10" creationId="{EE1D4590-D867-439F-9369-72F3DDA1B405}"/>
          </ac:picMkLst>
        </pc:picChg>
        <pc:picChg chg="del">
          <ac:chgData name="kj119" userId="efccf29a-f3b5-4b37-b444-e9bda86a644e" providerId="ADAL" clId="{18B165C1-23CC-4314-B498-03113B1E6C35}" dt="2019-09-28T09:50:19.550" v="3192" actId="478"/>
          <ac:picMkLst>
            <pc:docMk/>
            <pc:sldMk cId="2014362312" sldId="268"/>
            <ac:picMk id="11" creationId="{5C69B199-FEDE-4050-9920-76E8324485AC}"/>
          </ac:picMkLst>
        </pc:picChg>
        <pc:picChg chg="del">
          <ac:chgData name="kj119" userId="efccf29a-f3b5-4b37-b444-e9bda86a644e" providerId="ADAL" clId="{18B165C1-23CC-4314-B498-03113B1E6C35}" dt="2019-09-28T09:50:19.550" v="3192" actId="478"/>
          <ac:picMkLst>
            <pc:docMk/>
            <pc:sldMk cId="2014362312" sldId="268"/>
            <ac:picMk id="13" creationId="{34C04C97-0697-4804-BF1B-E9CA824D3E60}"/>
          </ac:picMkLst>
        </pc:picChg>
        <pc:picChg chg="add mod">
          <ac:chgData name="kj119" userId="efccf29a-f3b5-4b37-b444-e9bda86a644e" providerId="ADAL" clId="{18B165C1-23CC-4314-B498-03113B1E6C35}" dt="2019-09-28T09:56:18.837" v="3645" actId="1036"/>
          <ac:picMkLst>
            <pc:docMk/>
            <pc:sldMk cId="2014362312" sldId="268"/>
            <ac:picMk id="14" creationId="{52DBCA03-70C8-42FA-AD8B-930BB64320C3}"/>
          </ac:picMkLst>
        </pc:picChg>
        <pc:picChg chg="del">
          <ac:chgData name="kj119" userId="efccf29a-f3b5-4b37-b444-e9bda86a644e" providerId="ADAL" clId="{18B165C1-23CC-4314-B498-03113B1E6C35}" dt="2019-09-28T09:50:19.550" v="3192" actId="478"/>
          <ac:picMkLst>
            <pc:docMk/>
            <pc:sldMk cId="2014362312" sldId="268"/>
            <ac:picMk id="15" creationId="{5219D86F-2263-413A-951D-8680DB180FA5}"/>
          </ac:picMkLst>
        </pc:picChg>
        <pc:picChg chg="add mod">
          <ac:chgData name="kj119" userId="efccf29a-f3b5-4b37-b444-e9bda86a644e" providerId="ADAL" clId="{18B165C1-23CC-4314-B498-03113B1E6C35}" dt="2019-09-28T09:56:18.837" v="3645" actId="1036"/>
          <ac:picMkLst>
            <pc:docMk/>
            <pc:sldMk cId="2014362312" sldId="268"/>
            <ac:picMk id="19" creationId="{434E7914-66A1-4AAB-A352-AE8C305F55E8}"/>
          </ac:picMkLst>
        </pc:picChg>
        <pc:picChg chg="add mod">
          <ac:chgData name="kj119" userId="efccf29a-f3b5-4b37-b444-e9bda86a644e" providerId="ADAL" clId="{18B165C1-23CC-4314-B498-03113B1E6C35}" dt="2019-09-28T09:56:18.837" v="3645" actId="1036"/>
          <ac:picMkLst>
            <pc:docMk/>
            <pc:sldMk cId="2014362312" sldId="268"/>
            <ac:picMk id="21" creationId="{20F771C2-97F5-4421-80E0-4CF6DB9F80BB}"/>
          </ac:picMkLst>
        </pc:picChg>
      </pc:sldChg>
      <pc:sldChg chg="addSp delSp modSp add">
        <pc:chgData name="kj119" userId="efccf29a-f3b5-4b37-b444-e9bda86a644e" providerId="ADAL" clId="{18B165C1-23CC-4314-B498-03113B1E6C35}" dt="2019-09-28T10:09:03.964" v="4053" actId="1076"/>
        <pc:sldMkLst>
          <pc:docMk/>
          <pc:sldMk cId="1474160606" sldId="269"/>
        </pc:sldMkLst>
        <pc:spChg chg="mod">
          <ac:chgData name="kj119" userId="efccf29a-f3b5-4b37-b444-e9bda86a644e" providerId="ADAL" clId="{18B165C1-23CC-4314-B498-03113B1E6C35}" dt="2019-09-28T09:56:36.160" v="3659" actId="20577"/>
          <ac:spMkLst>
            <pc:docMk/>
            <pc:sldMk cId="1474160606" sldId="269"/>
            <ac:spMk id="2" creationId="{D44E99A9-7E9D-464F-A797-D88B409773B0}"/>
          </ac:spMkLst>
        </pc:spChg>
        <pc:spChg chg="add mod">
          <ac:chgData name="kj119" userId="efccf29a-f3b5-4b37-b444-e9bda86a644e" providerId="ADAL" clId="{18B165C1-23CC-4314-B498-03113B1E6C35}" dt="2019-09-28T10:03:39.164" v="3811" actId="1076"/>
          <ac:spMkLst>
            <pc:docMk/>
            <pc:sldMk cId="1474160606" sldId="269"/>
            <ac:spMk id="9" creationId="{FFA67749-0A44-4318-A879-5A80101BAB53}"/>
          </ac:spMkLst>
        </pc:spChg>
        <pc:spChg chg="add mod">
          <ac:chgData name="kj119" userId="efccf29a-f3b5-4b37-b444-e9bda86a644e" providerId="ADAL" clId="{18B165C1-23CC-4314-B498-03113B1E6C35}" dt="2019-09-28T10:04:24.380" v="3906" actId="1076"/>
          <ac:spMkLst>
            <pc:docMk/>
            <pc:sldMk cId="1474160606" sldId="269"/>
            <ac:spMk id="11" creationId="{B9B486AF-40E3-4E9A-B87F-42C594912C5F}"/>
          </ac:spMkLst>
        </pc:spChg>
        <pc:spChg chg="add mod">
          <ac:chgData name="kj119" userId="efccf29a-f3b5-4b37-b444-e9bda86a644e" providerId="ADAL" clId="{18B165C1-23CC-4314-B498-03113B1E6C35}" dt="2019-09-28T10:09:03.964" v="4053" actId="1076"/>
          <ac:spMkLst>
            <pc:docMk/>
            <pc:sldMk cId="1474160606" sldId="269"/>
            <ac:spMk id="20" creationId="{339DFE6F-A6CA-4C69-897C-68E29478B714}"/>
          </ac:spMkLst>
        </pc:spChg>
        <pc:spChg chg="del">
          <ac:chgData name="kj119" userId="efccf29a-f3b5-4b37-b444-e9bda86a644e" providerId="ADAL" clId="{18B165C1-23CC-4314-B498-03113B1E6C35}" dt="2019-09-28T09:56:46.120" v="3660" actId="478"/>
          <ac:spMkLst>
            <pc:docMk/>
            <pc:sldMk cId="1474160606" sldId="269"/>
            <ac:spMk id="22" creationId="{E2BCA508-936D-40A1-BB6E-BF5DF0B0281A}"/>
          </ac:spMkLst>
        </pc:spChg>
        <pc:spChg chg="del">
          <ac:chgData name="kj119" userId="efccf29a-f3b5-4b37-b444-e9bda86a644e" providerId="ADAL" clId="{18B165C1-23CC-4314-B498-03113B1E6C35}" dt="2019-09-28T09:56:46.120" v="3660" actId="478"/>
          <ac:spMkLst>
            <pc:docMk/>
            <pc:sldMk cId="1474160606" sldId="269"/>
            <ac:spMk id="23" creationId="{CD9CB0B2-51C5-4168-91FC-940611FBC6DE}"/>
          </ac:spMkLst>
        </pc:spChg>
        <pc:picChg chg="del">
          <ac:chgData name="kj119" userId="efccf29a-f3b5-4b37-b444-e9bda86a644e" providerId="ADAL" clId="{18B165C1-23CC-4314-B498-03113B1E6C35}" dt="2019-09-28T09:56:46.120" v="3660" actId="478"/>
          <ac:picMkLst>
            <pc:docMk/>
            <pc:sldMk cId="1474160606" sldId="269"/>
            <ac:picMk id="4" creationId="{C0B26B29-06E3-4568-8568-20AF131E68AC}"/>
          </ac:picMkLst>
        </pc:picChg>
        <pc:picChg chg="add mod">
          <ac:chgData name="kj119" userId="efccf29a-f3b5-4b37-b444-e9bda86a644e" providerId="ADAL" clId="{18B165C1-23CC-4314-B498-03113B1E6C35}" dt="2019-09-28T09:57:18.037" v="3663" actId="1076"/>
          <ac:picMkLst>
            <pc:docMk/>
            <pc:sldMk cId="1474160606" sldId="269"/>
            <ac:picMk id="5" creationId="{02AC4BBF-B609-48E8-88B1-0A9E6E2CBA79}"/>
          </ac:picMkLst>
        </pc:picChg>
        <pc:picChg chg="add mod">
          <ac:chgData name="kj119" userId="efccf29a-f3b5-4b37-b444-e9bda86a644e" providerId="ADAL" clId="{18B165C1-23CC-4314-B498-03113B1E6C35}" dt="2019-09-28T09:57:21.956" v="3665" actId="1076"/>
          <ac:picMkLst>
            <pc:docMk/>
            <pc:sldMk cId="1474160606" sldId="269"/>
            <ac:picMk id="7" creationId="{0013D6A1-471E-49CD-BFB9-BC7615AF2AD8}"/>
          </ac:picMkLst>
        </pc:picChg>
        <pc:picChg chg="del">
          <ac:chgData name="kj119" userId="efccf29a-f3b5-4b37-b444-e9bda86a644e" providerId="ADAL" clId="{18B165C1-23CC-4314-B498-03113B1E6C35}" dt="2019-09-28T09:56:46.120" v="3660" actId="478"/>
          <ac:picMkLst>
            <pc:docMk/>
            <pc:sldMk cId="1474160606" sldId="269"/>
            <ac:picMk id="8" creationId="{288230F7-6548-44B3-BBC5-4BD4DB15A1EC}"/>
          </ac:picMkLst>
        </pc:picChg>
        <pc:picChg chg="del">
          <ac:chgData name="kj119" userId="efccf29a-f3b5-4b37-b444-e9bda86a644e" providerId="ADAL" clId="{18B165C1-23CC-4314-B498-03113B1E6C35}" dt="2019-09-28T09:56:46.120" v="3660" actId="478"/>
          <ac:picMkLst>
            <pc:docMk/>
            <pc:sldMk cId="1474160606" sldId="269"/>
            <ac:picMk id="10" creationId="{EE1D4590-D867-439F-9369-72F3DDA1B405}"/>
          </ac:picMkLst>
        </pc:picChg>
        <pc:picChg chg="del">
          <ac:chgData name="kj119" userId="efccf29a-f3b5-4b37-b444-e9bda86a644e" providerId="ADAL" clId="{18B165C1-23CC-4314-B498-03113B1E6C35}" dt="2019-09-28T09:56:46.120" v="3660" actId="478"/>
          <ac:picMkLst>
            <pc:docMk/>
            <pc:sldMk cId="1474160606" sldId="269"/>
            <ac:picMk id="14" creationId="{52DBCA03-70C8-42FA-AD8B-930BB64320C3}"/>
          </ac:picMkLst>
        </pc:picChg>
        <pc:picChg chg="add mod">
          <ac:chgData name="kj119" userId="efccf29a-f3b5-4b37-b444-e9bda86a644e" providerId="ADAL" clId="{18B165C1-23CC-4314-B498-03113B1E6C35}" dt="2019-09-28T10:08:14.076" v="3968" actId="1076"/>
          <ac:picMkLst>
            <pc:docMk/>
            <pc:sldMk cId="1474160606" sldId="269"/>
            <ac:picMk id="16" creationId="{3CEA8B53-6BA4-4A7C-A3C8-6B67EFCD9AD4}"/>
          </ac:picMkLst>
        </pc:picChg>
        <pc:picChg chg="add mod">
          <ac:chgData name="kj119" userId="efccf29a-f3b5-4b37-b444-e9bda86a644e" providerId="ADAL" clId="{18B165C1-23CC-4314-B498-03113B1E6C35}" dt="2019-09-28T10:08:22.916" v="3971" actId="1076"/>
          <ac:picMkLst>
            <pc:docMk/>
            <pc:sldMk cId="1474160606" sldId="269"/>
            <ac:picMk id="18" creationId="{064C25EC-3C78-40AC-8F28-78929F30DA9D}"/>
          </ac:picMkLst>
        </pc:picChg>
        <pc:picChg chg="del">
          <ac:chgData name="kj119" userId="efccf29a-f3b5-4b37-b444-e9bda86a644e" providerId="ADAL" clId="{18B165C1-23CC-4314-B498-03113B1E6C35}" dt="2019-09-28T09:56:46.120" v="3660" actId="478"/>
          <ac:picMkLst>
            <pc:docMk/>
            <pc:sldMk cId="1474160606" sldId="269"/>
            <ac:picMk id="19" creationId="{434E7914-66A1-4AAB-A352-AE8C305F55E8}"/>
          </ac:picMkLst>
        </pc:picChg>
        <pc:picChg chg="del">
          <ac:chgData name="kj119" userId="efccf29a-f3b5-4b37-b444-e9bda86a644e" providerId="ADAL" clId="{18B165C1-23CC-4314-B498-03113B1E6C35}" dt="2019-09-28T09:56:46.120" v="3660" actId="478"/>
          <ac:picMkLst>
            <pc:docMk/>
            <pc:sldMk cId="1474160606" sldId="269"/>
            <ac:picMk id="21" creationId="{20F771C2-97F5-4421-80E0-4CF6DB9F80BB}"/>
          </ac:picMkLst>
        </pc:picChg>
        <pc:cxnChg chg="add mod">
          <ac:chgData name="kj119" userId="efccf29a-f3b5-4b37-b444-e9bda86a644e" providerId="ADAL" clId="{18B165C1-23CC-4314-B498-03113B1E6C35}" dt="2019-09-28T10:04:34.592" v="3908" actId="208"/>
          <ac:cxnSpMkLst>
            <pc:docMk/>
            <pc:sldMk cId="1474160606" sldId="269"/>
            <ac:cxnSpMk id="13" creationId="{54810F23-3465-4B58-B31A-29A2DA6213B2}"/>
          </ac:cxnSpMkLst>
        </pc:cxnChg>
      </pc:sldChg>
      <pc:sldChg chg="addSp delSp modSp add">
        <pc:chgData name="kj119" userId="efccf29a-f3b5-4b37-b444-e9bda86a644e" providerId="ADAL" clId="{18B165C1-23CC-4314-B498-03113B1E6C35}" dt="2019-09-28T10:13:36.100" v="4286" actId="1076"/>
        <pc:sldMkLst>
          <pc:docMk/>
          <pc:sldMk cId="1646674967" sldId="270"/>
        </pc:sldMkLst>
        <pc:spChg chg="mod">
          <ac:chgData name="kj119" userId="efccf29a-f3b5-4b37-b444-e9bda86a644e" providerId="ADAL" clId="{18B165C1-23CC-4314-B498-03113B1E6C35}" dt="2019-09-28T10:06:12.614" v="3963" actId="20577"/>
          <ac:spMkLst>
            <pc:docMk/>
            <pc:sldMk cId="1646674967" sldId="270"/>
            <ac:spMk id="2" creationId="{D44E99A9-7E9D-464F-A797-D88B409773B0}"/>
          </ac:spMkLst>
        </pc:spChg>
        <pc:spChg chg="del">
          <ac:chgData name="kj119" userId="efccf29a-f3b5-4b37-b444-e9bda86a644e" providerId="ADAL" clId="{18B165C1-23CC-4314-B498-03113B1E6C35}" dt="2019-09-28T10:06:15.555" v="3964" actId="478"/>
          <ac:spMkLst>
            <pc:docMk/>
            <pc:sldMk cId="1646674967" sldId="270"/>
            <ac:spMk id="9" creationId="{FFA67749-0A44-4318-A879-5A80101BAB53}"/>
          </ac:spMkLst>
        </pc:spChg>
        <pc:spChg chg="add mod">
          <ac:chgData name="kj119" userId="efccf29a-f3b5-4b37-b444-e9bda86a644e" providerId="ADAL" clId="{18B165C1-23CC-4314-B498-03113B1E6C35}" dt="2019-09-28T10:12:26.173" v="4211" actId="1076"/>
          <ac:spMkLst>
            <pc:docMk/>
            <pc:sldMk cId="1646674967" sldId="270"/>
            <ac:spMk id="10" creationId="{6C22D1B3-9DDB-4889-A1C4-8F29C4D09874}"/>
          </ac:spMkLst>
        </pc:spChg>
        <pc:spChg chg="del">
          <ac:chgData name="kj119" userId="efccf29a-f3b5-4b37-b444-e9bda86a644e" providerId="ADAL" clId="{18B165C1-23CC-4314-B498-03113B1E6C35}" dt="2019-09-28T10:06:15.555" v="3964" actId="478"/>
          <ac:spMkLst>
            <pc:docMk/>
            <pc:sldMk cId="1646674967" sldId="270"/>
            <ac:spMk id="11" creationId="{B9B486AF-40E3-4E9A-B87F-42C594912C5F}"/>
          </ac:spMkLst>
        </pc:spChg>
        <pc:spChg chg="add mod">
          <ac:chgData name="kj119" userId="efccf29a-f3b5-4b37-b444-e9bda86a644e" providerId="ADAL" clId="{18B165C1-23CC-4314-B498-03113B1E6C35}" dt="2019-09-28T10:13:36.100" v="4286" actId="1076"/>
          <ac:spMkLst>
            <pc:docMk/>
            <pc:sldMk cId="1646674967" sldId="270"/>
            <ac:spMk id="17" creationId="{9275BF30-5A1D-4FDC-BE42-1C580CEF4503}"/>
          </ac:spMkLst>
        </pc:spChg>
        <pc:picChg chg="add mod">
          <ac:chgData name="kj119" userId="efccf29a-f3b5-4b37-b444-e9bda86a644e" providerId="ADAL" clId="{18B165C1-23CC-4314-B498-03113B1E6C35}" dt="2019-09-28T10:10:11.069" v="4061" actId="1076"/>
          <ac:picMkLst>
            <pc:docMk/>
            <pc:sldMk cId="1646674967" sldId="270"/>
            <ac:picMk id="4" creationId="{685629BA-8D78-40A0-B13F-679F562CC790}"/>
          </ac:picMkLst>
        </pc:picChg>
        <pc:picChg chg="del">
          <ac:chgData name="kj119" userId="efccf29a-f3b5-4b37-b444-e9bda86a644e" providerId="ADAL" clId="{18B165C1-23CC-4314-B498-03113B1E6C35}" dt="2019-09-28T10:06:15.555" v="3964" actId="478"/>
          <ac:picMkLst>
            <pc:docMk/>
            <pc:sldMk cId="1646674967" sldId="270"/>
            <ac:picMk id="5" creationId="{02AC4BBF-B609-48E8-88B1-0A9E6E2CBA79}"/>
          </ac:picMkLst>
        </pc:picChg>
        <pc:picChg chg="del">
          <ac:chgData name="kj119" userId="efccf29a-f3b5-4b37-b444-e9bda86a644e" providerId="ADAL" clId="{18B165C1-23CC-4314-B498-03113B1E6C35}" dt="2019-09-28T10:06:15.555" v="3964" actId="478"/>
          <ac:picMkLst>
            <pc:docMk/>
            <pc:sldMk cId="1646674967" sldId="270"/>
            <ac:picMk id="7" creationId="{0013D6A1-471E-49CD-BFB9-BC7615AF2AD8}"/>
          </ac:picMkLst>
        </pc:picChg>
        <pc:picChg chg="add mod">
          <ac:chgData name="kj119" userId="efccf29a-f3b5-4b37-b444-e9bda86a644e" providerId="ADAL" clId="{18B165C1-23CC-4314-B498-03113B1E6C35}" dt="2019-09-28T10:10:11.069" v="4061" actId="1076"/>
          <ac:picMkLst>
            <pc:docMk/>
            <pc:sldMk cId="1646674967" sldId="270"/>
            <ac:picMk id="8" creationId="{5D9201B1-D7FB-4A6D-BB60-CF5FE3D76D98}"/>
          </ac:picMkLst>
        </pc:picChg>
        <pc:picChg chg="add mod">
          <ac:chgData name="kj119" userId="efccf29a-f3b5-4b37-b444-e9bda86a644e" providerId="ADAL" clId="{18B165C1-23CC-4314-B498-03113B1E6C35}" dt="2019-09-28T10:12:34.180" v="4213" actId="14100"/>
          <ac:picMkLst>
            <pc:docMk/>
            <pc:sldMk cId="1646674967" sldId="270"/>
            <ac:picMk id="14" creationId="{706025FE-D2B5-4AD5-A785-D881CB2C3286}"/>
          </ac:picMkLst>
        </pc:picChg>
        <pc:picChg chg="add mod">
          <ac:chgData name="kj119" userId="efccf29a-f3b5-4b37-b444-e9bda86a644e" providerId="ADAL" clId="{18B165C1-23CC-4314-B498-03113B1E6C35}" dt="2019-09-28T10:12:35.678" v="4214" actId="1076"/>
          <ac:picMkLst>
            <pc:docMk/>
            <pc:sldMk cId="1646674967" sldId="270"/>
            <ac:picMk id="16" creationId="{78A25D14-C8D1-41CA-9917-8B3D8CC437B8}"/>
          </ac:picMkLst>
        </pc:picChg>
        <pc:cxnChg chg="del">
          <ac:chgData name="kj119" userId="efccf29a-f3b5-4b37-b444-e9bda86a644e" providerId="ADAL" clId="{18B165C1-23CC-4314-B498-03113B1E6C35}" dt="2019-09-28T10:06:15.555" v="3964" actId="478"/>
          <ac:cxnSpMkLst>
            <pc:docMk/>
            <pc:sldMk cId="1646674967" sldId="270"/>
            <ac:cxnSpMk id="13" creationId="{54810F23-3465-4B58-B31A-29A2DA6213B2}"/>
          </ac:cxnSpMkLst>
        </pc:cxnChg>
      </pc:sldChg>
      <pc:sldChg chg="addSp delSp modSp add">
        <pc:chgData name="kj119" userId="efccf29a-f3b5-4b37-b444-e9bda86a644e" providerId="ADAL" clId="{18B165C1-23CC-4314-B498-03113B1E6C35}" dt="2019-09-28T10:16:33.892" v="4531" actId="14100"/>
        <pc:sldMkLst>
          <pc:docMk/>
          <pc:sldMk cId="1650528000" sldId="271"/>
        </pc:sldMkLst>
        <pc:spChg chg="mod">
          <ac:chgData name="kj119" userId="efccf29a-f3b5-4b37-b444-e9bda86a644e" providerId="ADAL" clId="{18B165C1-23CC-4314-B498-03113B1E6C35}" dt="2019-09-28T10:13:53.402" v="4291" actId="20577"/>
          <ac:spMkLst>
            <pc:docMk/>
            <pc:sldMk cId="1650528000" sldId="271"/>
            <ac:spMk id="2" creationId="{D44E99A9-7E9D-464F-A797-D88B409773B0}"/>
          </ac:spMkLst>
        </pc:spChg>
        <pc:spChg chg="add mod">
          <ac:chgData name="kj119" userId="efccf29a-f3b5-4b37-b444-e9bda86a644e" providerId="ADAL" clId="{18B165C1-23CC-4314-B498-03113B1E6C35}" dt="2019-09-28T10:16:08.381" v="4525" actId="1076"/>
          <ac:spMkLst>
            <pc:docMk/>
            <pc:sldMk cId="1650528000" sldId="271"/>
            <ac:spMk id="9" creationId="{FE858AE5-C8E5-48A6-ACD7-5A1A6C73CF26}"/>
          </ac:spMkLst>
        </pc:spChg>
        <pc:spChg chg="del">
          <ac:chgData name="kj119" userId="efccf29a-f3b5-4b37-b444-e9bda86a644e" providerId="ADAL" clId="{18B165C1-23CC-4314-B498-03113B1E6C35}" dt="2019-09-28T10:13:46.723" v="4288" actId="478"/>
          <ac:spMkLst>
            <pc:docMk/>
            <pc:sldMk cId="1650528000" sldId="271"/>
            <ac:spMk id="10" creationId="{6C22D1B3-9DDB-4889-A1C4-8F29C4D09874}"/>
          </ac:spMkLst>
        </pc:spChg>
        <pc:spChg chg="del">
          <ac:chgData name="kj119" userId="efccf29a-f3b5-4b37-b444-e9bda86a644e" providerId="ADAL" clId="{18B165C1-23CC-4314-B498-03113B1E6C35}" dt="2019-09-28T10:13:49.424" v="4289" actId="478"/>
          <ac:spMkLst>
            <pc:docMk/>
            <pc:sldMk cId="1650528000" sldId="271"/>
            <ac:spMk id="17" creationId="{9275BF30-5A1D-4FDC-BE42-1C580CEF4503}"/>
          </ac:spMkLst>
        </pc:spChg>
        <pc:spChg chg="add mod">
          <ac:chgData name="kj119" userId="efccf29a-f3b5-4b37-b444-e9bda86a644e" providerId="ADAL" clId="{18B165C1-23CC-4314-B498-03113B1E6C35}" dt="2019-09-28T10:16:12.132" v="4526" actId="1076"/>
          <ac:spMkLst>
            <pc:docMk/>
            <pc:sldMk cId="1650528000" sldId="271"/>
            <ac:spMk id="18" creationId="{5F0DCC68-68A7-4248-9160-C272E82F2C1C}"/>
          </ac:spMkLst>
        </pc:spChg>
        <pc:picChg chg="del">
          <ac:chgData name="kj119" userId="efccf29a-f3b5-4b37-b444-e9bda86a644e" providerId="ADAL" clId="{18B165C1-23CC-4314-B498-03113B1E6C35}" dt="2019-09-28T10:13:46.723" v="4288" actId="478"/>
          <ac:picMkLst>
            <pc:docMk/>
            <pc:sldMk cId="1650528000" sldId="271"/>
            <ac:picMk id="4" creationId="{685629BA-8D78-40A0-B13F-679F562CC790}"/>
          </ac:picMkLst>
        </pc:picChg>
        <pc:picChg chg="add mod">
          <ac:chgData name="kj119" userId="efccf29a-f3b5-4b37-b444-e9bda86a644e" providerId="ADAL" clId="{18B165C1-23CC-4314-B498-03113B1E6C35}" dt="2019-09-28T10:16:05.941" v="4524" actId="14100"/>
          <ac:picMkLst>
            <pc:docMk/>
            <pc:sldMk cId="1650528000" sldId="271"/>
            <ac:picMk id="5" creationId="{0061249D-2AB2-484A-935A-7ADAD4389E77}"/>
          </ac:picMkLst>
        </pc:picChg>
        <pc:picChg chg="add mod">
          <ac:chgData name="kj119" userId="efccf29a-f3b5-4b37-b444-e9bda86a644e" providerId="ADAL" clId="{18B165C1-23CC-4314-B498-03113B1E6C35}" dt="2019-09-28T10:16:05.941" v="4524" actId="14100"/>
          <ac:picMkLst>
            <pc:docMk/>
            <pc:sldMk cId="1650528000" sldId="271"/>
            <ac:picMk id="7" creationId="{63FD8E49-FED3-4E53-8B1B-9BED8950ACAC}"/>
          </ac:picMkLst>
        </pc:picChg>
        <pc:picChg chg="del">
          <ac:chgData name="kj119" userId="efccf29a-f3b5-4b37-b444-e9bda86a644e" providerId="ADAL" clId="{18B165C1-23CC-4314-B498-03113B1E6C35}" dt="2019-09-28T10:13:46.723" v="4288" actId="478"/>
          <ac:picMkLst>
            <pc:docMk/>
            <pc:sldMk cId="1650528000" sldId="271"/>
            <ac:picMk id="8" creationId="{5D9201B1-D7FB-4A6D-BB60-CF5FE3D76D98}"/>
          </ac:picMkLst>
        </pc:picChg>
        <pc:picChg chg="add mod">
          <ac:chgData name="kj119" userId="efccf29a-f3b5-4b37-b444-e9bda86a644e" providerId="ADAL" clId="{18B165C1-23CC-4314-B498-03113B1E6C35}" dt="2019-09-28T10:15:12.636" v="4430" actId="1076"/>
          <ac:picMkLst>
            <pc:docMk/>
            <pc:sldMk cId="1650528000" sldId="271"/>
            <ac:picMk id="12" creationId="{B2BC521A-98CF-434E-8FBE-78F1329DC732}"/>
          </ac:picMkLst>
        </pc:picChg>
        <pc:picChg chg="del">
          <ac:chgData name="kj119" userId="efccf29a-f3b5-4b37-b444-e9bda86a644e" providerId="ADAL" clId="{18B165C1-23CC-4314-B498-03113B1E6C35}" dt="2019-09-28T10:13:46.723" v="4288" actId="478"/>
          <ac:picMkLst>
            <pc:docMk/>
            <pc:sldMk cId="1650528000" sldId="271"/>
            <ac:picMk id="14" creationId="{706025FE-D2B5-4AD5-A785-D881CB2C3286}"/>
          </ac:picMkLst>
        </pc:picChg>
        <pc:picChg chg="add mod">
          <ac:chgData name="kj119" userId="efccf29a-f3b5-4b37-b444-e9bda86a644e" providerId="ADAL" clId="{18B165C1-23CC-4314-B498-03113B1E6C35}" dt="2019-09-28T10:15:25.148" v="4432" actId="1076"/>
          <ac:picMkLst>
            <pc:docMk/>
            <pc:sldMk cId="1650528000" sldId="271"/>
            <ac:picMk id="15" creationId="{4128FF95-B9DE-4B31-AE91-BE50EC19BFF7}"/>
          </ac:picMkLst>
        </pc:picChg>
        <pc:picChg chg="del">
          <ac:chgData name="kj119" userId="efccf29a-f3b5-4b37-b444-e9bda86a644e" providerId="ADAL" clId="{18B165C1-23CC-4314-B498-03113B1E6C35}" dt="2019-09-28T10:13:46.723" v="4288" actId="478"/>
          <ac:picMkLst>
            <pc:docMk/>
            <pc:sldMk cId="1650528000" sldId="271"/>
            <ac:picMk id="16" creationId="{78A25D14-C8D1-41CA-9917-8B3D8CC437B8}"/>
          </ac:picMkLst>
        </pc:picChg>
        <pc:cxnChg chg="add mod">
          <ac:chgData name="kj119" userId="efccf29a-f3b5-4b37-b444-e9bda86a644e" providerId="ADAL" clId="{18B165C1-23CC-4314-B498-03113B1E6C35}" dt="2019-09-28T10:16:33.892" v="4531" actId="14100"/>
          <ac:cxnSpMkLst>
            <pc:docMk/>
            <pc:sldMk cId="1650528000" sldId="271"/>
            <ac:cxnSpMk id="20" creationId="{3FEE1CFD-8C31-4B41-9237-C922EB1791A9}"/>
          </ac:cxnSpMkLst>
        </pc:cxnChg>
        <pc:cxnChg chg="add mod">
          <ac:chgData name="kj119" userId="efccf29a-f3b5-4b37-b444-e9bda86a644e" providerId="ADAL" clId="{18B165C1-23CC-4314-B498-03113B1E6C35}" dt="2019-09-28T10:16:27.346" v="4529" actId="208"/>
          <ac:cxnSpMkLst>
            <pc:docMk/>
            <pc:sldMk cId="1650528000" sldId="271"/>
            <ac:cxnSpMk id="22" creationId="{12AA8E6E-1992-4DFE-B502-E514BB339464}"/>
          </ac:cxnSpMkLst>
        </pc:cxnChg>
      </pc:sldChg>
      <pc:sldChg chg="addSp delSp modSp add">
        <pc:chgData name="kj119" userId="efccf29a-f3b5-4b37-b444-e9bda86a644e" providerId="ADAL" clId="{18B165C1-23CC-4314-B498-03113B1E6C35}" dt="2019-09-28T10:24:13.524" v="4802" actId="1076"/>
        <pc:sldMkLst>
          <pc:docMk/>
          <pc:sldMk cId="1089546648" sldId="272"/>
        </pc:sldMkLst>
        <pc:spChg chg="mod">
          <ac:chgData name="kj119" userId="efccf29a-f3b5-4b37-b444-e9bda86a644e" providerId="ADAL" clId="{18B165C1-23CC-4314-B498-03113B1E6C35}" dt="2019-09-28T10:16:45.786" v="4535" actId="20577"/>
          <ac:spMkLst>
            <pc:docMk/>
            <pc:sldMk cId="1089546648" sldId="272"/>
            <ac:spMk id="2" creationId="{D44E99A9-7E9D-464F-A797-D88B409773B0}"/>
          </ac:spMkLst>
        </pc:spChg>
        <pc:spChg chg="del">
          <ac:chgData name="kj119" userId="efccf29a-f3b5-4b37-b444-e9bda86a644e" providerId="ADAL" clId="{18B165C1-23CC-4314-B498-03113B1E6C35}" dt="2019-09-28T10:16:42.493" v="4533" actId="478"/>
          <ac:spMkLst>
            <pc:docMk/>
            <pc:sldMk cId="1089546648" sldId="272"/>
            <ac:spMk id="9" creationId="{FE858AE5-C8E5-48A6-ACD7-5A1A6C73CF26}"/>
          </ac:spMkLst>
        </pc:spChg>
        <pc:spChg chg="del">
          <ac:chgData name="kj119" userId="efccf29a-f3b5-4b37-b444-e9bda86a644e" providerId="ADAL" clId="{18B165C1-23CC-4314-B498-03113B1E6C35}" dt="2019-09-28T10:16:42.493" v="4533" actId="478"/>
          <ac:spMkLst>
            <pc:docMk/>
            <pc:sldMk cId="1089546648" sldId="272"/>
            <ac:spMk id="18" creationId="{5F0DCC68-68A7-4248-9160-C272E82F2C1C}"/>
          </ac:spMkLst>
        </pc:spChg>
        <pc:spChg chg="add mod">
          <ac:chgData name="kj119" userId="efccf29a-f3b5-4b37-b444-e9bda86a644e" providerId="ADAL" clId="{18B165C1-23CC-4314-B498-03113B1E6C35}" dt="2019-09-28T10:21:54.525" v="4752"/>
          <ac:spMkLst>
            <pc:docMk/>
            <pc:sldMk cId="1089546648" sldId="272"/>
            <ac:spMk id="21" creationId="{136517E6-5AB9-4317-BA07-60B828A8FE21}"/>
          </ac:spMkLst>
        </pc:spChg>
        <pc:spChg chg="add mod">
          <ac:chgData name="kj119" userId="efccf29a-f3b5-4b37-b444-e9bda86a644e" providerId="ADAL" clId="{18B165C1-23CC-4314-B498-03113B1E6C35}" dt="2019-09-28T10:23:55.780" v="4799"/>
          <ac:spMkLst>
            <pc:docMk/>
            <pc:sldMk cId="1089546648" sldId="272"/>
            <ac:spMk id="25" creationId="{B783AD41-18B2-4A06-9BCF-1C6C34654608}"/>
          </ac:spMkLst>
        </pc:spChg>
        <pc:grpChg chg="add mod">
          <ac:chgData name="kj119" userId="efccf29a-f3b5-4b37-b444-e9bda86a644e" providerId="ADAL" clId="{18B165C1-23CC-4314-B498-03113B1E6C35}" dt="2019-09-28T10:20:46.548" v="4564" actId="1076"/>
          <ac:grpSpMkLst>
            <pc:docMk/>
            <pc:sldMk cId="1089546648" sldId="272"/>
            <ac:grpSpMk id="19" creationId="{21B75CF0-9FD0-47E8-A809-15F5646682AE}"/>
          </ac:grpSpMkLst>
        </pc:grpChg>
        <pc:picChg chg="add mod">
          <ac:chgData name="kj119" userId="efccf29a-f3b5-4b37-b444-e9bda86a644e" providerId="ADAL" clId="{18B165C1-23CC-4314-B498-03113B1E6C35}" dt="2019-09-28T10:20:35.356" v="4560" actId="1076"/>
          <ac:picMkLst>
            <pc:docMk/>
            <pc:sldMk cId="1089546648" sldId="272"/>
            <ac:picMk id="4" creationId="{030A52C3-6CF1-4B18-B4F1-1F659C688C9F}"/>
          </ac:picMkLst>
        </pc:picChg>
        <pc:picChg chg="del">
          <ac:chgData name="kj119" userId="efccf29a-f3b5-4b37-b444-e9bda86a644e" providerId="ADAL" clId="{18B165C1-23CC-4314-B498-03113B1E6C35}" dt="2019-09-28T10:16:42.493" v="4533" actId="478"/>
          <ac:picMkLst>
            <pc:docMk/>
            <pc:sldMk cId="1089546648" sldId="272"/>
            <ac:picMk id="5" creationId="{0061249D-2AB2-484A-935A-7ADAD4389E77}"/>
          </ac:picMkLst>
        </pc:picChg>
        <pc:picChg chg="del">
          <ac:chgData name="kj119" userId="efccf29a-f3b5-4b37-b444-e9bda86a644e" providerId="ADAL" clId="{18B165C1-23CC-4314-B498-03113B1E6C35}" dt="2019-09-28T10:16:42.493" v="4533" actId="478"/>
          <ac:picMkLst>
            <pc:docMk/>
            <pc:sldMk cId="1089546648" sldId="272"/>
            <ac:picMk id="7" creationId="{63FD8E49-FED3-4E53-8B1B-9BED8950ACAC}"/>
          </ac:picMkLst>
        </pc:picChg>
        <pc:picChg chg="add mod">
          <ac:chgData name="kj119" userId="efccf29a-f3b5-4b37-b444-e9bda86a644e" providerId="ADAL" clId="{18B165C1-23CC-4314-B498-03113B1E6C35}" dt="2019-09-28T10:20:37.012" v="4561" actId="1076"/>
          <ac:picMkLst>
            <pc:docMk/>
            <pc:sldMk cId="1089546648" sldId="272"/>
            <ac:picMk id="8" creationId="{D96652C0-4513-4EB4-9282-33FA581E4556}"/>
          </ac:picMkLst>
        </pc:picChg>
        <pc:picChg chg="add mod">
          <ac:chgData name="kj119" userId="efccf29a-f3b5-4b37-b444-e9bda86a644e" providerId="ADAL" clId="{18B165C1-23CC-4314-B498-03113B1E6C35}" dt="2019-09-28T10:20:43.211" v="4562" actId="1076"/>
          <ac:picMkLst>
            <pc:docMk/>
            <pc:sldMk cId="1089546648" sldId="272"/>
            <ac:picMk id="11" creationId="{D0B41B67-A6DA-4B7C-A074-95CD5F6564A9}"/>
          </ac:picMkLst>
        </pc:picChg>
        <pc:picChg chg="del">
          <ac:chgData name="kj119" userId="efccf29a-f3b5-4b37-b444-e9bda86a644e" providerId="ADAL" clId="{18B165C1-23CC-4314-B498-03113B1E6C35}" dt="2019-09-28T10:16:42.493" v="4533" actId="478"/>
          <ac:picMkLst>
            <pc:docMk/>
            <pc:sldMk cId="1089546648" sldId="272"/>
            <ac:picMk id="12" creationId="{B2BC521A-98CF-434E-8FBE-78F1329DC732}"/>
          </ac:picMkLst>
        </pc:picChg>
        <pc:picChg chg="add mod">
          <ac:chgData name="kj119" userId="efccf29a-f3b5-4b37-b444-e9bda86a644e" providerId="ADAL" clId="{18B165C1-23CC-4314-B498-03113B1E6C35}" dt="2019-09-28T10:19:48.638" v="4547" actId="164"/>
          <ac:picMkLst>
            <pc:docMk/>
            <pc:sldMk cId="1089546648" sldId="272"/>
            <ac:picMk id="14" creationId="{387EC8C3-AF43-401E-B136-90E8161FB25A}"/>
          </ac:picMkLst>
        </pc:picChg>
        <pc:picChg chg="del">
          <ac:chgData name="kj119" userId="efccf29a-f3b5-4b37-b444-e9bda86a644e" providerId="ADAL" clId="{18B165C1-23CC-4314-B498-03113B1E6C35}" dt="2019-09-28T10:16:42.493" v="4533" actId="478"/>
          <ac:picMkLst>
            <pc:docMk/>
            <pc:sldMk cId="1089546648" sldId="272"/>
            <ac:picMk id="15" creationId="{4128FF95-B9DE-4B31-AE91-BE50EC19BFF7}"/>
          </ac:picMkLst>
        </pc:picChg>
        <pc:picChg chg="add mod">
          <ac:chgData name="kj119" userId="efccf29a-f3b5-4b37-b444-e9bda86a644e" providerId="ADAL" clId="{18B165C1-23CC-4314-B498-03113B1E6C35}" dt="2019-09-28T10:19:48.638" v="4547" actId="164"/>
          <ac:picMkLst>
            <pc:docMk/>
            <pc:sldMk cId="1089546648" sldId="272"/>
            <ac:picMk id="17" creationId="{947504B5-C5E5-434E-A029-15CB70B5BC3C}"/>
          </ac:picMkLst>
        </pc:picChg>
        <pc:cxnChg chg="del mod">
          <ac:chgData name="kj119" userId="efccf29a-f3b5-4b37-b444-e9bda86a644e" providerId="ADAL" clId="{18B165C1-23CC-4314-B498-03113B1E6C35}" dt="2019-09-28T10:16:42.493" v="4533" actId="478"/>
          <ac:cxnSpMkLst>
            <pc:docMk/>
            <pc:sldMk cId="1089546648" sldId="272"/>
            <ac:cxnSpMk id="20" creationId="{3FEE1CFD-8C31-4B41-9237-C922EB1791A9}"/>
          </ac:cxnSpMkLst>
        </pc:cxnChg>
        <pc:cxnChg chg="del mod">
          <ac:chgData name="kj119" userId="efccf29a-f3b5-4b37-b444-e9bda86a644e" providerId="ADAL" clId="{18B165C1-23CC-4314-B498-03113B1E6C35}" dt="2019-09-28T10:16:42.493" v="4533" actId="478"/>
          <ac:cxnSpMkLst>
            <pc:docMk/>
            <pc:sldMk cId="1089546648" sldId="272"/>
            <ac:cxnSpMk id="22" creationId="{12AA8E6E-1992-4DFE-B502-E514BB339464}"/>
          </ac:cxnSpMkLst>
        </pc:cxnChg>
        <pc:cxnChg chg="add mod">
          <ac:chgData name="kj119" userId="efccf29a-f3b5-4b37-b444-e9bda86a644e" providerId="ADAL" clId="{18B165C1-23CC-4314-B498-03113B1E6C35}" dt="2019-09-28T10:21:59.308" v="4754" actId="208"/>
          <ac:cxnSpMkLst>
            <pc:docMk/>
            <pc:sldMk cId="1089546648" sldId="272"/>
            <ac:cxnSpMk id="24" creationId="{E03855D0-0143-4856-AA3E-3A59FD523751}"/>
          </ac:cxnSpMkLst>
        </pc:cxnChg>
        <pc:cxnChg chg="add mod">
          <ac:chgData name="kj119" userId="efccf29a-f3b5-4b37-b444-e9bda86a644e" providerId="ADAL" clId="{18B165C1-23CC-4314-B498-03113B1E6C35}" dt="2019-09-28T10:24:13.524" v="4802" actId="1076"/>
          <ac:cxnSpMkLst>
            <pc:docMk/>
            <pc:sldMk cId="1089546648" sldId="272"/>
            <ac:cxnSpMk id="27" creationId="{468F5EC8-69F1-4C78-A88E-6C19C3A116B8}"/>
          </ac:cxnSpMkLst>
        </pc:cxnChg>
      </pc:sldChg>
      <pc:sldChg chg="addSp delSp modSp add">
        <pc:chgData name="kj119" userId="efccf29a-f3b5-4b37-b444-e9bda86a644e" providerId="ADAL" clId="{18B165C1-23CC-4314-B498-03113B1E6C35}" dt="2019-09-28T10:29:49.676" v="4986" actId="1076"/>
        <pc:sldMkLst>
          <pc:docMk/>
          <pc:sldMk cId="1572450689" sldId="273"/>
        </pc:sldMkLst>
        <pc:spChg chg="mod">
          <ac:chgData name="kj119" userId="efccf29a-f3b5-4b37-b444-e9bda86a644e" providerId="ADAL" clId="{18B165C1-23CC-4314-B498-03113B1E6C35}" dt="2019-09-28T10:24:34.365" v="4808" actId="20577"/>
          <ac:spMkLst>
            <pc:docMk/>
            <pc:sldMk cId="1572450689" sldId="273"/>
            <ac:spMk id="2" creationId="{D44E99A9-7E9D-464F-A797-D88B409773B0}"/>
          </ac:spMkLst>
        </pc:spChg>
        <pc:spChg chg="add mod">
          <ac:chgData name="kj119" userId="efccf29a-f3b5-4b37-b444-e9bda86a644e" providerId="ADAL" clId="{18B165C1-23CC-4314-B498-03113B1E6C35}" dt="2019-09-28T10:29:49.676" v="4986" actId="1076"/>
          <ac:spMkLst>
            <pc:docMk/>
            <pc:sldMk cId="1572450689" sldId="273"/>
            <ac:spMk id="15" creationId="{13CDAA29-928D-4F63-9F77-8F5F7B7FDDAF}"/>
          </ac:spMkLst>
        </pc:spChg>
        <pc:spChg chg="del">
          <ac:chgData name="kj119" userId="efccf29a-f3b5-4b37-b444-e9bda86a644e" providerId="ADAL" clId="{18B165C1-23CC-4314-B498-03113B1E6C35}" dt="2019-09-28T10:24:25.758" v="4804" actId="478"/>
          <ac:spMkLst>
            <pc:docMk/>
            <pc:sldMk cId="1572450689" sldId="273"/>
            <ac:spMk id="21" creationId="{136517E6-5AB9-4317-BA07-60B828A8FE21}"/>
          </ac:spMkLst>
        </pc:spChg>
        <pc:spChg chg="del">
          <ac:chgData name="kj119" userId="efccf29a-f3b5-4b37-b444-e9bda86a644e" providerId="ADAL" clId="{18B165C1-23CC-4314-B498-03113B1E6C35}" dt="2019-09-28T10:24:25.758" v="4804" actId="478"/>
          <ac:spMkLst>
            <pc:docMk/>
            <pc:sldMk cId="1572450689" sldId="273"/>
            <ac:spMk id="25" creationId="{B783AD41-18B2-4A06-9BCF-1C6C34654608}"/>
          </ac:spMkLst>
        </pc:spChg>
        <pc:grpChg chg="del">
          <ac:chgData name="kj119" userId="efccf29a-f3b5-4b37-b444-e9bda86a644e" providerId="ADAL" clId="{18B165C1-23CC-4314-B498-03113B1E6C35}" dt="2019-09-28T10:24:25.758" v="4804" actId="478"/>
          <ac:grpSpMkLst>
            <pc:docMk/>
            <pc:sldMk cId="1572450689" sldId="273"/>
            <ac:grpSpMk id="19" creationId="{21B75CF0-9FD0-47E8-A809-15F5646682AE}"/>
          </ac:grpSpMkLst>
        </pc:grpChg>
        <pc:picChg chg="del">
          <ac:chgData name="kj119" userId="efccf29a-f3b5-4b37-b444-e9bda86a644e" providerId="ADAL" clId="{18B165C1-23CC-4314-B498-03113B1E6C35}" dt="2019-09-28T10:24:31.292" v="4806" actId="478"/>
          <ac:picMkLst>
            <pc:docMk/>
            <pc:sldMk cId="1572450689" sldId="273"/>
            <ac:picMk id="4" creationId="{030A52C3-6CF1-4B18-B4F1-1F659C688C9F}"/>
          </ac:picMkLst>
        </pc:picChg>
        <pc:picChg chg="add mod">
          <ac:chgData name="kj119" userId="efccf29a-f3b5-4b37-b444-e9bda86a644e" providerId="ADAL" clId="{18B165C1-23CC-4314-B498-03113B1E6C35}" dt="2019-09-28T10:29:33.437" v="4979" actId="14100"/>
          <ac:picMkLst>
            <pc:docMk/>
            <pc:sldMk cId="1572450689" sldId="273"/>
            <ac:picMk id="5" creationId="{90A91D59-873D-43DC-AB93-31172D3423C3}"/>
          </ac:picMkLst>
        </pc:picChg>
        <pc:picChg chg="add mod">
          <ac:chgData name="kj119" userId="efccf29a-f3b5-4b37-b444-e9bda86a644e" providerId="ADAL" clId="{18B165C1-23CC-4314-B498-03113B1E6C35}" dt="2019-09-28T10:29:39.716" v="4982" actId="1076"/>
          <ac:picMkLst>
            <pc:docMk/>
            <pc:sldMk cId="1572450689" sldId="273"/>
            <ac:picMk id="7" creationId="{EAB79E7C-DDDF-44EE-9C31-EB389C65F096}"/>
          </ac:picMkLst>
        </pc:picChg>
        <pc:picChg chg="del">
          <ac:chgData name="kj119" userId="efccf29a-f3b5-4b37-b444-e9bda86a644e" providerId="ADAL" clId="{18B165C1-23CC-4314-B498-03113B1E6C35}" dt="2019-09-28T10:24:25.758" v="4804" actId="478"/>
          <ac:picMkLst>
            <pc:docMk/>
            <pc:sldMk cId="1572450689" sldId="273"/>
            <ac:picMk id="8" creationId="{D96652C0-4513-4EB4-9282-33FA581E4556}"/>
          </ac:picMkLst>
        </pc:picChg>
        <pc:picChg chg="add mod">
          <ac:chgData name="kj119" userId="efccf29a-f3b5-4b37-b444-e9bda86a644e" providerId="ADAL" clId="{18B165C1-23CC-4314-B498-03113B1E6C35}" dt="2019-09-28T10:29:35.620" v="4980" actId="1076"/>
          <ac:picMkLst>
            <pc:docMk/>
            <pc:sldMk cId="1572450689" sldId="273"/>
            <ac:picMk id="10" creationId="{76783E05-53FA-406A-AF1D-533482174C96}"/>
          </ac:picMkLst>
        </pc:picChg>
        <pc:picChg chg="del">
          <ac:chgData name="kj119" userId="efccf29a-f3b5-4b37-b444-e9bda86a644e" providerId="ADAL" clId="{18B165C1-23CC-4314-B498-03113B1E6C35}" dt="2019-09-28T10:24:28.921" v="4805" actId="478"/>
          <ac:picMkLst>
            <pc:docMk/>
            <pc:sldMk cId="1572450689" sldId="273"/>
            <ac:picMk id="11" creationId="{D0B41B67-A6DA-4B7C-A074-95CD5F6564A9}"/>
          </ac:picMkLst>
        </pc:picChg>
        <pc:picChg chg="add mod">
          <ac:chgData name="kj119" userId="efccf29a-f3b5-4b37-b444-e9bda86a644e" providerId="ADAL" clId="{18B165C1-23CC-4314-B498-03113B1E6C35}" dt="2019-09-28T10:29:37.029" v="4981" actId="1076"/>
          <ac:picMkLst>
            <pc:docMk/>
            <pc:sldMk cId="1572450689" sldId="273"/>
            <ac:picMk id="13" creationId="{5A70DD2B-A878-45EE-BAAB-DEF8628D3E63}"/>
          </ac:picMkLst>
        </pc:picChg>
        <pc:cxnChg chg="del">
          <ac:chgData name="kj119" userId="efccf29a-f3b5-4b37-b444-e9bda86a644e" providerId="ADAL" clId="{18B165C1-23CC-4314-B498-03113B1E6C35}" dt="2019-09-28T10:24:25.758" v="4804" actId="478"/>
          <ac:cxnSpMkLst>
            <pc:docMk/>
            <pc:sldMk cId="1572450689" sldId="273"/>
            <ac:cxnSpMk id="24" creationId="{E03855D0-0143-4856-AA3E-3A59FD523751}"/>
          </ac:cxnSpMkLst>
        </pc:cxnChg>
        <pc:cxnChg chg="del">
          <ac:chgData name="kj119" userId="efccf29a-f3b5-4b37-b444-e9bda86a644e" providerId="ADAL" clId="{18B165C1-23CC-4314-B498-03113B1E6C35}" dt="2019-09-28T10:24:25.758" v="4804" actId="478"/>
          <ac:cxnSpMkLst>
            <pc:docMk/>
            <pc:sldMk cId="1572450689" sldId="273"/>
            <ac:cxnSpMk id="27" creationId="{468F5EC8-69F1-4C78-A88E-6C19C3A116B8}"/>
          </ac:cxnSpMkLst>
        </pc:cxnChg>
      </pc:sldChg>
      <pc:sldChg chg="addSp delSp modSp add">
        <pc:chgData name="kj119" userId="efccf29a-f3b5-4b37-b444-e9bda86a644e" providerId="ADAL" clId="{18B165C1-23CC-4314-B498-03113B1E6C35}" dt="2019-09-28T10:32:26.398" v="5113"/>
        <pc:sldMkLst>
          <pc:docMk/>
          <pc:sldMk cId="3465536306" sldId="274"/>
        </pc:sldMkLst>
        <pc:spChg chg="mod">
          <ac:chgData name="kj119" userId="efccf29a-f3b5-4b37-b444-e9bda86a644e" providerId="ADAL" clId="{18B165C1-23CC-4314-B498-03113B1E6C35}" dt="2019-09-28T10:30:46.820" v="4990" actId="20577"/>
          <ac:spMkLst>
            <pc:docMk/>
            <pc:sldMk cId="3465536306" sldId="274"/>
            <ac:spMk id="2" creationId="{D44E99A9-7E9D-464F-A797-D88B409773B0}"/>
          </ac:spMkLst>
        </pc:spChg>
        <pc:spChg chg="add mod">
          <ac:chgData name="kj119" userId="efccf29a-f3b5-4b37-b444-e9bda86a644e" providerId="ADAL" clId="{18B165C1-23CC-4314-B498-03113B1E6C35}" dt="2019-09-28T10:32:26.398" v="5113"/>
          <ac:spMkLst>
            <pc:docMk/>
            <pc:sldMk cId="3465536306" sldId="274"/>
            <ac:spMk id="9" creationId="{91ACD1BB-5CD8-41B0-A99C-A6754799990D}"/>
          </ac:spMkLst>
        </pc:spChg>
        <pc:spChg chg="del">
          <ac:chgData name="kj119" userId="efccf29a-f3b5-4b37-b444-e9bda86a644e" providerId="ADAL" clId="{18B165C1-23CC-4314-B498-03113B1E6C35}" dt="2019-09-28T10:30:44.427" v="4988" actId="478"/>
          <ac:spMkLst>
            <pc:docMk/>
            <pc:sldMk cId="3465536306" sldId="274"/>
            <ac:spMk id="15" creationId="{13CDAA29-928D-4F63-9F77-8F5F7B7FDDAF}"/>
          </ac:spMkLst>
        </pc:spChg>
        <pc:picChg chg="add mod">
          <ac:chgData name="kj119" userId="efccf29a-f3b5-4b37-b444-e9bda86a644e" providerId="ADAL" clId="{18B165C1-23CC-4314-B498-03113B1E6C35}" dt="2019-09-28T10:30:55.172" v="4993" actId="1076"/>
          <ac:picMkLst>
            <pc:docMk/>
            <pc:sldMk cId="3465536306" sldId="274"/>
            <ac:picMk id="4" creationId="{E68EB941-5DB2-4D3D-8298-2CB8EB4B6BE3}"/>
          </ac:picMkLst>
        </pc:picChg>
        <pc:picChg chg="del">
          <ac:chgData name="kj119" userId="efccf29a-f3b5-4b37-b444-e9bda86a644e" providerId="ADAL" clId="{18B165C1-23CC-4314-B498-03113B1E6C35}" dt="2019-09-28T10:30:44.427" v="4988" actId="478"/>
          <ac:picMkLst>
            <pc:docMk/>
            <pc:sldMk cId="3465536306" sldId="274"/>
            <ac:picMk id="5" creationId="{90A91D59-873D-43DC-AB93-31172D3423C3}"/>
          </ac:picMkLst>
        </pc:picChg>
        <pc:picChg chg="del">
          <ac:chgData name="kj119" userId="efccf29a-f3b5-4b37-b444-e9bda86a644e" providerId="ADAL" clId="{18B165C1-23CC-4314-B498-03113B1E6C35}" dt="2019-09-28T10:30:44.427" v="4988" actId="478"/>
          <ac:picMkLst>
            <pc:docMk/>
            <pc:sldMk cId="3465536306" sldId="274"/>
            <ac:picMk id="7" creationId="{EAB79E7C-DDDF-44EE-9C31-EB389C65F096}"/>
          </ac:picMkLst>
        </pc:picChg>
        <pc:picChg chg="add mod">
          <ac:chgData name="kj119" userId="efccf29a-f3b5-4b37-b444-e9bda86a644e" providerId="ADAL" clId="{18B165C1-23CC-4314-B498-03113B1E6C35}" dt="2019-09-28T10:31:02.485" v="4996" actId="1076"/>
          <ac:picMkLst>
            <pc:docMk/>
            <pc:sldMk cId="3465536306" sldId="274"/>
            <ac:picMk id="8" creationId="{26E6FDF3-D5FF-4303-AC46-D453A8992760}"/>
          </ac:picMkLst>
        </pc:picChg>
        <pc:picChg chg="del">
          <ac:chgData name="kj119" userId="efccf29a-f3b5-4b37-b444-e9bda86a644e" providerId="ADAL" clId="{18B165C1-23CC-4314-B498-03113B1E6C35}" dt="2019-09-28T10:30:44.427" v="4988" actId="478"/>
          <ac:picMkLst>
            <pc:docMk/>
            <pc:sldMk cId="3465536306" sldId="274"/>
            <ac:picMk id="10" creationId="{76783E05-53FA-406A-AF1D-533482174C96}"/>
          </ac:picMkLst>
        </pc:picChg>
        <pc:picChg chg="del">
          <ac:chgData name="kj119" userId="efccf29a-f3b5-4b37-b444-e9bda86a644e" providerId="ADAL" clId="{18B165C1-23CC-4314-B498-03113B1E6C35}" dt="2019-09-28T10:30:44.427" v="4988" actId="478"/>
          <ac:picMkLst>
            <pc:docMk/>
            <pc:sldMk cId="3465536306" sldId="274"/>
            <ac:picMk id="13" creationId="{5A70DD2B-A878-45EE-BAAB-DEF8628D3E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3381-DBCC-4AAE-A826-62FC7C18259A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74A9-9895-4D84-84B5-49A949E23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75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3381-DBCC-4AAE-A826-62FC7C18259A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74A9-9895-4D84-84B5-49A949E23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3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3381-DBCC-4AAE-A826-62FC7C18259A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74A9-9895-4D84-84B5-49A949E23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3381-DBCC-4AAE-A826-62FC7C18259A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74A9-9895-4D84-84B5-49A949E23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941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3381-DBCC-4AAE-A826-62FC7C18259A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74A9-9895-4D84-84B5-49A949E23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53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3381-DBCC-4AAE-A826-62FC7C18259A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74A9-9895-4D84-84B5-49A949E23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24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3381-DBCC-4AAE-A826-62FC7C18259A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74A9-9895-4D84-84B5-49A949E23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2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3381-DBCC-4AAE-A826-62FC7C18259A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74A9-9895-4D84-84B5-49A949E23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31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3381-DBCC-4AAE-A826-62FC7C18259A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74A9-9895-4D84-84B5-49A949E23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7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3381-DBCC-4AAE-A826-62FC7C18259A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6EB74A9-9895-4D84-84B5-49A949E23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7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3381-DBCC-4AAE-A826-62FC7C18259A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74A9-9895-4D84-84B5-49A949E23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9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3381-DBCC-4AAE-A826-62FC7C18259A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74A9-9895-4D84-84B5-49A949E23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3381-DBCC-4AAE-A826-62FC7C18259A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74A9-9895-4D84-84B5-49A949E23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3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3381-DBCC-4AAE-A826-62FC7C18259A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74A9-9895-4D84-84B5-49A949E23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9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3381-DBCC-4AAE-A826-62FC7C18259A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74A9-9895-4D84-84B5-49A949E23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4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3381-DBCC-4AAE-A826-62FC7C18259A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74A9-9895-4D84-84B5-49A949E23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0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3381-DBCC-4AAE-A826-62FC7C18259A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74A9-9895-4D84-84B5-49A949E23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43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2C3381-DBCC-4AAE-A826-62FC7C18259A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EB74A9-9895-4D84-84B5-49A949E23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07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0ED44-E488-46FE-8A40-0C0AA6533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04595"/>
            <a:ext cx="10572000" cy="2362062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웹콘텐츠프로그래밍</a:t>
            </a:r>
            <a:br>
              <a:rPr lang="en-US" altLang="ko-KR"/>
            </a:br>
            <a:r>
              <a:rPr lang="en-US" altLang="ko-KR"/>
              <a:t>2019.09.25(5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C5FA59-45B6-49E9-A349-E1AE37716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3766657"/>
            <a:ext cx="10572000" cy="1949164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모바일인터넷과</a:t>
            </a:r>
            <a:endParaRPr lang="en-US" altLang="ko-KR" dirty="0"/>
          </a:p>
          <a:p>
            <a:pPr algn="r"/>
            <a:r>
              <a:rPr lang="en-US" altLang="ko-KR" dirty="0"/>
              <a:t>201840222 </a:t>
            </a:r>
            <a:r>
              <a:rPr lang="ko-KR" altLang="en-US" dirty="0"/>
              <a:t>이광민</a:t>
            </a:r>
            <a:endParaRPr lang="en-US" altLang="ko-KR" dirty="0"/>
          </a:p>
          <a:p>
            <a:pPr algn="r"/>
            <a:r>
              <a:rPr lang="ko-KR" altLang="en-US" dirty="0"/>
              <a:t>이호진 교수님</a:t>
            </a:r>
          </a:p>
        </p:txBody>
      </p:sp>
    </p:spTree>
    <p:extLst>
      <p:ext uri="{BB962C8B-B14F-4D97-AF65-F5344CB8AC3E}">
        <p14:creationId xmlns:p14="http://schemas.microsoft.com/office/powerpoint/2010/main" val="264193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E99A9-7E9D-464F-A797-D88B409773B0}"/>
              </a:ext>
            </a:extLst>
          </p:cNvPr>
          <p:cNvSpPr txBox="1"/>
          <p:nvPr/>
        </p:nvSpPr>
        <p:spPr>
          <a:xfrm>
            <a:off x="11903138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366ACB-EE1E-471F-935A-483544366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402" y="800799"/>
            <a:ext cx="4894967" cy="807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2EAE87-5EAE-4E6F-92F1-200C8ECDE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72" y="834355"/>
            <a:ext cx="1398560" cy="3255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E46C93-8131-45B7-AD2F-56C20CFE5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402" y="3506598"/>
            <a:ext cx="6713602" cy="4280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4BEC14-7D85-435C-9429-3CB4FE351A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554" y="3804169"/>
            <a:ext cx="1493070" cy="2610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0621AA-2DCE-40B8-A7EF-B1D4BCDBA00E}"/>
              </a:ext>
            </a:extLst>
          </p:cNvPr>
          <p:cNvSpPr txBox="1"/>
          <p:nvPr/>
        </p:nvSpPr>
        <p:spPr>
          <a:xfrm>
            <a:off x="5931017" y="2164360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내에 선언되어 있는 변수를 출력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BEEDF-C401-4C8E-9522-D2DFA0DECB82}"/>
              </a:ext>
            </a:extLst>
          </p:cNvPr>
          <p:cNvSpPr txBox="1"/>
          <p:nvPr/>
        </p:nvSpPr>
        <p:spPr>
          <a:xfrm>
            <a:off x="5931017" y="4683493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내에 선언되어 있는 상수를 출력</a:t>
            </a:r>
          </a:p>
        </p:txBody>
      </p:sp>
    </p:spTree>
    <p:extLst>
      <p:ext uri="{BB962C8B-B14F-4D97-AF65-F5344CB8AC3E}">
        <p14:creationId xmlns:p14="http://schemas.microsoft.com/office/powerpoint/2010/main" val="76398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E99A9-7E9D-464F-A797-D88B409773B0}"/>
              </a:ext>
            </a:extLst>
          </p:cNvPr>
          <p:cNvSpPr txBox="1"/>
          <p:nvPr/>
        </p:nvSpPr>
        <p:spPr>
          <a:xfrm>
            <a:off x="11784516" y="64886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044A06-1F88-4304-9258-6FCFB50F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59" y="823291"/>
            <a:ext cx="7437905" cy="35244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40C8EE-9A9F-4FBF-9F9E-37AE8FBF0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55" y="3100209"/>
            <a:ext cx="1409897" cy="914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44447D-C360-4798-A64F-410F6728EA99}"/>
              </a:ext>
            </a:extLst>
          </p:cNvPr>
          <p:cNvSpPr txBox="1"/>
          <p:nvPr/>
        </p:nvSpPr>
        <p:spPr>
          <a:xfrm>
            <a:off x="4443342" y="4595981"/>
            <a:ext cx="674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autoload</a:t>
            </a:r>
            <a:r>
              <a:rPr lang="ko-KR" altLang="en-US" dirty="0"/>
              <a:t>를 사용해서 선언해둔 클래스의 메소드를 자동으로 출력</a:t>
            </a:r>
          </a:p>
        </p:txBody>
      </p:sp>
    </p:spTree>
    <p:extLst>
      <p:ext uri="{BB962C8B-B14F-4D97-AF65-F5344CB8AC3E}">
        <p14:creationId xmlns:p14="http://schemas.microsoft.com/office/powerpoint/2010/main" val="190734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E99A9-7E9D-464F-A797-D88B409773B0}"/>
              </a:ext>
            </a:extLst>
          </p:cNvPr>
          <p:cNvSpPr txBox="1"/>
          <p:nvPr/>
        </p:nvSpPr>
        <p:spPr>
          <a:xfrm>
            <a:off x="11784516" y="648866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81083E-61FD-44C1-8943-C92DD2232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08" y="1090190"/>
            <a:ext cx="6287377" cy="1657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6F0039-7E84-4590-9A37-91BF06D30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204" y="1090190"/>
            <a:ext cx="2962688" cy="752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69B199-FEDE-4050-9920-76E832448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253" y="1623841"/>
            <a:ext cx="1371791" cy="2000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C04C97-0697-4804-BF1B-E9CA824D3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08" y="3683448"/>
            <a:ext cx="5744377" cy="11145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219D86F-2263-413A-951D-8680DB180F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766" y="3993053"/>
            <a:ext cx="2095792" cy="2476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E464AB-68E7-471E-854C-12482DCFFEAE}"/>
              </a:ext>
            </a:extLst>
          </p:cNvPr>
          <p:cNvSpPr txBox="1"/>
          <p:nvPr/>
        </p:nvSpPr>
        <p:spPr>
          <a:xfrm>
            <a:off x="7759204" y="2256639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this</a:t>
            </a:r>
            <a:r>
              <a:rPr lang="ko-KR" altLang="en-US" dirty="0"/>
              <a:t>를 사용하면 자신을 반환함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88E17-934B-4BDF-A16A-37E1A5B70BB2}"/>
              </a:ext>
            </a:extLst>
          </p:cNvPr>
          <p:cNvSpPr txBox="1"/>
          <p:nvPr/>
        </p:nvSpPr>
        <p:spPr>
          <a:xfrm>
            <a:off x="7264866" y="3871406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this</a:t>
            </a:r>
            <a:r>
              <a:rPr lang="ko-KR" altLang="en-US" dirty="0"/>
              <a:t>키워드를 사용해서 구현한 메소드 체인</a:t>
            </a:r>
          </a:p>
        </p:txBody>
      </p:sp>
    </p:spTree>
    <p:extLst>
      <p:ext uri="{BB962C8B-B14F-4D97-AF65-F5344CB8AC3E}">
        <p14:creationId xmlns:p14="http://schemas.microsoft.com/office/powerpoint/2010/main" val="347235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E99A9-7E9D-464F-A797-D88B409773B0}"/>
              </a:ext>
            </a:extLst>
          </p:cNvPr>
          <p:cNvSpPr txBox="1"/>
          <p:nvPr/>
        </p:nvSpPr>
        <p:spPr>
          <a:xfrm>
            <a:off x="11784516" y="64886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B26B29-06E3-4568-8568-20AF131E6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01" y="1077389"/>
            <a:ext cx="5048955" cy="1028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8230F7-6548-44B3-BBC5-4BD4DB15A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95" y="665328"/>
            <a:ext cx="2048161" cy="3429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1D4590-D867-439F-9369-72F3DDA1B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670" y="1816363"/>
            <a:ext cx="943107" cy="2095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DBCA03-70C8-42FA-AD8B-930BB64320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01" y="4118752"/>
            <a:ext cx="4229690" cy="95263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34E7914-66A1-4AAB-A352-AE8C305F55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740" y="3428776"/>
            <a:ext cx="2333951" cy="60968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0F771C2-97F5-4421-80E0-4CF6DB9F80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29" y="4782757"/>
            <a:ext cx="1714739" cy="2286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2BCA508-936D-40A1-BB6E-BF5DF0B0281A}"/>
              </a:ext>
            </a:extLst>
          </p:cNvPr>
          <p:cNvSpPr txBox="1"/>
          <p:nvPr/>
        </p:nvSpPr>
        <p:spPr>
          <a:xfrm>
            <a:off x="4835795" y="2489413"/>
            <a:ext cx="560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키워드를 사용하면 함수 안에서 공유되는 </a:t>
            </a:r>
            <a:r>
              <a:rPr lang="ko-KR" altLang="en-US" dirty="0" err="1"/>
              <a:t>값이됨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9CB0B2-51C5-4168-91FC-940611FBC6DE}"/>
              </a:ext>
            </a:extLst>
          </p:cNvPr>
          <p:cNvSpPr txBox="1"/>
          <p:nvPr/>
        </p:nvSpPr>
        <p:spPr>
          <a:xfrm>
            <a:off x="5478011" y="5268286"/>
            <a:ext cx="5184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self </a:t>
            </a:r>
            <a:r>
              <a:rPr lang="ko-KR" altLang="en-US" dirty="0"/>
              <a:t>키워드를 사용하면 이전에 출력한 값이 재호출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인스턴스를 만들면 </a:t>
            </a:r>
            <a:r>
              <a:rPr lang="en-US" altLang="ko-KR" dirty="0"/>
              <a:t>this </a:t>
            </a:r>
            <a:r>
              <a:rPr lang="ko-KR" altLang="en-US" dirty="0"/>
              <a:t>인스턴스가 없으면 </a:t>
            </a:r>
            <a:r>
              <a:rPr lang="en-US" altLang="ko-KR" dirty="0"/>
              <a:t>self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362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E99A9-7E9D-464F-A797-D88B409773B0}"/>
              </a:ext>
            </a:extLst>
          </p:cNvPr>
          <p:cNvSpPr txBox="1"/>
          <p:nvPr/>
        </p:nvSpPr>
        <p:spPr>
          <a:xfrm>
            <a:off x="11784516" y="6488668"/>
            <a:ext cx="38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AC4BBF-B609-48E8-88B1-0A9E6E2CB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45" y="320610"/>
            <a:ext cx="6573167" cy="1971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13D6A1-471E-49CD-BFB9-BC7615AF2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44" y="1916211"/>
            <a:ext cx="2114845" cy="257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A67749-0A44-4318-A879-5A80101BAB53}"/>
              </a:ext>
            </a:extLst>
          </p:cNvPr>
          <p:cNvSpPr txBox="1"/>
          <p:nvPr/>
        </p:nvSpPr>
        <p:spPr>
          <a:xfrm>
            <a:off x="5978144" y="2525086"/>
            <a:ext cx="4815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__construct()</a:t>
            </a:r>
            <a:r>
              <a:rPr lang="ko-KR" altLang="en-US" dirty="0"/>
              <a:t>를 사용하면 클래스를 </a:t>
            </a:r>
            <a:r>
              <a:rPr lang="ko-KR" altLang="en-US" dirty="0" err="1"/>
              <a:t>호출했을때</a:t>
            </a:r>
            <a:endParaRPr lang="en-US" altLang="ko-KR" dirty="0"/>
          </a:p>
          <a:p>
            <a:r>
              <a:rPr lang="ko-KR" altLang="en-US" dirty="0"/>
              <a:t>자동으로 호출되는 메소드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486AF-40E3-4E9A-B87F-42C594912C5F}"/>
              </a:ext>
            </a:extLst>
          </p:cNvPr>
          <p:cNvSpPr txBox="1"/>
          <p:nvPr/>
        </p:nvSpPr>
        <p:spPr>
          <a:xfrm>
            <a:off x="1271406" y="2663585"/>
            <a:ext cx="470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__CLASS__</a:t>
            </a:r>
            <a:r>
              <a:rPr lang="ko-KR" altLang="en-US" dirty="0"/>
              <a:t>를 사용하면 클래스의 이름을 출력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4810F23-3465-4B58-B31A-29A2DA6213B2}"/>
              </a:ext>
            </a:extLst>
          </p:cNvPr>
          <p:cNvCxnSpPr/>
          <p:nvPr/>
        </p:nvCxnSpPr>
        <p:spPr>
          <a:xfrm flipV="1">
            <a:off x="3145872" y="1560352"/>
            <a:ext cx="838899" cy="96473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3CEA8B53-6BA4-4A7C-A3C8-6B67EFCD9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45" y="3305263"/>
            <a:ext cx="3862621" cy="233671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64C25EC-3C78-40AC-8F28-78929F30D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450" y="5749304"/>
            <a:ext cx="8755631" cy="5538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39DFE6F-A6CA-4C69-897C-68E29478B714}"/>
              </a:ext>
            </a:extLst>
          </p:cNvPr>
          <p:cNvSpPr txBox="1"/>
          <p:nvPr/>
        </p:nvSpPr>
        <p:spPr>
          <a:xfrm>
            <a:off x="5730918" y="3682253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Private</a:t>
            </a:r>
            <a:r>
              <a:rPr lang="ko-KR" altLang="en-US" dirty="0"/>
              <a:t>를 사용해서 클래스 밖에서 접근 불가</a:t>
            </a:r>
          </a:p>
        </p:txBody>
      </p:sp>
    </p:spTree>
    <p:extLst>
      <p:ext uri="{BB962C8B-B14F-4D97-AF65-F5344CB8AC3E}">
        <p14:creationId xmlns:p14="http://schemas.microsoft.com/office/powerpoint/2010/main" val="147416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E99A9-7E9D-464F-A797-D88B409773B0}"/>
              </a:ext>
            </a:extLst>
          </p:cNvPr>
          <p:cNvSpPr txBox="1"/>
          <p:nvPr/>
        </p:nvSpPr>
        <p:spPr>
          <a:xfrm>
            <a:off x="11784516" y="64886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5629BA-8D78-40A0-B13F-679F562CC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93" y="510431"/>
            <a:ext cx="4574143" cy="48877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9201B1-D7FB-4A6D-BB60-CF5FE3D76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42" y="4369071"/>
            <a:ext cx="2095792" cy="905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22D1B3-9DDB-4889-A1C4-8F29C4D09874}"/>
              </a:ext>
            </a:extLst>
          </p:cNvPr>
          <p:cNvSpPr txBox="1"/>
          <p:nvPr/>
        </p:nvSpPr>
        <p:spPr>
          <a:xfrm>
            <a:off x="1564204" y="5469622"/>
            <a:ext cx="492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daelim</a:t>
            </a:r>
            <a:r>
              <a:rPr lang="en-US" altLang="ko-KR" dirty="0"/>
              <a:t> </a:t>
            </a:r>
            <a:r>
              <a:rPr lang="ko-KR" altLang="en-US" dirty="0"/>
              <a:t>클래스를 상속받은 </a:t>
            </a:r>
            <a:r>
              <a:rPr lang="en-US" altLang="ko-KR" dirty="0"/>
              <a:t>food</a:t>
            </a:r>
            <a:r>
              <a:rPr lang="ko-KR" altLang="en-US" dirty="0"/>
              <a:t>클래스를 출력함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06025FE-D2B5-4AD5-A785-D881CB2C3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53" y="510430"/>
            <a:ext cx="5497705" cy="57106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8A25D14-C8D1-41CA-9917-8B3D8CC43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877" y="4945674"/>
            <a:ext cx="2324424" cy="10478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75BF30-5A1D-4FDC-BE42-1C580CEF4503}"/>
              </a:ext>
            </a:extLst>
          </p:cNvPr>
          <p:cNvSpPr txBox="1"/>
          <p:nvPr/>
        </p:nvSpPr>
        <p:spPr>
          <a:xfrm>
            <a:off x="6490553" y="634757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67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E99A9-7E9D-464F-A797-D88B409773B0}"/>
              </a:ext>
            </a:extLst>
          </p:cNvPr>
          <p:cNvSpPr txBox="1"/>
          <p:nvPr/>
        </p:nvSpPr>
        <p:spPr>
          <a:xfrm>
            <a:off x="11784516" y="64886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61249D-2AB2-484A-935A-7ADAD4389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51" y="214630"/>
            <a:ext cx="5386622" cy="47935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FD8E49-FED3-4E53-8B1B-9BED8950A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139" y="3329616"/>
            <a:ext cx="857721" cy="474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858AE5-C8E5-48A6-ACD7-5A1A6C73CF26}"/>
              </a:ext>
            </a:extLst>
          </p:cNvPr>
          <p:cNvSpPr txBox="1"/>
          <p:nvPr/>
        </p:nvSpPr>
        <p:spPr>
          <a:xfrm>
            <a:off x="6096000" y="348785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인터페이스를 구현해서 클래스에서 사용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BC521A-98CF-434E-8FBE-78F1329DC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404" y="919454"/>
            <a:ext cx="4925112" cy="52204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28FF95-B9DE-4B31-AE91-BE50EC19B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247" y="5261999"/>
            <a:ext cx="1571844" cy="5620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0DCC68-68A7-4248-9160-C272E82F2C1C}"/>
              </a:ext>
            </a:extLst>
          </p:cNvPr>
          <p:cNvSpPr txBox="1"/>
          <p:nvPr/>
        </p:nvSpPr>
        <p:spPr>
          <a:xfrm>
            <a:off x="1635853" y="5358359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추상클래스를 구현해서 클래스에서 사용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EE1CFD-8C31-4B41-9237-C922EB1791A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884132" y="5543025"/>
            <a:ext cx="97527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2AA8E6E-1992-4DFE-B502-E514BB339464}"/>
              </a:ext>
            </a:extLst>
          </p:cNvPr>
          <p:cNvCxnSpPr>
            <a:stCxn id="9" idx="1"/>
          </p:cNvCxnSpPr>
          <p:nvPr/>
        </p:nvCxnSpPr>
        <p:spPr>
          <a:xfrm flipH="1">
            <a:off x="4790114" y="533451"/>
            <a:ext cx="130588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2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E99A9-7E9D-464F-A797-D88B409773B0}"/>
              </a:ext>
            </a:extLst>
          </p:cNvPr>
          <p:cNvSpPr txBox="1"/>
          <p:nvPr/>
        </p:nvSpPr>
        <p:spPr>
          <a:xfrm>
            <a:off x="11784516" y="64886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0A52C3-6CF1-4B18-B4F1-1F659C688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6" y="66927"/>
            <a:ext cx="3962953" cy="48298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6652C0-4513-4EB4-9282-33FA581E4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260" y="4031092"/>
            <a:ext cx="1276528" cy="5239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B41B67-A6DA-4B7C-A074-95CD5F656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013" y="66927"/>
            <a:ext cx="4286848" cy="261974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21B75CF0-9FD0-47E8-A809-15F5646682AE}"/>
              </a:ext>
            </a:extLst>
          </p:cNvPr>
          <p:cNvGrpSpPr/>
          <p:nvPr/>
        </p:nvGrpSpPr>
        <p:grpSpPr>
          <a:xfrm>
            <a:off x="7655381" y="2790649"/>
            <a:ext cx="4334480" cy="1886213"/>
            <a:chOff x="6947446" y="3115067"/>
            <a:chExt cx="4334480" cy="188621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87EC8C3-AF43-401E-B136-90E8161FB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446" y="3115067"/>
              <a:ext cx="4334480" cy="188621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47504B5-C5E5-434E-A029-15CB70B5B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5790" y="4413360"/>
              <a:ext cx="695422" cy="514422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36517E6-5AB9-4317-BA07-60B828A8FE21}"/>
              </a:ext>
            </a:extLst>
          </p:cNvPr>
          <p:cNvSpPr txBox="1"/>
          <p:nvPr/>
        </p:nvSpPr>
        <p:spPr>
          <a:xfrm>
            <a:off x="4345497" y="268448"/>
            <a:ext cx="3324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Trait</a:t>
            </a:r>
            <a:r>
              <a:rPr lang="ko-KR" altLang="en-US" dirty="0"/>
              <a:t>를 사용하면 상속을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않고도 다른 클래스에 메소드의</a:t>
            </a:r>
            <a:endParaRPr lang="en-US" altLang="ko-KR" dirty="0"/>
          </a:p>
          <a:p>
            <a:r>
              <a:rPr lang="ko-KR" altLang="en-US" dirty="0"/>
              <a:t>삽입이 가능</a:t>
            </a:r>
            <a:endParaRPr lang="en-US" altLang="ko-KR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03855D0-0143-4856-AA3E-3A59FD523751}"/>
              </a:ext>
            </a:extLst>
          </p:cNvPr>
          <p:cNvCxnSpPr/>
          <p:nvPr/>
        </p:nvCxnSpPr>
        <p:spPr>
          <a:xfrm flipV="1">
            <a:off x="2860646" y="831632"/>
            <a:ext cx="1602297" cy="6616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783AD41-18B2-4A06-9BCF-1C6C34654608}"/>
              </a:ext>
            </a:extLst>
          </p:cNvPr>
          <p:cNvSpPr txBox="1"/>
          <p:nvPr/>
        </p:nvSpPr>
        <p:spPr>
          <a:xfrm>
            <a:off x="4890782" y="2927758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네임스페이스의 사용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68F5EC8-69F1-4C78-A88E-6C19C3A116B8}"/>
              </a:ext>
            </a:extLst>
          </p:cNvPr>
          <p:cNvCxnSpPr/>
          <p:nvPr/>
        </p:nvCxnSpPr>
        <p:spPr>
          <a:xfrm flipV="1">
            <a:off x="7080201" y="1697599"/>
            <a:ext cx="1283516" cy="141482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54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E99A9-7E9D-464F-A797-D88B409773B0}"/>
              </a:ext>
            </a:extLst>
          </p:cNvPr>
          <p:cNvSpPr txBox="1"/>
          <p:nvPr/>
        </p:nvSpPr>
        <p:spPr>
          <a:xfrm>
            <a:off x="11784516" y="6488668"/>
            <a:ext cx="38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A91D59-873D-43DC-AB93-31172D342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31" y="163655"/>
            <a:ext cx="3689301" cy="48730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B79E7C-DDDF-44EE-9C31-EB389C65F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18" y="163655"/>
            <a:ext cx="1988314" cy="4367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783E05-53FA-406A-AF1D-533482174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89" y="241807"/>
            <a:ext cx="5551190" cy="43673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70DD2B-A878-45EE-BAAB-DEF8628D3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374" y="3619255"/>
            <a:ext cx="2034287" cy="6206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CDAA29-928D-4F63-9F77-8F5F7B7FDDAF}"/>
              </a:ext>
            </a:extLst>
          </p:cNvPr>
          <p:cNvSpPr txBox="1"/>
          <p:nvPr/>
        </p:nvSpPr>
        <p:spPr>
          <a:xfrm>
            <a:off x="3197985" y="5354780"/>
            <a:ext cx="61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Global</a:t>
            </a:r>
            <a:r>
              <a:rPr lang="ko-KR" altLang="en-US" dirty="0"/>
              <a:t>과 </a:t>
            </a:r>
            <a:r>
              <a:rPr lang="en-US" altLang="ko-KR" dirty="0"/>
              <a:t>$GLOBALS[]</a:t>
            </a:r>
            <a:r>
              <a:rPr lang="ko-KR" altLang="en-US" dirty="0"/>
              <a:t>를 사용하면 전역변수를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57245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E99A9-7E9D-464F-A797-D88B409773B0}"/>
              </a:ext>
            </a:extLst>
          </p:cNvPr>
          <p:cNvSpPr txBox="1"/>
          <p:nvPr/>
        </p:nvSpPr>
        <p:spPr>
          <a:xfrm>
            <a:off x="11784516" y="64886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8EB941-5DB2-4D3D-8298-2CB8EB4B6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391" y="260058"/>
            <a:ext cx="4582164" cy="43916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E6FDF3-D5FF-4303-AC46-D453A8992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646" y="402671"/>
            <a:ext cx="1838582" cy="771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ACD1BB-5CD8-41B0-A99C-A6754799990D}"/>
              </a:ext>
            </a:extLst>
          </p:cNvPr>
          <p:cNvSpPr txBox="1"/>
          <p:nvPr/>
        </p:nvSpPr>
        <p:spPr>
          <a:xfrm>
            <a:off x="6627303" y="4651696"/>
            <a:ext cx="509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$_SERVER[] </a:t>
            </a:r>
            <a:r>
              <a:rPr lang="ko-KR" altLang="en-US" dirty="0"/>
              <a:t>를 사용하면 현재 파일의 위치를 표기</a:t>
            </a:r>
          </a:p>
        </p:txBody>
      </p:sp>
    </p:spTree>
    <p:extLst>
      <p:ext uri="{BB962C8B-B14F-4D97-AF65-F5344CB8AC3E}">
        <p14:creationId xmlns:p14="http://schemas.microsoft.com/office/powerpoint/2010/main" val="346553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FC84AA-FD8C-4522-9F24-8D075234D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65" y="1302981"/>
            <a:ext cx="4363059" cy="1000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5C0074-6866-4FAE-A1C7-DB16E818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65" y="3245741"/>
            <a:ext cx="3543795" cy="9812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FE1F75-A15B-44A6-BC09-A4322542A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94" y="3878386"/>
            <a:ext cx="1409897" cy="676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F548DD-7EA7-4E4E-A5B8-E4B84545C371}"/>
              </a:ext>
            </a:extLst>
          </p:cNvPr>
          <p:cNvSpPr txBox="1"/>
          <p:nvPr/>
        </p:nvSpPr>
        <p:spPr>
          <a:xfrm>
            <a:off x="7172760" y="159657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hello_10.php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5BACDE6-9713-45A5-8B34-6F511D4DAED2}"/>
              </a:ext>
            </a:extLst>
          </p:cNvPr>
          <p:cNvCxnSpPr>
            <a:stCxn id="10" idx="1"/>
          </p:cNvCxnSpPr>
          <p:nvPr/>
        </p:nvCxnSpPr>
        <p:spPr>
          <a:xfrm flipH="1">
            <a:off x="5637402" y="1781242"/>
            <a:ext cx="1535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ADC24F-1971-4525-9710-46EAE7575E2B}"/>
              </a:ext>
            </a:extLst>
          </p:cNvPr>
          <p:cNvSpPr txBox="1"/>
          <p:nvPr/>
        </p:nvSpPr>
        <p:spPr>
          <a:xfrm>
            <a:off x="11903138" y="6488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2D56EE-A172-43A8-9F8C-2F7AD5F319BD}"/>
              </a:ext>
            </a:extLst>
          </p:cNvPr>
          <p:cNvSpPr txBox="1"/>
          <p:nvPr/>
        </p:nvSpPr>
        <p:spPr>
          <a:xfrm>
            <a:off x="5637402" y="3387471"/>
            <a:ext cx="510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include</a:t>
            </a:r>
            <a:r>
              <a:rPr lang="ko-KR" altLang="en-US" dirty="0"/>
              <a:t>를 사용해서 </a:t>
            </a:r>
            <a:r>
              <a:rPr lang="en-US" altLang="ko-KR" dirty="0"/>
              <a:t>hello_10.php </a:t>
            </a:r>
            <a:r>
              <a:rPr lang="ko-KR" altLang="en-US" dirty="0"/>
              <a:t>파일을 같이 출력</a:t>
            </a:r>
          </a:p>
        </p:txBody>
      </p:sp>
    </p:spTree>
    <p:extLst>
      <p:ext uri="{BB962C8B-B14F-4D97-AF65-F5344CB8AC3E}">
        <p14:creationId xmlns:p14="http://schemas.microsoft.com/office/powerpoint/2010/main" val="379084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0B23F2-0BBE-4CBC-A6AF-1A7BCBDB1F74}"/>
              </a:ext>
            </a:extLst>
          </p:cNvPr>
          <p:cNvSpPr txBox="1"/>
          <p:nvPr/>
        </p:nvSpPr>
        <p:spPr>
          <a:xfrm>
            <a:off x="11903138" y="64886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1D607D-4452-4B10-9B70-22E5F51D7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95" y="736414"/>
            <a:ext cx="3610479" cy="16575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5BFE5A-1C9A-426A-9487-AD6A0ECEF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95" y="2825760"/>
            <a:ext cx="9974067" cy="3143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146CFA-3BD5-4078-88DA-CB171F5CE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95" y="3717871"/>
            <a:ext cx="3667637" cy="16671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0479B3-2CEC-484E-A6FE-1FC9BA193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66485"/>
            <a:ext cx="3305636" cy="285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06C3DC-C341-4FB1-8A9A-C7275E824F59}"/>
              </a:ext>
            </a:extLst>
          </p:cNvPr>
          <p:cNvSpPr txBox="1"/>
          <p:nvPr/>
        </p:nvSpPr>
        <p:spPr>
          <a:xfrm>
            <a:off x="6962862" y="736414"/>
            <a:ext cx="4602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hello_12.php</a:t>
            </a:r>
            <a:r>
              <a:rPr lang="ko-KR" altLang="en-US" dirty="0"/>
              <a:t>가 구현되어 있지않은 상태에서</a:t>
            </a:r>
            <a:endParaRPr lang="en-US" altLang="ko-KR" dirty="0"/>
          </a:p>
          <a:p>
            <a:r>
              <a:rPr lang="en-US" altLang="ko-KR" dirty="0"/>
              <a:t>Include</a:t>
            </a:r>
            <a:r>
              <a:rPr lang="ko-KR" altLang="en-US" dirty="0"/>
              <a:t>를 사용했을 경우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615FD6-8FE7-440D-BC01-92A45609BBFA}"/>
              </a:ext>
            </a:extLst>
          </p:cNvPr>
          <p:cNvCxnSpPr/>
          <p:nvPr/>
        </p:nvCxnSpPr>
        <p:spPr>
          <a:xfrm flipH="1">
            <a:off x="5830349" y="1216404"/>
            <a:ext cx="1015068" cy="160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E0471D6-313B-4CDE-9821-2CD8D8B0E794}"/>
              </a:ext>
            </a:extLst>
          </p:cNvPr>
          <p:cNvCxnSpPr/>
          <p:nvPr/>
        </p:nvCxnSpPr>
        <p:spPr>
          <a:xfrm flipV="1">
            <a:off x="5033394" y="1023457"/>
            <a:ext cx="1744911" cy="55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C54805-3E29-466D-93CB-57BFCA9BD4B2}"/>
              </a:ext>
            </a:extLst>
          </p:cNvPr>
          <p:cNvSpPr txBox="1"/>
          <p:nvPr/>
        </p:nvSpPr>
        <p:spPr>
          <a:xfrm>
            <a:off x="7391892" y="232791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경고문이 출력됨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162AA7-1B77-4456-B2BC-A32C4A145F71}"/>
              </a:ext>
            </a:extLst>
          </p:cNvPr>
          <p:cNvSpPr txBox="1"/>
          <p:nvPr/>
        </p:nvSpPr>
        <p:spPr>
          <a:xfrm>
            <a:off x="5709955" y="4995265"/>
            <a:ext cx="3554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@include</a:t>
            </a:r>
            <a:r>
              <a:rPr lang="ko-KR" altLang="en-US" dirty="0"/>
              <a:t>를 사용하면 오류로 인한</a:t>
            </a:r>
            <a:endParaRPr lang="en-US" altLang="ko-KR" dirty="0"/>
          </a:p>
          <a:p>
            <a:r>
              <a:rPr lang="ko-KR" altLang="en-US" dirty="0"/>
              <a:t>경고문이 출력되지 않음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203466-DB2A-4C7B-AF26-8ACF3EE30715}"/>
              </a:ext>
            </a:extLst>
          </p:cNvPr>
          <p:cNvSpPr txBox="1"/>
          <p:nvPr/>
        </p:nvSpPr>
        <p:spPr>
          <a:xfrm>
            <a:off x="6096000" y="4046879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마찬가지로 </a:t>
            </a:r>
            <a:r>
              <a:rPr lang="en-US" altLang="ko-KR" dirty="0"/>
              <a:t>hello_12.php</a:t>
            </a:r>
            <a:r>
              <a:rPr lang="ko-KR" altLang="en-US" dirty="0"/>
              <a:t>가 없지만</a:t>
            </a:r>
            <a:endParaRPr lang="en-US" altLang="ko-KR" dirty="0"/>
          </a:p>
          <a:p>
            <a:r>
              <a:rPr lang="ko-KR" altLang="en-US" dirty="0"/>
              <a:t>경고문은 출력되지 않음</a:t>
            </a:r>
          </a:p>
        </p:txBody>
      </p:sp>
    </p:spTree>
    <p:extLst>
      <p:ext uri="{BB962C8B-B14F-4D97-AF65-F5344CB8AC3E}">
        <p14:creationId xmlns:p14="http://schemas.microsoft.com/office/powerpoint/2010/main" val="177751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0B23F2-0BBE-4CBC-A6AF-1A7BCBDB1F74}"/>
              </a:ext>
            </a:extLst>
          </p:cNvPr>
          <p:cNvSpPr txBox="1"/>
          <p:nvPr/>
        </p:nvSpPr>
        <p:spPr>
          <a:xfrm>
            <a:off x="11903138" y="6488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AC48C9-6C60-4A4F-B79A-14862F485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46" y="878191"/>
            <a:ext cx="3658111" cy="16956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6F03B4-279D-476D-8557-17B28E3D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2" y="2729288"/>
            <a:ext cx="10755226" cy="266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BDFF20-0F02-4C3E-BF4C-1C905F136338}"/>
              </a:ext>
            </a:extLst>
          </p:cNvPr>
          <p:cNvSpPr txBox="1"/>
          <p:nvPr/>
        </p:nvSpPr>
        <p:spPr>
          <a:xfrm>
            <a:off x="5531749" y="971584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require</a:t>
            </a:r>
            <a:r>
              <a:rPr lang="ko-KR" altLang="en-US" dirty="0"/>
              <a:t>를 사용하면 에러가 발생시 프로그램을</a:t>
            </a:r>
            <a:r>
              <a:rPr lang="en-US" altLang="ko-KR" dirty="0"/>
              <a:t> </a:t>
            </a:r>
            <a:r>
              <a:rPr lang="ko-KR" altLang="en-US" dirty="0" err="1"/>
              <a:t>종료시킴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00953-34DB-4F79-B3B9-9680DFC5D590}"/>
              </a:ext>
            </a:extLst>
          </p:cNvPr>
          <p:cNvSpPr txBox="1"/>
          <p:nvPr/>
        </p:nvSpPr>
        <p:spPr>
          <a:xfrm>
            <a:off x="5531749" y="1541368"/>
            <a:ext cx="543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include</a:t>
            </a:r>
            <a:r>
              <a:rPr lang="ko-KR" altLang="en-US" dirty="0"/>
              <a:t>는 에러가 발생해도 프로그램이 </a:t>
            </a:r>
            <a:r>
              <a:rPr lang="ko-KR" altLang="en-US" dirty="0" err="1"/>
              <a:t>종류되지</a:t>
            </a:r>
            <a:r>
              <a:rPr lang="ko-KR" altLang="en-US" dirty="0"/>
              <a:t> 않음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C917E1F-1B99-45F6-B9EA-7EAFBD0B5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46" y="3360499"/>
            <a:ext cx="1581371" cy="3905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CC97CFC-BD47-4C0D-B5CE-17EECB90D3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10" y="3213595"/>
            <a:ext cx="4286848" cy="5334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DDECDC6-D805-4F71-A649-504158A42DC0}"/>
              </a:ext>
            </a:extLst>
          </p:cNvPr>
          <p:cNvSpPr txBox="1"/>
          <p:nvPr/>
        </p:nvSpPr>
        <p:spPr>
          <a:xfrm>
            <a:off x="6245525" y="4313483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./</a:t>
            </a:r>
            <a:r>
              <a:rPr lang="ko-KR" altLang="en-US" dirty="0"/>
              <a:t>파일명 </a:t>
            </a:r>
            <a:r>
              <a:rPr lang="en-US" altLang="ko-KR" dirty="0"/>
              <a:t>-&gt; </a:t>
            </a:r>
            <a:r>
              <a:rPr lang="ko-KR" altLang="en-US" dirty="0"/>
              <a:t>현재 디렉터리의 파일명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1E40D55-3052-451E-8A03-BB7FD0841303}"/>
              </a:ext>
            </a:extLst>
          </p:cNvPr>
          <p:cNvCxnSpPr>
            <a:cxnSpLocks/>
          </p:cNvCxnSpPr>
          <p:nvPr/>
        </p:nvCxnSpPr>
        <p:spPr>
          <a:xfrm flipV="1">
            <a:off x="1599246" y="3861977"/>
            <a:ext cx="384829" cy="5374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546601-0BFD-4C32-9D63-656CE7C9F16A}"/>
              </a:ext>
            </a:extLst>
          </p:cNvPr>
          <p:cNvSpPr txBox="1"/>
          <p:nvPr/>
        </p:nvSpPr>
        <p:spPr>
          <a:xfrm>
            <a:off x="805616" y="4313483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hello_12.php</a:t>
            </a:r>
            <a:r>
              <a:rPr lang="ko-KR" altLang="en-US" dirty="0"/>
              <a:t>를 </a:t>
            </a:r>
            <a:r>
              <a:rPr lang="ko-KR" altLang="en-US" dirty="0" err="1"/>
              <a:t>새로만든</a:t>
            </a:r>
            <a:r>
              <a:rPr lang="ko-KR" altLang="en-US" dirty="0"/>
              <a:t> </a:t>
            </a:r>
            <a:r>
              <a:rPr lang="en-US" altLang="ko-KR" dirty="0"/>
              <a:t>hello </a:t>
            </a:r>
            <a:r>
              <a:rPr lang="ko-KR" altLang="en-US" dirty="0"/>
              <a:t>폴더로 이동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9351B0-F77F-49CD-866A-D1BC1380C4ED}"/>
              </a:ext>
            </a:extLst>
          </p:cNvPr>
          <p:cNvSpPr txBox="1"/>
          <p:nvPr/>
        </p:nvSpPr>
        <p:spPr>
          <a:xfrm>
            <a:off x="6245525" y="4682815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./</a:t>
            </a:r>
            <a:r>
              <a:rPr lang="ko-KR" altLang="en-US" dirty="0"/>
              <a:t>폴더</a:t>
            </a:r>
            <a:r>
              <a:rPr lang="en-US" altLang="ko-KR" dirty="0"/>
              <a:t>1/</a:t>
            </a:r>
            <a:r>
              <a:rPr lang="ko-KR" altLang="en-US" dirty="0"/>
              <a:t>파일명 </a:t>
            </a:r>
            <a:r>
              <a:rPr lang="en-US" altLang="ko-KR" dirty="0"/>
              <a:t>-&gt; </a:t>
            </a:r>
            <a:r>
              <a:rPr lang="ko-KR" altLang="en-US" dirty="0"/>
              <a:t>현재 디렉터리의 폴더 </a:t>
            </a:r>
            <a:r>
              <a:rPr lang="en-US" altLang="ko-KR" dirty="0"/>
              <a:t>1</a:t>
            </a:r>
            <a:r>
              <a:rPr lang="ko-KR" altLang="en-US" dirty="0"/>
              <a:t>의 파일명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0BDE32-C98D-4B4F-B6C1-EF969B6344D9}"/>
              </a:ext>
            </a:extLst>
          </p:cNvPr>
          <p:cNvSpPr txBox="1"/>
          <p:nvPr/>
        </p:nvSpPr>
        <p:spPr>
          <a:xfrm>
            <a:off x="6245525" y="5052147"/>
            <a:ext cx="495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../</a:t>
            </a:r>
            <a:r>
              <a:rPr lang="ko-KR" altLang="en-US" dirty="0"/>
              <a:t>파일명 </a:t>
            </a:r>
            <a:r>
              <a:rPr lang="en-US" altLang="ko-KR" dirty="0"/>
              <a:t>-&gt; </a:t>
            </a:r>
            <a:r>
              <a:rPr lang="ko-KR" altLang="en-US" dirty="0"/>
              <a:t>현재 디렉터리의 </a:t>
            </a:r>
            <a:r>
              <a:rPr lang="ko-KR" altLang="en-US" dirty="0" err="1"/>
              <a:t>상위폴더의</a:t>
            </a:r>
            <a:r>
              <a:rPr lang="ko-KR" altLang="en-US" dirty="0"/>
              <a:t> 파일명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992109-20B5-4F83-82F2-CBEA0D2A6122}"/>
              </a:ext>
            </a:extLst>
          </p:cNvPr>
          <p:cNvSpPr txBox="1"/>
          <p:nvPr/>
        </p:nvSpPr>
        <p:spPr>
          <a:xfrm>
            <a:off x="6245525" y="5421479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../../</a:t>
            </a:r>
            <a:r>
              <a:rPr lang="ko-KR" altLang="en-US" dirty="0"/>
              <a:t>파일명 </a:t>
            </a:r>
            <a:r>
              <a:rPr lang="en-US" altLang="ko-KR" dirty="0"/>
              <a:t>-&gt; </a:t>
            </a:r>
            <a:r>
              <a:rPr lang="ko-KR" altLang="en-US" dirty="0"/>
              <a:t>상위</a:t>
            </a:r>
            <a:r>
              <a:rPr lang="en-US" altLang="ko-KR" dirty="0"/>
              <a:t>/</a:t>
            </a:r>
            <a:r>
              <a:rPr lang="ko-KR" altLang="en-US" dirty="0"/>
              <a:t>상위 폴더의 파일명</a:t>
            </a:r>
          </a:p>
        </p:txBody>
      </p:sp>
    </p:spTree>
    <p:extLst>
      <p:ext uri="{BB962C8B-B14F-4D97-AF65-F5344CB8AC3E}">
        <p14:creationId xmlns:p14="http://schemas.microsoft.com/office/powerpoint/2010/main" val="127202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E99A9-7E9D-464F-A797-D88B409773B0}"/>
              </a:ext>
            </a:extLst>
          </p:cNvPr>
          <p:cNvSpPr txBox="1"/>
          <p:nvPr/>
        </p:nvSpPr>
        <p:spPr>
          <a:xfrm>
            <a:off x="11903138" y="64886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8194B9-E12C-4CA5-9B76-392AAF14C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76" y="1546123"/>
            <a:ext cx="7430537" cy="2943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06AABB-C331-40AE-8A21-0B1F3D901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37" y="3074429"/>
            <a:ext cx="2934109" cy="352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442BAB-2A02-43E5-B5A7-935A4BAB840D}"/>
              </a:ext>
            </a:extLst>
          </p:cNvPr>
          <p:cNvSpPr txBox="1"/>
          <p:nvPr/>
        </p:nvSpPr>
        <p:spPr>
          <a:xfrm>
            <a:off x="4874003" y="4832060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print_r</a:t>
            </a:r>
            <a:r>
              <a:rPr lang="ko-KR" altLang="en-US" dirty="0"/>
              <a:t>를 사용해서 </a:t>
            </a:r>
            <a:r>
              <a:rPr lang="ko-KR" altLang="en-US" dirty="0" err="1"/>
              <a:t>반환받은</a:t>
            </a:r>
            <a:r>
              <a:rPr lang="ko-KR" altLang="en-US" dirty="0"/>
              <a:t> 배열의 </a:t>
            </a:r>
            <a:r>
              <a:rPr lang="ko-KR" altLang="en-US" dirty="0" err="1"/>
              <a:t>배열의</a:t>
            </a:r>
            <a:r>
              <a:rPr lang="ko-KR" altLang="en-US" dirty="0"/>
              <a:t> 정보를 출력</a:t>
            </a:r>
          </a:p>
        </p:txBody>
      </p:sp>
    </p:spTree>
    <p:extLst>
      <p:ext uri="{BB962C8B-B14F-4D97-AF65-F5344CB8AC3E}">
        <p14:creationId xmlns:p14="http://schemas.microsoft.com/office/powerpoint/2010/main" val="392899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E99A9-7E9D-464F-A797-D88B409773B0}"/>
              </a:ext>
            </a:extLst>
          </p:cNvPr>
          <p:cNvSpPr txBox="1"/>
          <p:nvPr/>
        </p:nvSpPr>
        <p:spPr>
          <a:xfrm>
            <a:off x="11903138" y="64886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E600D4-55DF-4284-86CF-D9455B43D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46" y="553973"/>
            <a:ext cx="7459116" cy="30579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145850-715A-4B0B-818D-0131A40CC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535" y="2697525"/>
            <a:ext cx="1238423" cy="2381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A9DD40-24E9-46D6-AE85-3FA92098D586}"/>
              </a:ext>
            </a:extLst>
          </p:cNvPr>
          <p:cNvSpPr txBox="1"/>
          <p:nvPr/>
        </p:nvSpPr>
        <p:spPr>
          <a:xfrm>
            <a:off x="5567493" y="376538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</a:t>
            </a:r>
            <a:r>
              <a:rPr lang="ko-KR" altLang="en-US" dirty="0" err="1"/>
              <a:t>배열명</a:t>
            </a:r>
            <a:r>
              <a:rPr lang="en-US" altLang="ko-KR" dirty="0"/>
              <a:t>[]</a:t>
            </a:r>
            <a:r>
              <a:rPr lang="ko-KR" altLang="en-US" dirty="0"/>
              <a:t>로 배열의 값을 추출하여 출력가능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404C995-8562-4F37-A310-0426C453B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46" y="4878380"/>
            <a:ext cx="5687219" cy="5239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BFD282-03A8-467D-919D-4E0B50DBFEC8}"/>
              </a:ext>
            </a:extLst>
          </p:cNvPr>
          <p:cNvSpPr txBox="1"/>
          <p:nvPr/>
        </p:nvSpPr>
        <p:spPr>
          <a:xfrm>
            <a:off x="5777148" y="5705772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list()</a:t>
            </a:r>
            <a:r>
              <a:rPr lang="ko-KR" altLang="en-US" dirty="0"/>
              <a:t>로 복수의 </a:t>
            </a:r>
            <a:r>
              <a:rPr lang="ko-KR" altLang="en-US" dirty="0" err="1"/>
              <a:t>반환값을</a:t>
            </a:r>
            <a:r>
              <a:rPr lang="ko-KR" altLang="en-US" dirty="0"/>
              <a:t> 저장</a:t>
            </a:r>
          </a:p>
        </p:txBody>
      </p:sp>
    </p:spTree>
    <p:extLst>
      <p:ext uri="{BB962C8B-B14F-4D97-AF65-F5344CB8AC3E}">
        <p14:creationId xmlns:p14="http://schemas.microsoft.com/office/powerpoint/2010/main" val="159903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E99A9-7E9D-464F-A797-D88B409773B0}"/>
              </a:ext>
            </a:extLst>
          </p:cNvPr>
          <p:cNvSpPr txBox="1"/>
          <p:nvPr/>
        </p:nvSpPr>
        <p:spPr>
          <a:xfrm>
            <a:off x="11903138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02C7B4-0755-4A0B-ACBD-4A9EF3037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17" y="1296922"/>
            <a:ext cx="6820852" cy="724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55AD47-A053-4591-9418-933FB30E4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17" y="2855600"/>
            <a:ext cx="4648849" cy="2705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29540D-B82E-4F24-8253-3A6552F56FD3}"/>
              </a:ext>
            </a:extLst>
          </p:cNvPr>
          <p:cNvSpPr txBox="1"/>
          <p:nvPr/>
        </p:nvSpPr>
        <p:spPr>
          <a:xfrm>
            <a:off x="6176249" y="2068929"/>
            <a:ext cx="5880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include_once</a:t>
            </a:r>
            <a:r>
              <a:rPr lang="ko-KR" altLang="en-US" dirty="0"/>
              <a:t>를 사용하면 함수를 중복으로 호출할 수 없음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include</a:t>
            </a:r>
            <a:r>
              <a:rPr lang="ko-KR" altLang="en-US" dirty="0"/>
              <a:t>를 사용하면 중복으로 호출가능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AE144-3A11-4CA4-83D6-A3DC69F1FCB0}"/>
              </a:ext>
            </a:extLst>
          </p:cNvPr>
          <p:cNvSpPr txBox="1"/>
          <p:nvPr/>
        </p:nvSpPr>
        <p:spPr>
          <a:xfrm>
            <a:off x="7063530" y="2855600"/>
            <a:ext cx="3358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function_exists</a:t>
            </a:r>
            <a:r>
              <a:rPr lang="en-US" altLang="ko-KR" dirty="0"/>
              <a:t>()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함수가 존재하는 경우 </a:t>
            </a:r>
            <a:r>
              <a:rPr lang="en-US" altLang="ko-KR" dirty="0"/>
              <a:t>true</a:t>
            </a:r>
          </a:p>
          <a:p>
            <a:r>
              <a:rPr lang="ko-KR" altLang="en-US" dirty="0"/>
              <a:t>함수가 존재하지 않는 경우 </a:t>
            </a:r>
            <a:r>
              <a:rPr lang="en-US" altLang="ko-KR" dirty="0"/>
              <a:t>false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CC04D1-B740-450C-8CB9-8008F7162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71" y="4807571"/>
            <a:ext cx="1819529" cy="6192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06FF58-A8A5-4D5D-9B0D-5C82E290496A}"/>
              </a:ext>
            </a:extLst>
          </p:cNvPr>
          <p:cNvSpPr txBox="1"/>
          <p:nvPr/>
        </p:nvSpPr>
        <p:spPr>
          <a:xfrm>
            <a:off x="7197754" y="4286774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첫번째 </a:t>
            </a:r>
            <a:r>
              <a:rPr lang="ko-KR" altLang="en-US" dirty="0" err="1"/>
              <a:t>호출시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B20576-7FE4-4288-B5F1-24C3DADD4764}"/>
              </a:ext>
            </a:extLst>
          </p:cNvPr>
          <p:cNvSpPr txBox="1"/>
          <p:nvPr/>
        </p:nvSpPr>
        <p:spPr>
          <a:xfrm>
            <a:off x="7197754" y="5242116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두번째 </a:t>
            </a:r>
            <a:r>
              <a:rPr lang="ko-KR" altLang="en-US" dirty="0" err="1"/>
              <a:t>호출시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B3D1212-B9B9-48C2-AAD9-F3D5C4BA2793}"/>
              </a:ext>
            </a:extLst>
          </p:cNvPr>
          <p:cNvCxnSpPr>
            <a:endCxn id="16" idx="1"/>
          </p:cNvCxnSpPr>
          <p:nvPr/>
        </p:nvCxnSpPr>
        <p:spPr>
          <a:xfrm flipV="1">
            <a:off x="4865615" y="4471440"/>
            <a:ext cx="2332139" cy="52001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FD32A5A-F4B9-415C-B2D2-5113036BDF4C}"/>
              </a:ext>
            </a:extLst>
          </p:cNvPr>
          <p:cNvCxnSpPr>
            <a:endCxn id="18" idx="1"/>
          </p:cNvCxnSpPr>
          <p:nvPr/>
        </p:nvCxnSpPr>
        <p:spPr>
          <a:xfrm>
            <a:off x="5327009" y="5163950"/>
            <a:ext cx="1870745" cy="2628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65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E99A9-7E9D-464F-A797-D88B409773B0}"/>
              </a:ext>
            </a:extLst>
          </p:cNvPr>
          <p:cNvSpPr txBox="1"/>
          <p:nvPr/>
        </p:nvSpPr>
        <p:spPr>
          <a:xfrm>
            <a:off x="11903138" y="6488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8A2680-9591-4046-B390-4490A15F6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96" y="612740"/>
            <a:ext cx="3553321" cy="31913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55C188-5659-4FE3-94B2-F1B6CD222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44" y="616936"/>
            <a:ext cx="3810532" cy="19814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6DEEC43-884E-4616-B75B-1A9725879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44" y="2836796"/>
            <a:ext cx="3448531" cy="19147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616AD5B-5E00-413F-A88E-F3AE36534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894" y="3066198"/>
            <a:ext cx="828791" cy="5239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16C723-0487-41BE-8079-38CFAA6A6DB8}"/>
              </a:ext>
            </a:extLst>
          </p:cNvPr>
          <p:cNvSpPr txBox="1"/>
          <p:nvPr/>
        </p:nvSpPr>
        <p:spPr>
          <a:xfrm>
            <a:off x="2567031" y="4999839"/>
            <a:ext cx="707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right</a:t>
            </a:r>
            <a:r>
              <a:rPr lang="ko-KR" altLang="en-US" dirty="0"/>
              <a:t>와 </a:t>
            </a:r>
            <a:r>
              <a:rPr lang="en-US" altLang="ko-KR" dirty="0"/>
              <a:t>left</a:t>
            </a:r>
            <a:r>
              <a:rPr lang="ko-KR" altLang="en-US" dirty="0"/>
              <a:t>클래스를 만들어서 메소드에 정의되어 있는 내용을 출력  </a:t>
            </a:r>
          </a:p>
        </p:txBody>
      </p:sp>
    </p:spTree>
    <p:extLst>
      <p:ext uri="{BB962C8B-B14F-4D97-AF65-F5344CB8AC3E}">
        <p14:creationId xmlns:p14="http://schemas.microsoft.com/office/powerpoint/2010/main" val="224354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E99A9-7E9D-464F-A797-D88B409773B0}"/>
              </a:ext>
            </a:extLst>
          </p:cNvPr>
          <p:cNvSpPr txBox="1"/>
          <p:nvPr/>
        </p:nvSpPr>
        <p:spPr>
          <a:xfrm>
            <a:off x="11903138" y="6488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4A7CAF-A909-4E9C-A674-1FECC8FB7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175" y="488467"/>
            <a:ext cx="4153480" cy="3305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FE0B4-5851-4B41-9FFF-06250BD89704}"/>
              </a:ext>
            </a:extLst>
          </p:cNvPr>
          <p:cNvSpPr txBox="1"/>
          <p:nvPr/>
        </p:nvSpPr>
        <p:spPr>
          <a:xfrm>
            <a:off x="6096000" y="488467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: </a:t>
            </a:r>
            <a:r>
              <a:rPr lang="ko-KR" altLang="en-US" dirty="0"/>
              <a:t>어디서든 접근가능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419A9A-EBBA-44E2-B9A0-338EF7C5E740}"/>
              </a:ext>
            </a:extLst>
          </p:cNvPr>
          <p:cNvSpPr txBox="1"/>
          <p:nvPr/>
        </p:nvSpPr>
        <p:spPr>
          <a:xfrm>
            <a:off x="6096000" y="857799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private : </a:t>
            </a:r>
            <a:r>
              <a:rPr lang="ko-KR" altLang="en-US" dirty="0"/>
              <a:t>클래스 내부에서만 접근가능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95FE3F-E224-498D-A682-6816F931832A}"/>
              </a:ext>
            </a:extLst>
          </p:cNvPr>
          <p:cNvSpPr txBox="1"/>
          <p:nvPr/>
        </p:nvSpPr>
        <p:spPr>
          <a:xfrm>
            <a:off x="6096000" y="1232611"/>
            <a:ext cx="314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protected : </a:t>
            </a:r>
            <a:r>
              <a:rPr lang="ko-KR" altLang="en-US" dirty="0"/>
              <a:t>클래스 내부와</a:t>
            </a:r>
            <a:endParaRPr lang="en-US" altLang="ko-KR" dirty="0"/>
          </a:p>
          <a:p>
            <a:r>
              <a:rPr lang="ko-KR" altLang="en-US" dirty="0"/>
              <a:t>상속받은 경우에만 접근가능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7DDD8E-CBE1-4D30-AF9E-94E733058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32" y="3061982"/>
            <a:ext cx="5656655" cy="31523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86630FD-734E-4644-8610-17E57DA6F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645" y="5452401"/>
            <a:ext cx="2124371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17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FAD78BA0EC9347BB54CF3BCA29B228" ma:contentTypeVersion="6" ma:contentTypeDescription="Create a new document." ma:contentTypeScope="" ma:versionID="3d0a558cb8ea0a3952d0f9f6e919378f">
  <xsd:schema xmlns:xsd="http://www.w3.org/2001/XMLSchema" xmlns:xs="http://www.w3.org/2001/XMLSchema" xmlns:p="http://schemas.microsoft.com/office/2006/metadata/properties" xmlns:ns3="3fb90a22-7183-40de-ab54-659b6302e7b1" targetNamespace="http://schemas.microsoft.com/office/2006/metadata/properties" ma:root="true" ma:fieldsID="c1b79dd6af003a8d46f2e5b430da90cc" ns3:_="">
    <xsd:import namespace="3fb90a22-7183-40de-ab54-659b6302e7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90a22-7183-40de-ab54-659b6302e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4A802E-B74F-41BE-91CA-607F0AC351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38EDE8-5F30-4A1A-87C5-FBA0F8B9B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b90a22-7183-40de-ab54-659b6302e7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8E279B-DCD5-482F-8EA8-E9FD9E558231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fb90a22-7183-40de-ab54-659b6302e7b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118</TotalTime>
  <Words>341</Words>
  <Application>Microsoft Office PowerPoint</Application>
  <PresentationFormat>와이드스크린</PresentationFormat>
  <Paragraphs>76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Corbel</vt:lpstr>
      <vt:lpstr>시차</vt:lpstr>
      <vt:lpstr>웹콘텐츠프로그래밍 2019.09.25(5주차)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웹콘텐츠프로그래밍 2019.09.18(5주차)</dc:title>
  <dc:creator>kj119</dc:creator>
  <cp:lastModifiedBy>kj119</cp:lastModifiedBy>
  <cp:revision>2</cp:revision>
  <dcterms:created xsi:type="dcterms:W3CDTF">2019-09-28T08:33:52Z</dcterms:created>
  <dcterms:modified xsi:type="dcterms:W3CDTF">2019-09-28T10:34:41Z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0x01010076FAD78BA0EC9347BB54CF3BCA29B228</vt:lpwstr>
  </property>
</Properties>
</file>