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9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37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4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44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9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35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8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4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4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D8DEA2-9FE9-41C6-88F0-E74D4E524BA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C4A2AF-2D6D-427A-874F-C24CBC52C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4B55-A75B-4A8C-9B1A-FC4D5598C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2019.10.02(6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D5B0A-1E08-4817-9477-465B8B1E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4CF3F-7D07-4C50-A562-7F3691DC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9" y="288287"/>
            <a:ext cx="7335274" cy="4972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456DC7-4447-4930-8A90-1534644C7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06" y="288287"/>
            <a:ext cx="2295845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6DC43-51A2-4E6A-AF17-EFAF8652EF24}"/>
              </a:ext>
            </a:extLst>
          </p:cNvPr>
          <p:cNvSpPr txBox="1"/>
          <p:nvPr/>
        </p:nvSpPr>
        <p:spPr>
          <a:xfrm>
            <a:off x="5295800" y="5427677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조건문을 사용해서 특정파일을 출력하지 않는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83938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98D6D-4594-482F-8C4C-81495758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" y="209724"/>
            <a:ext cx="5962095" cy="53273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998239-5975-4495-8788-1B91BC5D4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35" y="209724"/>
            <a:ext cx="2372056" cy="376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A2DE1-3ED4-4CBB-BCE1-0DA657A9F61B}"/>
              </a:ext>
            </a:extLst>
          </p:cNvPr>
          <p:cNvSpPr txBox="1"/>
          <p:nvPr/>
        </p:nvSpPr>
        <p:spPr>
          <a:xfrm>
            <a:off x="6335086" y="5444455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&lt;b&gt; </a:t>
            </a:r>
            <a:r>
              <a:rPr lang="ko-KR" altLang="en-US" dirty="0"/>
              <a:t>태그를 사용하면 볼드처리를 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3B47F-90A3-42E1-BECE-154AD0218422}"/>
              </a:ext>
            </a:extLst>
          </p:cNvPr>
          <p:cNvSpPr txBox="1"/>
          <p:nvPr/>
        </p:nvSpPr>
        <p:spPr>
          <a:xfrm>
            <a:off x="6335086" y="4339207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디렉토리의 이름을 볼드처리해서 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652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F15EA8-20D9-4D1A-9DC8-F39CA26B1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0" y="1028365"/>
            <a:ext cx="6544588" cy="2400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DE34F-F62F-48CD-8E70-05DD2BB5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7" y="3803715"/>
            <a:ext cx="3391373" cy="1086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23D0BD-9B2D-48F0-BD67-453E32F94835}"/>
              </a:ext>
            </a:extLst>
          </p:cNvPr>
          <p:cNvSpPr txBox="1"/>
          <p:nvPr/>
        </p:nvSpPr>
        <p:spPr>
          <a:xfrm>
            <a:off x="6233641" y="4023550"/>
            <a:ext cx="540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에서의 값을 자바 </a:t>
            </a:r>
            <a:r>
              <a:rPr lang="ko-KR" altLang="en-US" dirty="0" err="1"/>
              <a:t>스크립트등으로</a:t>
            </a:r>
            <a:r>
              <a:rPr lang="ko-KR" altLang="en-US" dirty="0"/>
              <a:t> 보내기위해서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을 사용함</a:t>
            </a:r>
          </a:p>
        </p:txBody>
      </p:sp>
    </p:spTree>
    <p:extLst>
      <p:ext uri="{BB962C8B-B14F-4D97-AF65-F5344CB8AC3E}">
        <p14:creationId xmlns:p14="http://schemas.microsoft.com/office/powerpoint/2010/main" val="13208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B214-C7BD-4B39-B0A7-9A37947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중간고사 해설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83191-A8EE-4059-ABB6-0B3C3A4D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4" y="1767614"/>
            <a:ext cx="3286125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6C7269-A43E-4694-96D5-03295CFE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2" y="2954773"/>
            <a:ext cx="4229100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BC8181-E1EC-47C0-BE53-0ED256DC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12" y="4638092"/>
            <a:ext cx="3990975" cy="55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131C8-7D00-4C7C-A125-BD51FD5A464A}"/>
              </a:ext>
            </a:extLst>
          </p:cNvPr>
          <p:cNvSpPr txBox="1"/>
          <p:nvPr/>
        </p:nvSpPr>
        <p:spPr>
          <a:xfrm>
            <a:off x="6142863" y="1767614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인터프리터 언어임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31761-F42E-4727-A2CE-9B4DB55EC9F4}"/>
              </a:ext>
            </a:extLst>
          </p:cNvPr>
          <p:cNvSpPr txBox="1"/>
          <p:nvPr/>
        </p:nvSpPr>
        <p:spPr>
          <a:xfrm>
            <a:off x="6142863" y="2954773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서버에서 데이터를 처리해서</a:t>
            </a:r>
            <a:endParaRPr lang="en-US" altLang="ko-KR" dirty="0"/>
          </a:p>
          <a:p>
            <a:r>
              <a:rPr lang="ko-KR" altLang="en-US" dirty="0"/>
              <a:t> 브라우저로 전송하는 서버사이트 언어임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728A-89B3-4ED7-9513-370B0B7FFCE2}"/>
              </a:ext>
            </a:extLst>
          </p:cNvPr>
          <p:cNvSpPr txBox="1"/>
          <p:nvPr/>
        </p:nvSpPr>
        <p:spPr>
          <a:xfrm>
            <a:off x="6142863" y="4638092"/>
            <a:ext cx="3770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O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웹 개발을 쉽게 하기 위해 </a:t>
            </a:r>
            <a:endParaRPr lang="en-US" altLang="ko-KR" dirty="0"/>
          </a:p>
          <a:p>
            <a:r>
              <a:rPr lang="ko-KR" altLang="en-US" dirty="0"/>
              <a:t>고안된 언어임</a:t>
            </a:r>
          </a:p>
        </p:txBody>
      </p:sp>
    </p:spTree>
    <p:extLst>
      <p:ext uri="{BB962C8B-B14F-4D97-AF65-F5344CB8AC3E}">
        <p14:creationId xmlns:p14="http://schemas.microsoft.com/office/powerpoint/2010/main" val="37124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B214-C7BD-4B39-B0A7-9A37947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중간고사 해설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CF4FAC-4C71-4103-BCC7-673BA125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19406"/>
            <a:ext cx="4257675" cy="790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B8F109-21C1-4014-BE37-3CC812D1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355033"/>
            <a:ext cx="2790825" cy="55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DDEF4D-B2BD-4D88-93E1-12353DE0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4904870"/>
            <a:ext cx="4248150" cy="8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5488E-FA8A-45C1-A368-DE0B06449857}"/>
              </a:ext>
            </a:extLst>
          </p:cNvPr>
          <p:cNvSpPr txBox="1"/>
          <p:nvPr/>
        </p:nvSpPr>
        <p:spPr>
          <a:xfrm>
            <a:off x="6211305" y="1819406"/>
            <a:ext cx="402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O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속도개선 처리를 위해 </a:t>
            </a:r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코드를 바이트 코드로 생성 </a:t>
            </a:r>
            <a:r>
              <a:rPr lang="ko-KR" altLang="en-US" dirty="0" err="1"/>
              <a:t>캐쉬함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1F26-5A52-4401-8ADD-3A1FB02621FB}"/>
              </a:ext>
            </a:extLst>
          </p:cNvPr>
          <p:cNvSpPr txBox="1"/>
          <p:nvPr/>
        </p:nvSpPr>
        <p:spPr>
          <a:xfrm>
            <a:off x="6211305" y="3355033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O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와 비슷한 문법구조를 가지고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B2FBA-D197-447B-9CA5-9AFA57089236}"/>
              </a:ext>
            </a:extLst>
          </p:cNvPr>
          <p:cNvSpPr txBox="1"/>
          <p:nvPr/>
        </p:nvSpPr>
        <p:spPr>
          <a:xfrm>
            <a:off x="6211305" y="4904870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오픈소스 언어임</a:t>
            </a:r>
          </a:p>
        </p:txBody>
      </p:sp>
    </p:spTree>
    <p:extLst>
      <p:ext uri="{BB962C8B-B14F-4D97-AF65-F5344CB8AC3E}">
        <p14:creationId xmlns:p14="http://schemas.microsoft.com/office/powerpoint/2010/main" val="19002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B214-C7BD-4B39-B0A7-9A37947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중간고사 해설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5488E-FA8A-45C1-A368-DE0B06449857}"/>
              </a:ext>
            </a:extLst>
          </p:cNvPr>
          <p:cNvSpPr txBox="1"/>
          <p:nvPr/>
        </p:nvSpPr>
        <p:spPr>
          <a:xfrm>
            <a:off x="6211305" y="1819406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</a:t>
            </a:r>
            <a:r>
              <a:rPr lang="ko-KR" altLang="en-US" dirty="0"/>
              <a:t>리눅스 외 윈도우 서버에서도 실행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1F26-5A52-4401-8ADD-3A1FB02621FB}"/>
              </a:ext>
            </a:extLst>
          </p:cNvPr>
          <p:cNvSpPr txBox="1"/>
          <p:nvPr/>
        </p:nvSpPr>
        <p:spPr>
          <a:xfrm>
            <a:off x="6211305" y="3355033"/>
            <a:ext cx="526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&gt;&gt;HTML </a:t>
            </a:r>
            <a:r>
              <a:rPr lang="ko-KR" altLang="en-US" dirty="0"/>
              <a:t>문서 내에도 </a:t>
            </a:r>
            <a:r>
              <a:rPr lang="en-US" altLang="ko-KR" dirty="0"/>
              <a:t>PHP </a:t>
            </a:r>
            <a:r>
              <a:rPr lang="ko-KR" altLang="en-US" dirty="0"/>
              <a:t>코드를 삽입이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일명 스파게티 코드라고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B2FBA-D197-447B-9CA5-9AFA57089236}"/>
              </a:ext>
            </a:extLst>
          </p:cNvPr>
          <p:cNvSpPr txBox="1"/>
          <p:nvPr/>
        </p:nvSpPr>
        <p:spPr>
          <a:xfrm>
            <a:off x="6211305" y="4904870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</a:t>
            </a:r>
            <a:r>
              <a:rPr lang="ko-KR" altLang="en-US" dirty="0" err="1"/>
              <a:t>충첩</a:t>
            </a:r>
            <a:r>
              <a:rPr lang="ko-KR" altLang="en-US" dirty="0"/>
              <a:t> 사용시 </a:t>
            </a:r>
            <a:r>
              <a:rPr lang="ko-KR" altLang="en-US" dirty="0" err="1"/>
              <a:t>문법에러가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3CC46-7505-4E37-9302-34BB289D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19406"/>
            <a:ext cx="36957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C71442-74A1-4D95-B732-0D524517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355033"/>
            <a:ext cx="356235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3070B6-D032-40EB-81E8-D0A01D55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4904870"/>
            <a:ext cx="3143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B214-C7BD-4B39-B0A7-9A37947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중간고사 해설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5488E-FA8A-45C1-A368-DE0B06449857}"/>
              </a:ext>
            </a:extLst>
          </p:cNvPr>
          <p:cNvSpPr txBox="1"/>
          <p:nvPr/>
        </p:nvSpPr>
        <p:spPr>
          <a:xfrm>
            <a:off x="6211305" y="1819406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O</a:t>
            </a:r>
          </a:p>
          <a:p>
            <a:r>
              <a:rPr lang="en-US" altLang="ko-KR" dirty="0"/>
              <a:t>&gt;&gt;PSR1 </a:t>
            </a:r>
            <a:r>
              <a:rPr lang="ko-KR" altLang="en-US" dirty="0"/>
              <a:t>권장 사항이다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1F26-5A52-4401-8ADD-3A1FB02621FB}"/>
              </a:ext>
            </a:extLst>
          </p:cNvPr>
          <p:cNvSpPr txBox="1"/>
          <p:nvPr/>
        </p:nvSpPr>
        <p:spPr>
          <a:xfrm>
            <a:off x="6211305" y="3355033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</a:t>
            </a:r>
            <a:r>
              <a:rPr lang="ko-KR" altLang="en-US" dirty="0" err="1"/>
              <a:t>상수명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,</a:t>
            </a:r>
            <a:r>
              <a:rPr lang="ko-KR" altLang="en-US" dirty="0"/>
              <a:t> 클래스명 </a:t>
            </a:r>
            <a:endParaRPr lang="en-US" altLang="ko-KR" dirty="0"/>
          </a:p>
          <a:p>
            <a:r>
              <a:rPr lang="ko-KR" altLang="en-US" dirty="0"/>
              <a:t>모두 중복 사용이 불가능하다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B2FBA-D197-447B-9CA5-9AFA57089236}"/>
              </a:ext>
            </a:extLst>
          </p:cNvPr>
          <p:cNvSpPr txBox="1"/>
          <p:nvPr/>
        </p:nvSpPr>
        <p:spPr>
          <a:xfrm>
            <a:off x="6211305" y="509553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</a:t>
            </a:r>
            <a:r>
              <a:rPr lang="ko-KR" altLang="en-US" dirty="0"/>
              <a:t>모두 대소문자를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F49E9F-0FFA-4014-BF71-5660909B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19406"/>
            <a:ext cx="4352925" cy="561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D1C416-203E-4B16-88D0-2FB585AA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355033"/>
            <a:ext cx="429577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E2A35C-2F75-434A-AC93-C50F31BD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5100210"/>
            <a:ext cx="4257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B214-C7BD-4B39-B0A7-9A37947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중간고사 해설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5488E-FA8A-45C1-A368-DE0B06449857}"/>
              </a:ext>
            </a:extLst>
          </p:cNvPr>
          <p:cNvSpPr txBox="1"/>
          <p:nvPr/>
        </p:nvSpPr>
        <p:spPr>
          <a:xfrm>
            <a:off x="6211305" y="1819406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X</a:t>
            </a:r>
          </a:p>
          <a:p>
            <a:r>
              <a:rPr lang="en-US" altLang="ko-KR" dirty="0"/>
              <a:t>&gt;&gt;PHP</a:t>
            </a:r>
            <a:r>
              <a:rPr lang="ko-KR" altLang="en-US" dirty="0"/>
              <a:t>는 변수를 사용할 때 자동으로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1F26-5A52-4401-8ADD-3A1FB02621FB}"/>
              </a:ext>
            </a:extLst>
          </p:cNvPr>
          <p:cNvSpPr txBox="1"/>
          <p:nvPr/>
        </p:nvSpPr>
        <p:spPr>
          <a:xfrm>
            <a:off x="6211305" y="3355033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</a:t>
            </a:r>
            <a:r>
              <a:rPr lang="en-US" altLang="ko-KR" dirty="0"/>
              <a:t>: O</a:t>
            </a:r>
          </a:p>
          <a:p>
            <a:r>
              <a:rPr lang="en-US" altLang="ko-KR" dirty="0"/>
              <a:t>&gt;&gt;</a:t>
            </a:r>
            <a:r>
              <a:rPr lang="ko-KR" altLang="en-US" dirty="0"/>
              <a:t>문자열은 배열로 되어있어 </a:t>
            </a:r>
            <a:endParaRPr lang="en-US" altLang="ko-KR" dirty="0"/>
          </a:p>
          <a:p>
            <a:r>
              <a:rPr lang="ko-KR" altLang="en-US" dirty="0"/>
              <a:t>접근 및 수정이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22364-9930-4C77-97B1-0492EC01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19406"/>
            <a:ext cx="4314825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47B004-5B14-4610-9211-76E692D7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355033"/>
            <a:ext cx="4229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2EEED2-FE43-4D86-B38A-9E5424E0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4" y="224235"/>
            <a:ext cx="6525536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FEFE82-FEC9-41D0-84D9-39446E3DB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47" y="1409516"/>
            <a:ext cx="5287113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6515C7-0C27-44C5-8F24-080BBCB7B547}"/>
              </a:ext>
            </a:extLst>
          </p:cNvPr>
          <p:cNvSpPr txBox="1"/>
          <p:nvPr/>
        </p:nvSpPr>
        <p:spPr>
          <a:xfrm>
            <a:off x="8061820" y="620675"/>
            <a:ext cx="10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Login.php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6B51E-59C1-4C6E-8A0C-65ED69C4C02A}"/>
              </a:ext>
            </a:extLst>
          </p:cNvPr>
          <p:cNvSpPr txBox="1"/>
          <p:nvPr/>
        </p:nvSpPr>
        <p:spPr>
          <a:xfrm>
            <a:off x="8061820" y="1729745"/>
            <a:ext cx="12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Loginup.php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648C00-97A5-4376-86D6-B11CFE91B3D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019860" y="805341"/>
            <a:ext cx="10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CC5944-8E5F-48CE-A63F-CF9FF191928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019860" y="1914411"/>
            <a:ext cx="104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44925A-DA49-4532-8A04-3FD9DC5C8851}"/>
              </a:ext>
            </a:extLst>
          </p:cNvPr>
          <p:cNvSpPr txBox="1"/>
          <p:nvPr/>
        </p:nvSpPr>
        <p:spPr>
          <a:xfrm>
            <a:off x="494324" y="4145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실행시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E80CF7E-43C0-4E76-9164-B106931EF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90" y="4145984"/>
            <a:ext cx="3067478" cy="10764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81E4349-3149-40B6-B41D-150474672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5" y="4883176"/>
            <a:ext cx="3067478" cy="12193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98E8FB-3035-4681-A54F-BEB2A13A057C}"/>
              </a:ext>
            </a:extLst>
          </p:cNvPr>
          <p:cNvSpPr txBox="1"/>
          <p:nvPr/>
        </p:nvSpPr>
        <p:spPr>
          <a:xfrm>
            <a:off x="5357383" y="3684319"/>
            <a:ext cx="10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54DEDD-2E62-4782-8C5A-3FD9E96AB9BE}"/>
              </a:ext>
            </a:extLst>
          </p:cNvPr>
          <p:cNvCxnSpPr>
            <a:cxnSpLocks/>
          </p:cNvCxnSpPr>
          <p:nvPr/>
        </p:nvCxnSpPr>
        <p:spPr>
          <a:xfrm flipV="1">
            <a:off x="4311941" y="3905650"/>
            <a:ext cx="1045442" cy="47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6031AC-62DA-4F4F-88BC-F6166A2A24AF}"/>
              </a:ext>
            </a:extLst>
          </p:cNvPr>
          <p:cNvSpPr txBox="1"/>
          <p:nvPr/>
        </p:nvSpPr>
        <p:spPr>
          <a:xfrm>
            <a:off x="7576657" y="5308195"/>
            <a:ext cx="12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Loginup.php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C5F263-FA44-4B24-8AAC-9529FD488B56}"/>
              </a:ext>
            </a:extLst>
          </p:cNvPr>
          <p:cNvCxnSpPr>
            <a:cxnSpLocks/>
          </p:cNvCxnSpPr>
          <p:nvPr/>
        </p:nvCxnSpPr>
        <p:spPr>
          <a:xfrm flipV="1">
            <a:off x="6534697" y="5492861"/>
            <a:ext cx="104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F37E11-BD4B-4BA7-B6FA-D62E2F77EFFB}"/>
              </a:ext>
            </a:extLst>
          </p:cNvPr>
          <p:cNvSpPr txBox="1"/>
          <p:nvPr/>
        </p:nvSpPr>
        <p:spPr>
          <a:xfrm>
            <a:off x="636821" y="594928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아무것도 출력되지 않음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4ECA97-C18F-4BAD-91E5-303208716F17}"/>
              </a:ext>
            </a:extLst>
          </p:cNvPr>
          <p:cNvCxnSpPr/>
          <p:nvPr/>
        </p:nvCxnSpPr>
        <p:spPr>
          <a:xfrm flipV="1">
            <a:off x="2390862" y="5561901"/>
            <a:ext cx="867189" cy="2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CCC87EF-AC7A-42BB-98D2-A7A719D5216B}"/>
              </a:ext>
            </a:extLst>
          </p:cNvPr>
          <p:cNvCxnSpPr>
            <a:cxnSpLocks/>
          </p:cNvCxnSpPr>
          <p:nvPr/>
        </p:nvCxnSpPr>
        <p:spPr>
          <a:xfrm flipV="1">
            <a:off x="6622083" y="4705076"/>
            <a:ext cx="2250313" cy="5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6726B62-81F1-49CF-BAA4-2EA7F2961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08" y="3943736"/>
            <a:ext cx="2962688" cy="11431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0B35B4D-5561-40F2-ADC4-3C33D81A32A7}"/>
              </a:ext>
            </a:extLst>
          </p:cNvPr>
          <p:cNvSpPr txBox="1"/>
          <p:nvPr/>
        </p:nvSpPr>
        <p:spPr>
          <a:xfrm>
            <a:off x="6247858" y="4276936"/>
            <a:ext cx="258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Login.php</a:t>
            </a:r>
            <a:r>
              <a:rPr lang="ko-KR" altLang="en-US" dirty="0"/>
              <a:t>로 </a:t>
            </a:r>
            <a:r>
              <a:rPr lang="ko-KR" altLang="en-US" dirty="0" err="1"/>
              <a:t>돌아감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F68237-8A3E-437E-84ED-4F9DC6A0CE11}"/>
              </a:ext>
            </a:extLst>
          </p:cNvPr>
          <p:cNvSpPr txBox="1"/>
          <p:nvPr/>
        </p:nvSpPr>
        <p:spPr>
          <a:xfrm>
            <a:off x="3724712" y="301164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세션 값을 설정 해놓고 불러오는 화면</a:t>
            </a:r>
          </a:p>
        </p:txBody>
      </p:sp>
    </p:spTree>
    <p:extLst>
      <p:ext uri="{BB962C8B-B14F-4D97-AF65-F5344CB8AC3E}">
        <p14:creationId xmlns:p14="http://schemas.microsoft.com/office/powerpoint/2010/main" val="28754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474041-D4B2-4E55-B11E-0617AF09E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" y="526709"/>
            <a:ext cx="7354326" cy="1962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A524EB-F94D-4C82-B1EB-B905B3DA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" y="2673181"/>
            <a:ext cx="6354062" cy="1695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4FA152-A959-4079-ABB7-C2C84A84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83" y="4490579"/>
            <a:ext cx="3238952" cy="10860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6E3C73-058D-4179-8DB7-0234164A5C83}"/>
              </a:ext>
            </a:extLst>
          </p:cNvPr>
          <p:cNvSpPr txBox="1"/>
          <p:nvPr/>
        </p:nvSpPr>
        <p:spPr>
          <a:xfrm>
            <a:off x="7340367" y="305966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 값을 </a:t>
            </a:r>
            <a:r>
              <a:rPr lang="ko-KR" altLang="en-US" dirty="0" err="1"/>
              <a:t>정해놓고</a:t>
            </a:r>
            <a:r>
              <a:rPr lang="ko-KR" altLang="en-US" dirty="0"/>
              <a:t> 출력하는 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164CC-C6B9-4964-90A7-B2F19B9B0927}"/>
              </a:ext>
            </a:extLst>
          </p:cNvPr>
          <p:cNvSpPr txBox="1"/>
          <p:nvPr/>
        </p:nvSpPr>
        <p:spPr>
          <a:xfrm>
            <a:off x="931178" y="496628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세션은 서버에 값을 저장하고 </a:t>
            </a:r>
            <a:endParaRPr lang="en-US" altLang="ko-KR" dirty="0"/>
          </a:p>
          <a:p>
            <a:r>
              <a:rPr lang="ko-KR" altLang="en-US" dirty="0"/>
              <a:t>쿠키는 클라이언트에 값을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2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07273-2944-4A00-9A0F-A30946A6393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6C1A4-CB65-43D3-B4CD-343041C1C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" y="334208"/>
            <a:ext cx="5525271" cy="4344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BF627-0415-459E-9BF7-BFDB43F0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46" y="334208"/>
            <a:ext cx="2267266" cy="4134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254B8-AD9B-4B5D-8BB3-E338A274B569}"/>
              </a:ext>
            </a:extLst>
          </p:cNvPr>
          <p:cNvSpPr txBox="1"/>
          <p:nvPr/>
        </p:nvSpPr>
        <p:spPr>
          <a:xfrm>
            <a:off x="5872107" y="4915949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scandir</a:t>
            </a:r>
            <a:r>
              <a:rPr lang="en-US" altLang="ko-KR" dirty="0"/>
              <a:t>()</a:t>
            </a:r>
            <a:r>
              <a:rPr lang="ko-KR" altLang="en-US" dirty="0"/>
              <a:t>를 사용해서 경로의 파일들의 이름을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74D09-0419-4696-9907-48F86D5F9ABC}"/>
              </a:ext>
            </a:extLst>
          </p:cNvPr>
          <p:cNvSpPr txBox="1"/>
          <p:nvPr/>
        </p:nvSpPr>
        <p:spPr>
          <a:xfrm>
            <a:off x="5872107" y="5285281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scandir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r>
              <a:rPr lang="ko-KR" altLang="en-US" dirty="0"/>
              <a:t>을 사용하면 경로의 파일을 배열로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4206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56</TotalTime>
  <Words>287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Tw Cen MT</vt:lpstr>
      <vt:lpstr>물방울</vt:lpstr>
      <vt:lpstr>웹콘텐츠프로그래밍 2019.10.02(6주차)</vt:lpstr>
      <vt:lpstr>2018년도 중간고사 해설</vt:lpstr>
      <vt:lpstr>2018년도 중간고사 해설</vt:lpstr>
      <vt:lpstr>2018년도 중간고사 해설</vt:lpstr>
      <vt:lpstr>2018년도 중간고사 해설</vt:lpstr>
      <vt:lpstr>2018년도 중간고사 해설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2019.10.02(6주차)</dc:title>
  <dc:creator>kj119</dc:creator>
  <cp:lastModifiedBy>kj119</cp:lastModifiedBy>
  <cp:revision>17</cp:revision>
  <dcterms:created xsi:type="dcterms:W3CDTF">2019-10-07T11:37:27Z</dcterms:created>
  <dcterms:modified xsi:type="dcterms:W3CDTF">2019-10-07T12:34:17Z</dcterms:modified>
</cp:coreProperties>
</file>