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3716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8B5CF6"/>
                </a:solidFill>
              </a:rPr>
              <a:t>Marketing Presentation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7432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Layout: data-grid-dashboard | Theme: Tech Purple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Metrics Breakdown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Metrics breakdown with detailed KPIs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85%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82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Conversion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139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230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120days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230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Retention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187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278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4.8/5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6278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Rating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182880"/>
            <a:ext cx="8961120" cy="1444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dirty="0">
                <a:solidFill>
                  <a:srgbClr val="FFFFFF"/>
                </a:solidFill>
              </a:rPr>
              <a:t>Get Started Today!</a:t>
            </a:r>
            <a:endParaRPr lang="en-US" sz="4000" dirty="0"/>
          </a:p>
        </p:txBody>
      </p:sp>
      <p:sp>
        <p:nvSpPr>
          <p:cNvPr id="3" name="Shape 1"/>
          <p:cNvSpPr/>
          <p:nvPr/>
        </p:nvSpPr>
        <p:spPr>
          <a:xfrm>
            <a:off x="3139440" y="1719072"/>
            <a:ext cx="2865120" cy="676656"/>
          </a:xfrm>
          <a:prstGeom prst="rect">
            <a:avLst/>
          </a:prstGeom>
          <a:solidFill>
            <a:srgbClr val="8B5CF6"/>
          </a:solidFill>
          <a:ln w="25400">
            <a:solidFill>
              <a:srgbClr val="8B5CF6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3139440" y="1719072"/>
            <a:ext cx="286512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0F0F0F"/>
                </a:solidFill>
              </a:rPr>
              <a:t>Click Here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8B5CF6"/>
                </a:solidFill>
              </a:rPr>
              <a:t>Thank You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828800" y="320040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Questions?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" y="182880"/>
            <a:ext cx="8961120" cy="1444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dirty="0">
                <a:solidFill>
                  <a:srgbClr val="FFFFFF"/>
                </a:solidFill>
              </a:rPr>
              <a:t>Hero Title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1440" y="1719072"/>
            <a:ext cx="8961120" cy="67665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</a:rPr>
              <a:t>Hero Subtitle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Metrics Breakdown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Metrics breakdown with detailed KPIs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85%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82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Conversion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3139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230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120days</a:t>
            </a:r>
            <a:endParaRPr lang="en-US" sz="2400" dirty="0"/>
          </a:p>
        </p:txBody>
      </p:sp>
      <p:sp>
        <p:nvSpPr>
          <p:cNvPr id="10" name="Text 8"/>
          <p:cNvSpPr/>
          <p:nvPr/>
        </p:nvSpPr>
        <p:spPr>
          <a:xfrm>
            <a:off x="3230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Retention</a:t>
            </a:r>
            <a:endParaRPr lang="en-US" sz="1200" dirty="0"/>
          </a:p>
        </p:txBody>
      </p:sp>
      <p:sp>
        <p:nvSpPr>
          <p:cNvPr id="11" name="Shape 9"/>
          <p:cNvSpPr/>
          <p:nvPr/>
        </p:nvSpPr>
        <p:spPr>
          <a:xfrm>
            <a:off x="6187440" y="1719072"/>
            <a:ext cx="2865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278880" y="1810512"/>
            <a:ext cx="2682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A78BFA"/>
                </a:solidFill>
              </a:rPr>
              <a:t>4.8/5</a:t>
            </a:r>
            <a:endParaRPr lang="en-US" sz="2400" dirty="0"/>
          </a:p>
        </p:txBody>
      </p:sp>
      <p:sp>
        <p:nvSpPr>
          <p:cNvPr id="13" name="Text 11"/>
          <p:cNvSpPr/>
          <p:nvPr/>
        </p:nvSpPr>
        <p:spPr>
          <a:xfrm>
            <a:off x="6278880" y="2355494"/>
            <a:ext cx="2682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200" dirty="0">
                <a:solidFill>
                  <a:srgbClr val="FFFFFF"/>
                </a:solidFill>
              </a:rPr>
              <a:t>Rating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Photo Narrative Flow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Photo narrative flow with images and text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4389120" cy="2212848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91440" y="1719072"/>
            <a:ext cx="4389120" cy="2212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Image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663440" y="1719072"/>
            <a:ext cx="4389120" cy="2212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FFFFFF"/>
                </a:solidFill>
              </a:rPr>
              <a:t>Story text here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Data Grid Dashboard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Data grid dashboard with KPI cards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24%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82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Growth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2377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468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$2.5M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2468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Revenue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663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54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150k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754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Users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949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040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95%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7040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Satisfaction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Data Grid Dashboard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Data grid dashboard with KPI cards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24%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82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Growth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2377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468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$2.5M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2468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Revenue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663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54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150k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754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Users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949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040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95%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7040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Satisfaction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Timeline Roadmap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Timeline roadmap layout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2880" y="2911450"/>
            <a:ext cx="8778240" cy="0"/>
          </a:xfrm>
          <a:prstGeom prst="line">
            <a:avLst/>
          </a:prstGeom>
          <a:noFill/>
          <a:ln w="25400">
            <a:solidFill>
              <a:srgbClr val="37415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8016" y="2856586"/>
            <a:ext cx="109728" cy="109728"/>
          </a:xfrm>
          <a:prstGeom prst="ellipse">
            <a:avLst/>
          </a:prstGeom>
          <a:solidFill>
            <a:srgbClr val="8B5CF6"/>
          </a:solidFill>
          <a:ln w="12700">
            <a:solidFill>
              <a:srgbClr val="8B5CF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91440" y="3021178"/>
            <a:ext cx="1463040" cy="1605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Milestone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4517136" y="2856586"/>
            <a:ext cx="109728" cy="109728"/>
          </a:xfrm>
          <a:prstGeom prst="ellipse">
            <a:avLst/>
          </a:prstGeom>
          <a:solidFill>
            <a:srgbClr val="8B5CF6"/>
          </a:solidFill>
          <a:ln w="12700">
            <a:solidFill>
              <a:srgbClr val="8B5CF6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840480" y="3021178"/>
            <a:ext cx="1463040" cy="1605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Milestone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8906256" y="2856586"/>
            <a:ext cx="109728" cy="109728"/>
          </a:xfrm>
          <a:prstGeom prst="ellipse">
            <a:avLst/>
          </a:prstGeom>
          <a:solidFill>
            <a:srgbClr val="8B5CF6"/>
          </a:solidFill>
          <a:ln w="12700">
            <a:solidFill>
              <a:srgbClr val="8B5CF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8229600" y="3021178"/>
            <a:ext cx="1463040" cy="160568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Milestone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Comparison Table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Comparison table layout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" y="1719072"/>
          <a:ext cx="8961120" cy="2980944"/>
        </p:xfrm>
        <a:graphic>
          <a:graphicData uri="http://schemas.openxmlformats.org/drawingml/2006/table">
            <a:tbl>
              <a:tblPr/>
              <a:tblGrid>
                <a:gridCol w="2926080"/>
                <a:gridCol w="2926080"/>
                <a:gridCol w="2926080"/>
              </a:tblGrid>
              <a:tr h="1490472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Us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Them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</a:tr>
              <a:tr h="1490472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Speed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Fast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200" dirty="0">
                          <a:solidFill>
                            <a:srgbClr val="FFFFFF"/>
                          </a:solidFill>
                        </a:rPr>
                        <a:t>Slow</a:t>
                      </a:r>
                      <a:endParaRPr lang="en-US" sz="12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741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0F0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F0F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274320"/>
            <a:ext cx="8412480" cy="5486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Data Grid Dashboard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365760" y="804672"/>
            <a:ext cx="84124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Data grid dashboard with KPI cards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365760" y="1234440"/>
            <a:ext cx="8412480" cy="0"/>
          </a:xfrm>
          <a:prstGeom prst="line">
            <a:avLst/>
          </a:prstGeom>
          <a:noFill/>
          <a:ln w="38100">
            <a:solidFill>
              <a:srgbClr val="8B5C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1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82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24%</a:t>
            </a:r>
            <a:endParaRPr lang="en-US" sz="2800" dirty="0"/>
          </a:p>
        </p:txBody>
      </p:sp>
      <p:sp>
        <p:nvSpPr>
          <p:cNvPr id="7" name="Text 5"/>
          <p:cNvSpPr/>
          <p:nvPr/>
        </p:nvSpPr>
        <p:spPr>
          <a:xfrm>
            <a:off x="182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Growth</a:t>
            </a:r>
            <a:endParaRPr lang="en-US" sz="1400" dirty="0"/>
          </a:p>
        </p:txBody>
      </p:sp>
      <p:sp>
        <p:nvSpPr>
          <p:cNvPr id="8" name="Shape 6"/>
          <p:cNvSpPr/>
          <p:nvPr/>
        </p:nvSpPr>
        <p:spPr>
          <a:xfrm>
            <a:off x="2377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468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$2.5M</a:t>
            </a:r>
            <a:endParaRPr lang="en-US" sz="2800" dirty="0"/>
          </a:p>
        </p:txBody>
      </p:sp>
      <p:sp>
        <p:nvSpPr>
          <p:cNvPr id="10" name="Text 8"/>
          <p:cNvSpPr/>
          <p:nvPr/>
        </p:nvSpPr>
        <p:spPr>
          <a:xfrm>
            <a:off x="2468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Revenue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4663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4754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150k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4754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Users</a:t>
            </a:r>
            <a:endParaRPr lang="en-US" sz="1400" dirty="0"/>
          </a:p>
        </p:txBody>
      </p:sp>
      <p:sp>
        <p:nvSpPr>
          <p:cNvPr id="14" name="Shape 12"/>
          <p:cNvSpPr/>
          <p:nvPr/>
        </p:nvSpPr>
        <p:spPr>
          <a:xfrm>
            <a:off x="6949440" y="1719072"/>
            <a:ext cx="2103120" cy="1060704"/>
          </a:xfrm>
          <a:prstGeom prst="rect">
            <a:avLst/>
          </a:prstGeom>
          <a:solidFill>
            <a:srgbClr val="1A1A1A"/>
          </a:solidFill>
          <a:ln w="12700">
            <a:solidFill>
              <a:srgbClr val="374151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040880" y="1810512"/>
            <a:ext cx="1920240" cy="63642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8B5CF6"/>
                </a:solidFill>
              </a:rPr>
              <a:t>95%</a:t>
            </a:r>
            <a:endParaRPr lang="en-US" sz="2800" dirty="0"/>
          </a:p>
        </p:txBody>
      </p:sp>
      <p:sp>
        <p:nvSpPr>
          <p:cNvPr id="16" name="Text 14"/>
          <p:cNvSpPr/>
          <p:nvPr/>
        </p:nvSpPr>
        <p:spPr>
          <a:xfrm>
            <a:off x="7040880" y="2355494"/>
            <a:ext cx="1920240" cy="33284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Satisfaction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Claude Skills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Marketing Deck</dc:title>
  <dc:subject>Marketing Presentation</dc:subject>
  <dc:creator>Marketing Deck Generator</dc:creator>
  <cp:lastModifiedBy>Marketing Deck Generator</cp:lastModifiedBy>
  <cp:revision>1</cp:revision>
  <dcterms:created xsi:type="dcterms:W3CDTF">2025-10-19T01:10:09Z</dcterms:created>
  <dcterms:modified xsi:type="dcterms:W3CDTF">2025-10-19T01:10:09Z</dcterms:modified>
</cp:coreProperties>
</file>