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08" y="1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A1E2C-2837-4108-8EF6-4D3B68400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CFBD84-4A6A-4E37-A8B9-6F7A8C7E1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B07642-4DE3-4FA5-AA15-C7DFEAA5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5E23-B804-4DA4-88EF-0995D31098AB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AE0E4-6A66-4B57-AAFC-0CC2DA0F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B9BDC-AAFA-43AA-B0F3-EE993809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315F-666A-4F61-A26A-3F41154F6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1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E4341-E3D0-47C7-881E-14EF5727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3588ED-4AFD-4B28-AA00-AB618F83D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B2A2A-99E3-4C29-AE20-3E002AD2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5E23-B804-4DA4-88EF-0995D31098AB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3D8A5-B28E-4B45-8069-2BED8319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71B6C-C767-4BF2-BC3D-2B22F5CC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315F-666A-4F61-A26A-3F41154F6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00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D49189-9847-4022-BC9D-33AD67B56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CB5BBB-6522-42D2-B54C-25B654818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94CFC-D085-492C-8389-1EDA1EEA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5E23-B804-4DA4-88EF-0995D31098AB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19747-47A3-438C-86A3-B4A04182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4B812-FFA8-457C-BD4E-4F27393B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315F-666A-4F61-A26A-3F41154F6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64A08-49B8-4E7B-A06B-A509D6AB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68A60-F7FD-4A68-9A6D-3AA2BBEC8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FC331-10AC-4D0F-B3D8-31E621DA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5E23-B804-4DA4-88EF-0995D31098AB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3EF39-3B8B-47D2-887C-AD55F1B1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AF0B1-CE5E-4B5B-8FE3-E02C46BD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315F-666A-4F61-A26A-3F41154F6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9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C2A1A-9423-4256-886D-AF10AA1A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57073A-C768-4995-892D-BC06F761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5129C-8B64-4322-9DAA-63D73A11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5E23-B804-4DA4-88EF-0995D31098AB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83AAA-CFDA-44A1-8BF1-26CD8CD1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3B547-3273-4704-BB8A-F39AE236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315F-666A-4F61-A26A-3F41154F6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32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86BDF-554C-4426-B272-BB07EF33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3B732-8E8F-4253-9CC5-98E412FD7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43363E-2ECF-4B24-B632-9B0CA425F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CAA050-5D5F-4B82-9636-B145440E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5E23-B804-4DA4-88EF-0995D31098AB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77AD0B-3AFC-4F36-9DCD-12DF1306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089F3C-0779-43FF-B5EE-E669B36D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315F-666A-4F61-A26A-3F41154F6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9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2EF98-119B-4D6A-9109-C41E19EC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2EDA7-2A27-4516-9C7E-5D1631327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A80AC6-C859-45D7-B0F9-2C28A2DB3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24BD95-D0AB-4EAD-B1EF-8DF9F0309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D15EC8-2151-4F08-929A-58C096197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DD47F2-5FB0-421D-A064-61E60DF4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5E23-B804-4DA4-88EF-0995D31098AB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1E954F-13E3-4574-AA81-4775BC95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AE18F3-9097-49B4-B2F0-B533B523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315F-666A-4F61-A26A-3F41154F6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F6AA6-9009-4DEB-89DF-7E959BBD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3B8927-DD45-479F-9EBE-B3FB45B5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5E23-B804-4DA4-88EF-0995D31098AB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EB872D-92CE-473B-A459-43087449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4BF823-9677-4127-8650-474A6FFD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315F-666A-4F61-A26A-3F41154F6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8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0D122B-0FE9-4BB5-8EE7-471E1A18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5E23-B804-4DA4-88EF-0995D31098AB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14772-C311-40EA-B948-BDB080F3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141376-59D3-40F0-A9C4-3DC073CA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315F-666A-4F61-A26A-3F41154F6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64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4BEED-6222-4F21-8742-A65A3A57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356-626D-4D67-8630-6DF5B895A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A248F-D13D-42A1-B634-D1A95E479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56571E-DBED-4755-83B5-403C381B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5E23-B804-4DA4-88EF-0995D31098AB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B3CD59-9CD5-4BDC-BADE-6D8C6306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361388-F5EF-41E9-81C9-4DDCFE65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315F-666A-4F61-A26A-3F41154F6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7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862AE-8107-475E-A2DA-C7E33409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078BC4-0B9D-45E3-846C-C67619886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72B505-755C-4EB8-9BC7-F933636F0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0E6E2F-14BD-43EE-A911-4DB8330D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5E23-B804-4DA4-88EF-0995D31098AB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DF7B0B-6EC0-4B6E-87E2-620E1B45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C0175-4B61-455C-9017-F9BE3651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315F-666A-4F61-A26A-3F41154F6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07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2BCE5C-A704-40D5-A59A-74354CEB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9E3BEB-E58C-4E1F-84EE-8F04A51E6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AD390-8AD5-4B5C-8D05-6DFAEB58A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B5E23-B804-4DA4-88EF-0995D31098AB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E72EE-86AB-46B7-9BFB-6CE3F0CA8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F42BB0-C75C-4FAE-9B92-E0628FF24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1315F-666A-4F61-A26A-3F41154F6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17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4B355F2-E2CC-4D6F-9AD6-8A04066D1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919" y="2652712"/>
            <a:ext cx="3638550" cy="156210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9A02E85-5BE1-407C-A477-F801FCD76214}"/>
              </a:ext>
            </a:extLst>
          </p:cNvPr>
          <p:cNvSpPr/>
          <p:nvPr/>
        </p:nvSpPr>
        <p:spPr>
          <a:xfrm>
            <a:off x="8068219" y="3222172"/>
            <a:ext cx="444137" cy="566057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C007A7-2FB2-4A2E-A367-890B71CC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706" y="2690127"/>
            <a:ext cx="3486435" cy="1496794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04E2798-80F1-4719-8FAE-5587BEDEC638}"/>
              </a:ext>
            </a:extLst>
          </p:cNvPr>
          <p:cNvSpPr/>
          <p:nvPr/>
        </p:nvSpPr>
        <p:spPr>
          <a:xfrm>
            <a:off x="4330881" y="3222172"/>
            <a:ext cx="444137" cy="566057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A0C453-45C4-4586-9E31-71ADD4FF1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31" y="2652712"/>
            <a:ext cx="41814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3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1E5CAD-9360-4ADD-B1D8-F71843FD9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5" y="2699239"/>
            <a:ext cx="3486435" cy="14967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E2FAC1-D5C8-48CE-804E-BD68415F8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756" y="2690530"/>
            <a:ext cx="4006663" cy="15059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E1797F-8C0C-4F3C-AB66-6813AA114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412" y="2681822"/>
            <a:ext cx="3860633" cy="1487667"/>
          </a:xfrm>
          <a:prstGeom prst="rect">
            <a:avLst/>
          </a:prstGeom>
        </p:spPr>
      </p:pic>
      <p:sp>
        <p:nvSpPr>
          <p:cNvPr id="7" name="빼기 기호 6">
            <a:extLst>
              <a:ext uri="{FF2B5EF4-FFF2-40B4-BE49-F238E27FC236}">
                <a16:creationId xmlns:a16="http://schemas.microsoft.com/office/drawing/2014/main" id="{AFF979CC-5D05-481B-B294-6FEBACD6767C}"/>
              </a:ext>
            </a:extLst>
          </p:cNvPr>
          <p:cNvSpPr/>
          <p:nvPr/>
        </p:nvSpPr>
        <p:spPr>
          <a:xfrm>
            <a:off x="3544389" y="3443490"/>
            <a:ext cx="444137" cy="26636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같음 기호 7">
            <a:extLst>
              <a:ext uri="{FF2B5EF4-FFF2-40B4-BE49-F238E27FC236}">
                <a16:creationId xmlns:a16="http://schemas.microsoft.com/office/drawing/2014/main" id="{03C9D974-FB85-4239-A0EF-48D59DEAFD91}"/>
              </a:ext>
            </a:extLst>
          </p:cNvPr>
          <p:cNvSpPr/>
          <p:nvPr/>
        </p:nvSpPr>
        <p:spPr>
          <a:xfrm>
            <a:off x="7776754" y="3429000"/>
            <a:ext cx="452846" cy="31568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47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E1DF4AD-380A-40D0-A2FA-4DAF074D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89" y="2755038"/>
            <a:ext cx="3928772" cy="1552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5B55DC-96C0-481A-8B44-C943E4615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453" y="2727143"/>
            <a:ext cx="3952875" cy="155257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611B43D-7DDB-4FA0-A72D-8A0DD49AB279}"/>
              </a:ext>
            </a:extLst>
          </p:cNvPr>
          <p:cNvSpPr/>
          <p:nvPr/>
        </p:nvSpPr>
        <p:spPr>
          <a:xfrm>
            <a:off x="5477691" y="3300549"/>
            <a:ext cx="539932" cy="461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55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9F0D02-4554-4A36-AC6C-19A2E9789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90" y="3023235"/>
            <a:ext cx="3952875" cy="1552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F13377-72B5-4EE2-A665-50CDAABE9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674" y="2426017"/>
            <a:ext cx="5162550" cy="298132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F0283B1-F84C-4018-847E-52F5582230D9}"/>
              </a:ext>
            </a:extLst>
          </p:cNvPr>
          <p:cNvSpPr/>
          <p:nvPr/>
        </p:nvSpPr>
        <p:spPr>
          <a:xfrm>
            <a:off x="5416731" y="3555682"/>
            <a:ext cx="679269" cy="487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728389-7DD4-49FE-A6DD-AAA6A80E3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27" y="1390901"/>
            <a:ext cx="3667125" cy="381952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9D62596-04B7-456D-9276-45AFBF5D7E7A}"/>
              </a:ext>
            </a:extLst>
          </p:cNvPr>
          <p:cNvGrpSpPr/>
          <p:nvPr/>
        </p:nvGrpSpPr>
        <p:grpSpPr>
          <a:xfrm>
            <a:off x="6366960" y="1418222"/>
            <a:ext cx="3632034" cy="3829050"/>
            <a:chOff x="6366960" y="1418222"/>
            <a:chExt cx="3632034" cy="382905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6C8B020-3DA6-4C3C-BCA5-A3EC40FC6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6960" y="1418222"/>
              <a:ext cx="3629025" cy="3829050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F5B40AF-DA4F-4D48-A6AE-B30E7DF39DA5}"/>
                </a:ext>
              </a:extLst>
            </p:cNvPr>
            <p:cNvGrpSpPr/>
            <p:nvPr/>
          </p:nvGrpSpPr>
          <p:grpSpPr>
            <a:xfrm>
              <a:off x="8255919" y="2221329"/>
              <a:ext cx="1743075" cy="3005137"/>
              <a:chOff x="3667877" y="2638424"/>
              <a:chExt cx="1743075" cy="3005137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677FB25-CE67-4E30-A081-36C5F1807DAE}"/>
                  </a:ext>
                </a:extLst>
              </p:cNvPr>
              <p:cNvSpPr/>
              <p:nvPr/>
            </p:nvSpPr>
            <p:spPr>
              <a:xfrm>
                <a:off x="3691690" y="5448299"/>
                <a:ext cx="295275" cy="19526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9ECB8ED-543E-458F-8DCB-123AEA6F8694}"/>
                  </a:ext>
                </a:extLst>
              </p:cNvPr>
              <p:cNvSpPr/>
              <p:nvPr/>
            </p:nvSpPr>
            <p:spPr>
              <a:xfrm>
                <a:off x="5106152" y="2638424"/>
                <a:ext cx="295275" cy="19526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B8FC0F5-A96A-4CDC-8780-26D706487D69}"/>
                  </a:ext>
                </a:extLst>
              </p:cNvPr>
              <p:cNvSpPr/>
              <p:nvPr/>
            </p:nvSpPr>
            <p:spPr>
              <a:xfrm>
                <a:off x="5115677" y="3390899"/>
                <a:ext cx="295275" cy="19526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9874EFD-0197-4C6F-B72C-2CD76B64A99E}"/>
                  </a:ext>
                </a:extLst>
              </p:cNvPr>
              <p:cNvSpPr/>
              <p:nvPr/>
            </p:nvSpPr>
            <p:spPr>
              <a:xfrm>
                <a:off x="3667877" y="4162424"/>
                <a:ext cx="295275" cy="19526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109ACBB-6265-4CE7-B23C-1D578728B67D}"/>
              </a:ext>
            </a:extLst>
          </p:cNvPr>
          <p:cNvSpPr/>
          <p:nvPr/>
        </p:nvSpPr>
        <p:spPr>
          <a:xfrm>
            <a:off x="5465596" y="2849353"/>
            <a:ext cx="718889" cy="966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47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 Jaehyuk</dc:creator>
  <cp:lastModifiedBy>Heo Jaehyuk</cp:lastModifiedBy>
  <cp:revision>4</cp:revision>
  <dcterms:created xsi:type="dcterms:W3CDTF">2019-09-04T16:22:08Z</dcterms:created>
  <dcterms:modified xsi:type="dcterms:W3CDTF">2019-09-05T01:13:44Z</dcterms:modified>
</cp:coreProperties>
</file>