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3"/>
  </p:notesMasterIdLst>
  <p:sldIdLst>
    <p:sldId id="256" r:id="rId2"/>
    <p:sldId id="272" r:id="rId3"/>
    <p:sldId id="273" r:id="rId4"/>
    <p:sldId id="281" r:id="rId5"/>
    <p:sldId id="274" r:id="rId6"/>
    <p:sldId id="275" r:id="rId7"/>
    <p:sldId id="276" r:id="rId8"/>
    <p:sldId id="279" r:id="rId9"/>
    <p:sldId id="280" r:id="rId10"/>
    <p:sldId id="277" r:id="rId11"/>
    <p:sldId id="278" r:id="rId1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95471" autoAdjust="0"/>
  </p:normalViewPr>
  <p:slideViewPr>
    <p:cSldViewPr>
      <p:cViewPr varScale="1">
        <p:scale>
          <a:sx n="86" d="100"/>
          <a:sy n="86" d="100"/>
        </p:scale>
        <p:origin x="14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2017-07-20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-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lt-LT" dirty="0" smtClean="0"/>
              <a:t>šbandyti List ir Map metodus:</a:t>
            </a:r>
          </a:p>
          <a:p>
            <a:pPr lvl="1"/>
            <a:r>
              <a:rPr lang="lt-LT" dirty="0" smtClean="0"/>
              <a:t>List</a:t>
            </a:r>
          </a:p>
          <a:p>
            <a:pPr lvl="1"/>
            <a:r>
              <a:rPr lang="lt-LT" dirty="0" smtClean="0"/>
              <a:t>Map</a:t>
            </a:r>
          </a:p>
          <a:p>
            <a:r>
              <a:rPr lang="lt-LT" dirty="0" smtClean="0"/>
              <a:t>Panaudoti for each ciklą </a:t>
            </a:r>
            <a:r>
              <a:rPr lang="en-US" dirty="0" smtClean="0"/>
              <a:t>collection </a:t>
            </a:r>
            <a:r>
              <a:rPr lang="en-US" dirty="0" err="1" smtClean="0"/>
              <a:t>talpinam</a:t>
            </a:r>
            <a:r>
              <a:rPr lang="lt-LT" dirty="0" smtClean="0"/>
              <a:t>ų narių </a:t>
            </a:r>
            <a:r>
              <a:rPr lang="lt-LT" dirty="0" smtClean="0"/>
              <a:t>atspausdinimui</a:t>
            </a:r>
            <a:endParaRPr lang="en-US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242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lt-LT" dirty="0" smtClean="0"/>
              <a:t>žduotis – kavos aparatas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Skai</a:t>
            </a:r>
            <a:r>
              <a:rPr lang="lt-LT" dirty="0" smtClean="0"/>
              <a:t>č</a:t>
            </a:r>
            <a:r>
              <a:rPr lang="en-US" dirty="0" err="1" smtClean="0"/>
              <a:t>iuoti</a:t>
            </a:r>
            <a:r>
              <a:rPr lang="en-US" dirty="0" smtClean="0"/>
              <a:t> </a:t>
            </a:r>
            <a:r>
              <a:rPr lang="en-US" dirty="0" err="1"/>
              <a:t>kiek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lt-LT" dirty="0" smtClean="0"/>
              <a:t>š</a:t>
            </a:r>
            <a:r>
              <a:rPr lang="en-US" dirty="0" smtClean="0"/>
              <a:t> vi</a:t>
            </a:r>
            <a:r>
              <a:rPr lang="lt-LT" dirty="0"/>
              <a:t>s</a:t>
            </a:r>
            <a:r>
              <a:rPr lang="en-US" dirty="0" smtClean="0"/>
              <a:t>o </a:t>
            </a:r>
            <a:r>
              <a:rPr lang="en-US" dirty="0" err="1"/>
              <a:t>buvo</a:t>
            </a:r>
            <a:r>
              <a:rPr lang="en-US" dirty="0"/>
              <a:t> </a:t>
            </a:r>
            <a:r>
              <a:rPr lang="en-US" dirty="0" err="1"/>
              <a:t>sukurta</a:t>
            </a:r>
            <a:r>
              <a:rPr lang="en-US" dirty="0"/>
              <a:t> </a:t>
            </a:r>
            <a:r>
              <a:rPr lang="en-US" dirty="0" err="1"/>
              <a:t>kavos</a:t>
            </a:r>
            <a:r>
              <a:rPr lang="en-US" dirty="0"/>
              <a:t> </a:t>
            </a:r>
            <a:r>
              <a:rPr lang="en-US" dirty="0" err="1" smtClean="0"/>
              <a:t>aparat</a:t>
            </a:r>
            <a:r>
              <a:rPr lang="lt-LT" dirty="0" smtClean="0"/>
              <a:t>ų:</a:t>
            </a:r>
          </a:p>
          <a:p>
            <a:pPr lvl="1"/>
            <a:r>
              <a:rPr lang="lt-LT" dirty="0" smtClean="0"/>
              <a:t>Naudoti static kintamąjį</a:t>
            </a:r>
          </a:p>
          <a:p>
            <a:pPr lvl="1"/>
            <a:r>
              <a:rPr lang="lt-LT" dirty="0" smtClean="0"/>
              <a:t>Sukurti static metodą, kuris atspausdintų info apie sukurtų kavos aparatų </a:t>
            </a:r>
            <a:r>
              <a:rPr lang="lt-LT" dirty="0" smtClean="0"/>
              <a:t>skaičių</a:t>
            </a:r>
            <a:endParaRPr lang="lt-LT" dirty="0" smtClean="0"/>
          </a:p>
          <a:p>
            <a:r>
              <a:rPr lang="lt-LT" dirty="0" smtClean="0"/>
              <a:t>Kavos aparato pagalbinėje klasėje overloadinti metodus, kurie naudoja masyvus panaudojant:</a:t>
            </a:r>
          </a:p>
          <a:p>
            <a:pPr lvl="1"/>
            <a:r>
              <a:rPr lang="lt-LT" dirty="0" smtClean="0"/>
              <a:t>Map</a:t>
            </a:r>
          </a:p>
          <a:p>
            <a:pPr lvl="1"/>
            <a:r>
              <a:rPr lang="lt-LT" dirty="0" smtClean="0"/>
              <a:t>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5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Kalbėsime apie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Collections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5486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4115" y="2208029"/>
            <a:ext cx="2457450" cy="12096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3138" y="4419600"/>
            <a:ext cx="3457575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138" y="1962150"/>
            <a:ext cx="3571875" cy="2228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5" y="3809999"/>
            <a:ext cx="3200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Privalumai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Leidžia kurti apibendritą kodą</a:t>
            </a:r>
            <a:endParaRPr lang="en-US" dirty="0" smtClean="0"/>
          </a:p>
          <a:p>
            <a:r>
              <a:rPr lang="en-US" dirty="0" err="1" smtClean="0"/>
              <a:t>Laisv</a:t>
            </a:r>
            <a:r>
              <a:rPr lang="lt-LT" dirty="0" smtClean="0"/>
              <a:t>ė pakeitimams, nesirūpinama konkrečia implementacija</a:t>
            </a:r>
          </a:p>
          <a:p>
            <a:r>
              <a:rPr lang="lt-LT" dirty="0" smtClean="0"/>
              <a:t>Leidžia kurti programas dar neturint Klasių  implementacijos</a:t>
            </a:r>
          </a:p>
          <a:p>
            <a:r>
              <a:rPr lang="lt-LT" dirty="0" smtClean="0"/>
              <a:t>Galima įgyvendinti keletą interface</a:t>
            </a:r>
          </a:p>
          <a:p>
            <a:r>
              <a:rPr lang="lt-LT" dirty="0" smtClean="0"/>
              <a:t>Interface gali praplėsti interface</a:t>
            </a:r>
          </a:p>
          <a:p>
            <a:r>
              <a:rPr lang="lt-LT" dirty="0"/>
              <a:t>Naudojama karkasuose (frameworks)</a:t>
            </a:r>
          </a:p>
          <a:p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6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r>
              <a:rPr lang="lt-LT" dirty="0" smtClean="0"/>
              <a:t>	</a:t>
            </a:r>
            <a:endParaRPr lang="lt-LT" dirty="0"/>
          </a:p>
        </p:txBody>
      </p:sp>
      <p:pic>
        <p:nvPicPr>
          <p:cNvPr id="4" name="Shape 7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9674" y="2011363"/>
            <a:ext cx="7103065" cy="420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2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4" name="Shape 8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3706" y="2428875"/>
            <a:ext cx="5715000" cy="337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3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011363"/>
            <a:ext cx="3876675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3811588"/>
            <a:ext cx="5219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Grąžina integer</a:t>
            </a:r>
            <a:endParaRPr lang="en-US" dirty="0" smtClean="0"/>
          </a:p>
          <a:p>
            <a:r>
              <a:rPr lang="en-US" dirty="0" err="1" smtClean="0"/>
              <a:t>Naudojamas</a:t>
            </a:r>
            <a:r>
              <a:rPr lang="en-US" dirty="0" smtClean="0"/>
              <a:t>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lt-LT" dirty="0" smtClean="0"/>
              <a:t>šskaido duomenų aibę</a:t>
            </a:r>
          </a:p>
          <a:p>
            <a:r>
              <a:rPr lang="lt-LT" dirty="0" smtClean="0"/>
              <a:t>Jeigu objektai </a:t>
            </a:r>
            <a:endParaRPr lang="en-US" dirty="0" smtClean="0"/>
          </a:p>
          <a:p>
            <a:pPr lvl="1"/>
            <a:r>
              <a:rPr lang="en-US" dirty="0" smtClean="0"/>
              <a:t>o1.</a:t>
            </a:r>
            <a:r>
              <a:rPr lang="lt-LT" dirty="0" smtClean="0"/>
              <a:t>equals(</a:t>
            </a:r>
            <a:r>
              <a:rPr lang="en-US" dirty="0" smtClean="0"/>
              <a:t>o2</a:t>
            </a:r>
            <a:r>
              <a:rPr lang="lt-LT" dirty="0" smtClean="0"/>
              <a:t>) </a:t>
            </a:r>
            <a:r>
              <a:rPr lang="en-US" dirty="0" smtClean="0"/>
              <a:t>== true, </a:t>
            </a:r>
          </a:p>
          <a:p>
            <a:pPr marL="171450" lvl="1" indent="0">
              <a:buNone/>
            </a:pPr>
            <a:r>
              <a:rPr lang="en-US" dirty="0" err="1" smtClean="0"/>
              <a:t>tada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o1.hashCode() == o2.hashCode()</a:t>
            </a:r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52" y="2262981"/>
            <a:ext cx="3695700" cy="390525"/>
          </a:xfrm>
          <a:prstGeom prst="rect">
            <a:avLst/>
          </a:prstGeom>
        </p:spPr>
      </p:pic>
      <p:pic>
        <p:nvPicPr>
          <p:cNvPr id="1030" name="Picture 6" descr="https://upload.wikimedia.org/wikipedia/commons/thumb/d/d0/Hash_table_5_0_1_1_1_1_1_LL.svg/450px-Hash_table_5_0_1_1_1_1_1_L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24200"/>
            <a:ext cx="4286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6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vs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daro</a:t>
            </a:r>
            <a:r>
              <a:rPr lang="en-US" dirty="0" smtClean="0"/>
              <a:t> </a:t>
            </a:r>
            <a:r>
              <a:rPr lang="en-US" dirty="0" err="1" smtClean="0"/>
              <a:t>kiekvieno</a:t>
            </a:r>
            <a:r>
              <a:rPr lang="en-US" dirty="0" smtClean="0"/>
              <a:t> element</a:t>
            </a:r>
            <a:r>
              <a:rPr lang="lt-LT" dirty="0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kopij</a:t>
            </a:r>
            <a:r>
              <a:rPr lang="lt-LT" dirty="0" smtClean="0"/>
              <a:t>ą kiekvienoje ciklo iteracijoje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 smtClean="0"/>
              <a:t>For pasiekia kiekvieną konkretų elementą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9000"/>
            <a:ext cx="4419600" cy="1597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93975" y="34290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4" idx="6"/>
          </p:cNvCxnSpPr>
          <p:nvPr/>
        </p:nvCxnSpPr>
        <p:spPr>
          <a:xfrm>
            <a:off x="7093181" y="3577568"/>
            <a:ext cx="793867" cy="8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4" idx="6"/>
          </p:cNvCxnSpPr>
          <p:nvPr/>
        </p:nvCxnSpPr>
        <p:spPr>
          <a:xfrm>
            <a:off x="7093181" y="3577568"/>
            <a:ext cx="793867" cy="30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6"/>
          </p:cNvCxnSpPr>
          <p:nvPr/>
        </p:nvCxnSpPr>
        <p:spPr>
          <a:xfrm>
            <a:off x="7093181" y="3577568"/>
            <a:ext cx="793867" cy="63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36672" y="3061934"/>
            <a:ext cx="1156509" cy="10312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FOR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998030" y="4338694"/>
            <a:ext cx="2112816" cy="13509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FOREACH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64381" y="5256393"/>
            <a:ext cx="436419" cy="34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6400800" y="5428637"/>
            <a:ext cx="1513610" cy="26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</p:cNvCxnSpPr>
          <p:nvPr/>
        </p:nvCxnSpPr>
        <p:spPr>
          <a:xfrm>
            <a:off x="6400800" y="5428637"/>
            <a:ext cx="151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6400800" y="5181600"/>
            <a:ext cx="1520537" cy="24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46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19533</TotalTime>
  <Words>158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Tahoma</vt:lpstr>
      <vt:lpstr>Wingdings</vt:lpstr>
      <vt:lpstr>vilniusCodingScool</vt:lpstr>
      <vt:lpstr>JAVA 10</vt:lpstr>
      <vt:lpstr>Kalbėsime apie</vt:lpstr>
      <vt:lpstr>Interface</vt:lpstr>
      <vt:lpstr>Interface Privalumai</vt:lpstr>
      <vt:lpstr>COLLECTIONS </vt:lpstr>
      <vt:lpstr>COLLECTIONs</vt:lpstr>
      <vt:lpstr>Collections</vt:lpstr>
      <vt:lpstr>Hashcode</vt:lpstr>
      <vt:lpstr>Foreach vs for</vt:lpstr>
      <vt:lpstr>Užduotis - collections</vt:lpstr>
      <vt:lpstr>Užduotis – kavos aparatas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946</cp:revision>
  <cp:lastPrinted>1601-01-01T00:00:00Z</cp:lastPrinted>
  <dcterms:created xsi:type="dcterms:W3CDTF">2002-09-28T10:24:26Z</dcterms:created>
  <dcterms:modified xsi:type="dcterms:W3CDTF">2017-07-20T15:13:00Z</dcterms:modified>
</cp:coreProperties>
</file>