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5565" autoAdjust="0"/>
  </p:normalViewPr>
  <p:slideViewPr>
    <p:cSldViewPr>
      <p:cViewPr varScale="1">
        <p:scale>
          <a:sx n="83" d="100"/>
          <a:sy n="83" d="100"/>
        </p:scale>
        <p:origin x="15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41F11C-EFF6-450D-9F0A-5536DFEBDABD}" type="datetimeFigureOut">
              <a:rPr lang="lt-LT"/>
              <a:pPr>
                <a:defRPr/>
              </a:pPr>
              <a:t>2017-07-14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t-LT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lt-LT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408DB3-DDE7-49E8-AD16-99BA5E9AA36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32776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/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/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1E3D-58CA-4842-B36F-2F2BEC859849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197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C78BF-91DB-4BB8-A961-B1457B7B599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68649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764338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9" y="274637"/>
            <a:ext cx="1801785" cy="5897563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7"/>
            <a:ext cx="5979968" cy="5897563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302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0" y="6423025"/>
            <a:ext cx="3209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25" y="6423025"/>
            <a:ext cx="66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FA5C-662A-4831-8875-D121DE3D48E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6000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C56CA8B0-E8BA-446F-B07E-5179F9EF912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60606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1EF024A5-68B3-429B-AF90-E478727392E0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314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713B8-C5E7-4651-9A98-A5250C672D2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034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E6606C-F023-4EB9-B1AC-00BF45F260C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988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54669-6D57-4163-8503-F6C93C76C3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7126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7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96D3-26B7-4AE4-9F08-C404440BA33B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1093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5E24-D6C6-470B-A50A-D3E8CE4BBB1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54431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F41EE-0670-470A-8EF5-E95E8024157D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8143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5"/>
            <a:ext cx="459486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52A0-2BF4-4C6D-944B-BCFC425F10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2169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5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lt-LT" noProof="0" smtClean="0"/>
              <a:t>Spustelėkite piktogr. norėdami įtraukti pav.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48A4-A8AA-452B-A268-6EE8FFB477C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0868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9142413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1700" y="284163"/>
            <a:ext cx="733901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1700" y="2011363"/>
            <a:ext cx="7339013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Spustelėję redag. ruoš. teksto stilių</a:t>
            </a:r>
          </a:p>
          <a:p>
            <a:pPr lvl="1"/>
            <a:r>
              <a:rPr lang="lt-LT" altLang="lt-LT" smtClean="0"/>
              <a:t>Antras lygmuo</a:t>
            </a:r>
          </a:p>
          <a:p>
            <a:pPr lvl="2"/>
            <a:r>
              <a:rPr lang="lt-LT" altLang="lt-LT" smtClean="0"/>
              <a:t>Trečias lygmuo</a:t>
            </a:r>
          </a:p>
          <a:p>
            <a:pPr lvl="3"/>
            <a:r>
              <a:rPr lang="lt-LT" altLang="lt-LT" smtClean="0"/>
              <a:t>Ketvirtas lygmuo</a:t>
            </a:r>
          </a:p>
          <a:p>
            <a:pPr lvl="4"/>
            <a:r>
              <a:rPr lang="lt-LT" altLang="lt-LT" smtClean="0"/>
              <a:t>Penktas lygmuo</a:t>
            </a:r>
            <a:endParaRPr lang="en-US" altLang="lt-L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700" y="6423025"/>
            <a:ext cx="22510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0" y="6423025"/>
            <a:ext cx="378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650" y="6423025"/>
            <a:ext cx="709613" cy="365125"/>
          </a:xfrm>
          <a:prstGeom prst="rect">
            <a:avLst/>
          </a:prstGeom>
        </p:spPr>
        <p:txBody>
          <a:bodyPr vert="horz" wrap="square" lIns="4572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164163DB-A1F4-4E6A-A896-D316929EBEE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55" r:id="rId2"/>
    <p:sldLayoutId id="2147484063" r:id="rId3"/>
    <p:sldLayoutId id="2147484056" r:id="rId4"/>
    <p:sldLayoutId id="2147484057" r:id="rId5"/>
    <p:sldLayoutId id="2147484058" r:id="rId6"/>
    <p:sldLayoutId id="2147484064" r:id="rId7"/>
    <p:sldLayoutId id="2147484059" r:id="rId8"/>
    <p:sldLayoutId id="2147484060" r:id="rId9"/>
    <p:sldLayoutId id="2147484061" r:id="rId10"/>
    <p:sldLayoutId id="2147484065" r:id="rId11"/>
    <p:sldLayoutId id="2147484066" r:id="rId12"/>
    <p:sldLayoutId id="2147484067" r:id="rId13"/>
  </p:sldLayoutIdLst>
  <p:txStyles>
    <p:titleStyle>
      <a:lvl1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2pPr>
      <a:lvl3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3pPr>
      <a:lvl4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4pPr>
      <a:lvl5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5pPr>
      <a:lvl6pPr marL="4572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6pPr>
      <a:lvl7pPr marL="9144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7pPr>
      <a:lvl8pPr marL="13716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8pPr>
      <a:lvl9pPr marL="18288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9pPr>
    </p:titleStyle>
    <p:bodyStyle>
      <a:lvl1pPr marL="136525" indent="-136525" algn="l" defTabSz="685800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79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94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6508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2166938"/>
            <a:ext cx="8602662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US" dirty="0">
                <a:latin typeface="Arial" pitchFamily="34" charset="0"/>
                <a:cs typeface="Arial" pitchFamily="34" charset="0"/>
              </a:rPr>
              <a:t>7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95738"/>
            <a:ext cx="6858000" cy="1309687"/>
          </a:xfrm>
        </p:spPr>
        <p:txBody>
          <a:bodyPr/>
          <a:lstStyle/>
          <a:p>
            <a:pPr eaLnBrk="1" hangingPunct="1"/>
            <a:endParaRPr lang="en-US" altLang="lt-LT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74663"/>
            <a:ext cx="53943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Kalbėsime apie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Overloading</a:t>
            </a:r>
          </a:p>
          <a:p>
            <a:r>
              <a:rPr lang="lt-LT" dirty="0" smtClean="0"/>
              <a:t>Konstruktorius</a:t>
            </a:r>
          </a:p>
          <a:p>
            <a:r>
              <a:rPr lang="lt-LT" dirty="0" smtClean="0"/>
              <a:t>K</a:t>
            </a:r>
            <a:r>
              <a:rPr lang="en-US" dirty="0" smtClean="0"/>
              <a:t>las</a:t>
            </a:r>
            <a:r>
              <a:rPr lang="lt-LT" dirty="0" smtClean="0"/>
              <a:t>ė</a:t>
            </a:r>
            <a:r>
              <a:rPr lang="en-US" dirty="0" smtClean="0"/>
              <a:t>s </a:t>
            </a:r>
            <a:r>
              <a:rPr lang="en-US" dirty="0" err="1" smtClean="0"/>
              <a:t>inicializavimo</a:t>
            </a:r>
            <a:r>
              <a:rPr lang="en-US" dirty="0" smtClean="0"/>
              <a:t> </a:t>
            </a:r>
            <a:r>
              <a:rPr lang="en-US" dirty="0" err="1" smtClean="0"/>
              <a:t>tvark</a:t>
            </a:r>
            <a:r>
              <a:rPr lang="lt-LT" dirty="0" smtClean="0"/>
              <a:t>ą</a:t>
            </a:r>
          </a:p>
          <a:p>
            <a:r>
              <a:rPr lang="lt-LT" dirty="0" smtClean="0"/>
              <a:t>Matomumo raktažodžius</a:t>
            </a:r>
          </a:p>
          <a:p>
            <a:r>
              <a:rPr lang="lt-LT" dirty="0" smtClean="0"/>
              <a:t>Parametrų perdavimas pagal reikšmę ir pagal nuorodą</a:t>
            </a:r>
            <a:endParaRPr lang="en-US" dirty="0" smtClean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3864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overloading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Metodai vienodais vardais</a:t>
            </a:r>
          </a:p>
          <a:p>
            <a:r>
              <a:rPr lang="lt-LT" dirty="0" smtClean="0"/>
              <a:t>Skiriasi parametrų sąrašas</a:t>
            </a:r>
          </a:p>
          <a:p>
            <a:pPr lvl="1"/>
            <a:r>
              <a:rPr lang="lt-LT" dirty="0" smtClean="0"/>
              <a:t>Parametrų skaičiumi</a:t>
            </a:r>
          </a:p>
          <a:p>
            <a:pPr lvl="1"/>
            <a:r>
              <a:rPr lang="lt-LT" dirty="0"/>
              <a:t>Duomenų tipais</a:t>
            </a:r>
          </a:p>
          <a:p>
            <a:pPr lvl="1"/>
            <a:r>
              <a:rPr lang="lt-LT" dirty="0" smtClean="0"/>
              <a:t>Tvarka</a:t>
            </a:r>
          </a:p>
          <a:p>
            <a:r>
              <a:rPr lang="lt-LT" dirty="0" smtClean="0"/>
              <a:t>Grąžinamas tipas nesvarbu</a:t>
            </a:r>
            <a:r>
              <a:rPr lang="en-US" dirty="0" smtClean="0"/>
              <a:t>!</a:t>
            </a:r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999990"/>
            <a:ext cx="4206340" cy="40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KOnstruktoriai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t-LT" dirty="0" smtClean="0"/>
              <a:t>Specialus metodas, kuris kviečiamas kuriant klasės objektą</a:t>
            </a:r>
          </a:p>
          <a:p>
            <a:r>
              <a:rPr lang="lt-LT" dirty="0" smtClean="0"/>
              <a:t>Jeigu konstruktoriaus nėra, naudojamas default konstruktorius</a:t>
            </a:r>
          </a:p>
          <a:p>
            <a:r>
              <a:rPr lang="lt-LT" dirty="0" smtClean="0"/>
              <a:t>Jeigu yra nors vienas konstruktorius, default nebėra ir tada objektą galima sukurti tik apibrėžtais būdais</a:t>
            </a:r>
            <a:endParaRPr lang="en-US" dirty="0" smtClean="0"/>
          </a:p>
          <a:p>
            <a:r>
              <a:rPr lang="en-US" dirty="0" err="1" smtClean="0"/>
              <a:t>Konstruktorius</a:t>
            </a:r>
            <a:r>
              <a:rPr lang="en-US" dirty="0" smtClean="0"/>
              <a:t> </a:t>
            </a:r>
            <a:r>
              <a:rPr lang="en-US" dirty="0" err="1" smtClean="0"/>
              <a:t>galima</a:t>
            </a:r>
            <a:r>
              <a:rPr lang="en-US" dirty="0" smtClean="0"/>
              <a:t> </a:t>
            </a:r>
            <a:r>
              <a:rPr lang="en-US" dirty="0" err="1" smtClean="0"/>
              <a:t>overloadinti</a:t>
            </a:r>
            <a:endParaRPr lang="lt-LT" dirty="0" smtClean="0"/>
          </a:p>
          <a:p>
            <a:r>
              <a:rPr lang="lt-LT" dirty="0" smtClean="0"/>
              <a:t>Galima iš vieno kviesti kitą su this</a:t>
            </a:r>
          </a:p>
          <a:p>
            <a:r>
              <a:rPr lang="lt-LT" dirty="0" smtClean="0"/>
              <a:t>Negražina jokio tipo</a:t>
            </a:r>
          </a:p>
          <a:p>
            <a:r>
              <a:rPr lang="lt-LT" dirty="0" smtClean="0"/>
              <a:t>Gali būti private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1026" name="Picture 2" descr="http://3.bp.blogspot.com/-n54Na0J9ywk/VBMPS1YmPKI/AAAAAAAAB4c/G64wnMN6KPg/s1600/Constructor%2Bin%2B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980" y="2011680"/>
            <a:ext cx="349897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94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</a:t>
            </a:r>
            <a:r>
              <a:rPr lang="lt-LT" dirty="0" smtClean="0"/>
              <a:t>ės inicializavimas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/>
          <a:p>
            <a:r>
              <a:rPr lang="lt-LT" dirty="0" smtClean="0"/>
              <a:t>Kintamieji:</a:t>
            </a:r>
          </a:p>
          <a:p>
            <a:pPr lvl="1"/>
            <a:r>
              <a:rPr lang="lt-LT" dirty="0"/>
              <a:t>b</a:t>
            </a:r>
            <a:r>
              <a:rPr lang="lt-LT" dirty="0" smtClean="0"/>
              <a:t>oolean -&gt; false</a:t>
            </a:r>
          </a:p>
          <a:p>
            <a:pPr lvl="1"/>
            <a:r>
              <a:rPr lang="lt-LT" dirty="0"/>
              <a:t>i</a:t>
            </a:r>
            <a:r>
              <a:rPr lang="lt-LT" dirty="0" smtClean="0"/>
              <a:t>nt -&gt; 0</a:t>
            </a:r>
          </a:p>
          <a:p>
            <a:pPr lvl="1"/>
            <a:r>
              <a:rPr lang="lt-LT" dirty="0"/>
              <a:t>l</a:t>
            </a:r>
            <a:r>
              <a:rPr lang="lt-LT" dirty="0" smtClean="0"/>
              <a:t>ong -&gt; 0</a:t>
            </a:r>
          </a:p>
          <a:p>
            <a:pPr lvl="1"/>
            <a:r>
              <a:rPr lang="lt-LT" dirty="0"/>
              <a:t>c</a:t>
            </a:r>
            <a:r>
              <a:rPr lang="lt-LT" dirty="0" smtClean="0"/>
              <a:t>har -&gt; 0</a:t>
            </a:r>
          </a:p>
          <a:p>
            <a:pPr lvl="1"/>
            <a:r>
              <a:rPr lang="lt-LT" dirty="0"/>
              <a:t>d</a:t>
            </a:r>
            <a:r>
              <a:rPr lang="lt-LT" dirty="0" smtClean="0"/>
              <a:t>ouble -&gt; 0.0</a:t>
            </a:r>
          </a:p>
          <a:p>
            <a:pPr lvl="1"/>
            <a:r>
              <a:rPr lang="lt-LT" dirty="0" smtClean="0"/>
              <a:t>float-</a:t>
            </a:r>
            <a:r>
              <a:rPr lang="lt-LT" dirty="0"/>
              <a:t>&gt; </a:t>
            </a:r>
            <a:r>
              <a:rPr lang="lt-LT" dirty="0" smtClean="0"/>
              <a:t>0.0</a:t>
            </a:r>
          </a:p>
          <a:p>
            <a:pPr lvl="1"/>
            <a:r>
              <a:rPr lang="lt-LT" dirty="0" smtClean="0"/>
              <a:t>array [] - &gt; null</a:t>
            </a:r>
            <a:endParaRPr lang="lt-LT" dirty="0"/>
          </a:p>
          <a:p>
            <a:pPr lvl="1"/>
            <a:r>
              <a:rPr lang="lt-LT" dirty="0" smtClean="0"/>
              <a:t>Object -&gt; null</a:t>
            </a:r>
          </a:p>
          <a:p>
            <a:r>
              <a:rPr lang="lt-LT" dirty="0" smtClean="0"/>
              <a:t>Static, klasės, kintamieji inicializuojami tik pirmą kartą</a:t>
            </a:r>
            <a:endParaRPr lang="lt-LT" dirty="0"/>
          </a:p>
          <a:p>
            <a:r>
              <a:rPr lang="lt-LT" dirty="0" smtClean="0"/>
              <a:t>Pirma inicializuojami kintamieji ir statiniai blokai eilės tvarka,</a:t>
            </a:r>
          </a:p>
          <a:p>
            <a:r>
              <a:rPr lang="lt-LT" dirty="0" smtClean="0"/>
              <a:t>Po kintamųjų inicializuojami konstruktoriai</a:t>
            </a:r>
          </a:p>
          <a:p>
            <a:r>
              <a:rPr lang="lt-LT" dirty="0"/>
              <a:t>t</a:t>
            </a:r>
            <a:r>
              <a:rPr lang="lt-LT" dirty="0" smtClean="0"/>
              <a:t>his -&gt; į klasės kintamąjį</a:t>
            </a:r>
          </a:p>
          <a:p>
            <a:pPr marL="171450" lvl="1" indent="0">
              <a:buNone/>
            </a:pPr>
            <a:endParaRPr lang="lt-LT" dirty="0"/>
          </a:p>
          <a:p>
            <a:pPr lvl="1"/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168" y="2011680"/>
            <a:ext cx="4166273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2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Acess modifiers</a:t>
            </a:r>
            <a:endParaRPr lang="lt-LT" dirty="0"/>
          </a:p>
        </p:txBody>
      </p:sp>
      <p:pic>
        <p:nvPicPr>
          <p:cNvPr id="2050" name="Picture 2" descr="http://www.noesispoint.com/img/scjp/image0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76" y="2209800"/>
            <a:ext cx="552225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65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Pagal reikšmę vs pagal nuorodą</a:t>
            </a:r>
            <a:endParaRPr lang="lt-LT" dirty="0"/>
          </a:p>
        </p:txBody>
      </p:sp>
      <p:pic>
        <p:nvPicPr>
          <p:cNvPr id="1026" name="Picture 2" descr="https://blog.penjee.com/wp-content/uploads/2015/02/pass-by-reference-vs-pass-by-value-animation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247" y="2743200"/>
            <a:ext cx="5767917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3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Ctrl + </a:t>
            </a:r>
            <a:r>
              <a:rPr lang="en-US" dirty="0" err="1" smtClean="0"/>
              <a:t>kairys</a:t>
            </a:r>
            <a:r>
              <a:rPr lang="en-US" dirty="0" smtClean="0"/>
              <a:t> </a:t>
            </a:r>
            <a:r>
              <a:rPr lang="en-US" dirty="0" err="1" smtClean="0"/>
              <a:t>pel</a:t>
            </a:r>
            <a:r>
              <a:rPr lang="lt-LT" dirty="0" smtClean="0"/>
              <a:t>ės klavišas numes į metodo/kintamojo vietą, implementaciją</a:t>
            </a:r>
          </a:p>
          <a:p>
            <a:r>
              <a:rPr lang="lt-LT" dirty="0" smtClean="0"/>
              <a:t>Galima generuoti set ir get metodus</a:t>
            </a:r>
          </a:p>
          <a:p>
            <a:r>
              <a:rPr lang="lt-LT" dirty="0" smtClean="0"/>
              <a:t>Rename</a:t>
            </a:r>
            <a:r>
              <a:rPr lang="en-US" dirty="0" smtClean="0"/>
              <a:t> – </a:t>
            </a:r>
            <a:r>
              <a:rPr lang="lt-LT" dirty="0" smtClean="0"/>
              <a:t>klasę, kintamąjį</a:t>
            </a:r>
            <a:endParaRPr lang="en-US" dirty="0" smtClean="0"/>
          </a:p>
          <a:p>
            <a:r>
              <a:rPr lang="en-US" dirty="0" smtClean="0"/>
              <a:t>Move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2793" y="4419600"/>
            <a:ext cx="4217116" cy="1234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93" y="2011680"/>
            <a:ext cx="4539908" cy="17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 – praplėsti kavos aparatą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Sukurti atskirą klasę, skirtą produktams saugoti su konstruktoriumi visiems laukams inicializuoti. Perkelti produktų atributus į šią klasę</a:t>
            </a:r>
            <a:r>
              <a:rPr lang="en-US" dirty="0" smtClean="0"/>
              <a:t>.</a:t>
            </a:r>
            <a:endParaRPr lang="lt-LT" dirty="0" smtClean="0"/>
          </a:p>
          <a:p>
            <a:pPr lvl="1"/>
            <a:r>
              <a:rPr lang="lt-LT" dirty="0" smtClean="0"/>
              <a:t>Sukurti metodą, kuris gražintų produktų kopiją – naują objektą su tokiomis pačiomis reikšmėmis</a:t>
            </a:r>
            <a:r>
              <a:rPr lang="en-US" dirty="0" smtClean="0"/>
              <a:t>.</a:t>
            </a:r>
            <a:endParaRPr lang="lt-LT" dirty="0" smtClean="0"/>
          </a:p>
          <a:p>
            <a:r>
              <a:rPr lang="lt-LT" dirty="0" smtClean="0"/>
              <a:t>Kavos aparatui sukurti produktų set metodą</a:t>
            </a:r>
            <a:r>
              <a:rPr lang="en-US" dirty="0" smtClean="0"/>
              <a:t>.</a:t>
            </a:r>
            <a:endParaRPr lang="lt-LT" dirty="0" smtClean="0"/>
          </a:p>
          <a:p>
            <a:r>
              <a:rPr lang="lt-LT" dirty="0" smtClean="0"/>
              <a:t>Sukurti kavos aparatus aptarnaujančią klasę:</a:t>
            </a:r>
          </a:p>
          <a:p>
            <a:pPr lvl="1"/>
            <a:r>
              <a:rPr lang="lt-LT" dirty="0" smtClean="0"/>
              <a:t>Leistų sukurti n aparatų, ir sukurtus aparatus gražintų kaip masyvą.</a:t>
            </a:r>
          </a:p>
          <a:p>
            <a:pPr lvl="1"/>
            <a:r>
              <a:rPr lang="lt-LT" dirty="0" smtClean="0"/>
              <a:t>Kuri išvalytų visus </a:t>
            </a:r>
            <a:r>
              <a:rPr lang="en-US" dirty="0" err="1" smtClean="0"/>
              <a:t>paduot</a:t>
            </a:r>
            <a:r>
              <a:rPr lang="lt-LT" dirty="0" smtClean="0"/>
              <a:t>ų </a:t>
            </a:r>
            <a:r>
              <a:rPr lang="lt-LT" dirty="0"/>
              <a:t>aparatų produktus ir pasakytų sumą kiek ko </a:t>
            </a:r>
            <a:r>
              <a:rPr lang="lt-LT" dirty="0" smtClean="0"/>
              <a:t>išvalė.</a:t>
            </a:r>
            <a:endParaRPr lang="lt-LT" dirty="0"/>
          </a:p>
          <a:p>
            <a:pPr lvl="1"/>
            <a:r>
              <a:rPr lang="lt-LT" dirty="0" smtClean="0"/>
              <a:t>Išplautų paduotą kavos aparatą.</a:t>
            </a:r>
          </a:p>
          <a:p>
            <a:pPr lvl="1"/>
            <a:r>
              <a:rPr lang="lt-LT" dirty="0" smtClean="0"/>
              <a:t>Išplautų visus per masyvą perduotus aparatus.</a:t>
            </a:r>
          </a:p>
          <a:p>
            <a:pPr lvl="1"/>
            <a:r>
              <a:rPr lang="lt-LT" dirty="0" smtClean="0"/>
              <a:t>Visiems aparatams priskirtų tą patį produktų objektą.</a:t>
            </a:r>
          </a:p>
          <a:p>
            <a:pPr lvl="1"/>
            <a:r>
              <a:rPr lang="lt-LT" dirty="0" smtClean="0"/>
              <a:t>Visiems aparatams priskirtų skirtingus produktų objektus.</a:t>
            </a:r>
          </a:p>
          <a:p>
            <a:r>
              <a:rPr lang="lt-LT" dirty="0" smtClean="0"/>
              <a:t>Klases išskaidyti į skirtingus paketus ir klasėmis manipuoliuoti atskiroje Main klasėje.</a:t>
            </a:r>
          </a:p>
          <a:p>
            <a:r>
              <a:rPr lang="lt-LT" dirty="0" smtClean="0"/>
              <a:t>Atkreipti dėmesį į klasių, kintamųjų, metodų ir paketų vardus.</a:t>
            </a:r>
          </a:p>
          <a:p>
            <a:endParaRPr lang="lt-LT" dirty="0"/>
          </a:p>
          <a:p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334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lniusCodingScool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2C2C2C"/>
    </a:dk1>
    <a:lt1>
      <a:srgbClr val="3952A6"/>
    </a:lt1>
    <a:dk2>
      <a:srgbClr val="FFFFFF"/>
    </a:dk2>
    <a:lt2>
      <a:srgbClr val="C9ECFC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vilniusCodingScool</Template>
  <TotalTime>16204</TotalTime>
  <Words>306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Tahoma</vt:lpstr>
      <vt:lpstr>Wingdings</vt:lpstr>
      <vt:lpstr>vilniusCodingScool</vt:lpstr>
      <vt:lpstr>JAVA 7</vt:lpstr>
      <vt:lpstr>Kalbėsime apie</vt:lpstr>
      <vt:lpstr>overloading</vt:lpstr>
      <vt:lpstr>KOnstruktoriai</vt:lpstr>
      <vt:lpstr>Klasės inicializavimas</vt:lpstr>
      <vt:lpstr>Acess modifiers</vt:lpstr>
      <vt:lpstr>Pagal reikšmę vs pagal nuorodą</vt:lpstr>
      <vt:lpstr>EClipse</vt:lpstr>
      <vt:lpstr>Užduotis – praplėsti kavos aparatą</vt:lpstr>
    </vt:vector>
  </TitlesOfParts>
  <Company>Namai nameliai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Įvadas į Java programavimo kalbą</dc:title>
  <dc:creator>Vytautas Dusevicius</dc:creator>
  <cp:lastModifiedBy>Andrius Kaunas</cp:lastModifiedBy>
  <cp:revision>815</cp:revision>
  <cp:lastPrinted>1601-01-01T00:00:00Z</cp:lastPrinted>
  <dcterms:created xsi:type="dcterms:W3CDTF">2002-09-28T10:24:26Z</dcterms:created>
  <dcterms:modified xsi:type="dcterms:W3CDTF">2017-07-14T14:50:34Z</dcterms:modified>
</cp:coreProperties>
</file>