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3"/>
  </p:notesMasterIdLst>
  <p:sldIdLst>
    <p:sldId id="256" r:id="rId2"/>
    <p:sldId id="272" r:id="rId3"/>
    <p:sldId id="264" r:id="rId4"/>
    <p:sldId id="271" r:id="rId5"/>
    <p:sldId id="269" r:id="rId6"/>
    <p:sldId id="265" r:id="rId7"/>
    <p:sldId id="268" r:id="rId8"/>
    <p:sldId id="266" r:id="rId9"/>
    <p:sldId id="273" r:id="rId10"/>
    <p:sldId id="260" r:id="rId11"/>
    <p:sldId id="274" r:id="rId1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5471" autoAdjust="0"/>
  </p:normalViewPr>
  <p:slideViewPr>
    <p:cSldViewPr>
      <p:cViewPr varScale="1">
        <p:scale>
          <a:sx n="82" d="100"/>
          <a:sy n="82" d="100"/>
        </p:scale>
        <p:origin x="15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41F11C-EFF6-450D-9F0A-5536DFEBDABD}" type="datetimeFigureOut">
              <a:rPr lang="lt-LT"/>
              <a:pPr>
                <a:defRPr/>
              </a:pPr>
              <a:t>2017-07-19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t-LT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lt-LT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408DB3-DDE7-49E8-AD16-99BA5E9AA36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32776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08DB3-DDE7-49E8-AD16-99BA5E9AA365}" type="slidenum">
              <a:rPr lang="lt-LT" altLang="lt-LT" smtClean="0"/>
              <a:pPr>
                <a:defRPr/>
              </a:pPr>
              <a:t>10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170961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/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/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1E3D-58CA-4842-B36F-2F2BEC859849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197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C78BF-91DB-4BB8-A961-B1457B7B599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68649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764338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9" y="274637"/>
            <a:ext cx="1801785" cy="5897563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7"/>
            <a:ext cx="5979968" cy="5897563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302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0" y="6423025"/>
            <a:ext cx="3209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25" y="6423025"/>
            <a:ext cx="66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FA5C-662A-4831-8875-D121DE3D48E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6000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C56CA8B0-E8BA-446F-B07E-5179F9EF912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60606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1EF024A5-68B3-429B-AF90-E478727392E0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314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713B8-C5E7-4651-9A98-A5250C672D2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034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E6606C-F023-4EB9-B1AC-00BF45F260C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988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54669-6D57-4163-8503-F6C93C76C3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7126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7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96D3-26B7-4AE4-9F08-C404440BA33B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1093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5E24-D6C6-470B-A50A-D3E8CE4BBB1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54431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F41EE-0670-470A-8EF5-E95E8024157D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8143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5"/>
            <a:ext cx="459486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52A0-2BF4-4C6D-944B-BCFC425F10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2169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5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lt-LT" noProof="0" smtClean="0"/>
              <a:t>Spustelėkite piktogr. norėdami įtraukti pav.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48A4-A8AA-452B-A268-6EE8FFB477C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0868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9142413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1700" y="284163"/>
            <a:ext cx="733901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1700" y="2011363"/>
            <a:ext cx="7339013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Spustelėję redag. ruoš. teksto stilių</a:t>
            </a:r>
          </a:p>
          <a:p>
            <a:pPr lvl="1"/>
            <a:r>
              <a:rPr lang="lt-LT" altLang="lt-LT" smtClean="0"/>
              <a:t>Antras lygmuo</a:t>
            </a:r>
          </a:p>
          <a:p>
            <a:pPr lvl="2"/>
            <a:r>
              <a:rPr lang="lt-LT" altLang="lt-LT" smtClean="0"/>
              <a:t>Trečias lygmuo</a:t>
            </a:r>
          </a:p>
          <a:p>
            <a:pPr lvl="3"/>
            <a:r>
              <a:rPr lang="lt-LT" altLang="lt-LT" smtClean="0"/>
              <a:t>Ketvirtas lygmuo</a:t>
            </a:r>
          </a:p>
          <a:p>
            <a:pPr lvl="4"/>
            <a:r>
              <a:rPr lang="lt-LT" altLang="lt-LT" smtClean="0"/>
              <a:t>Penktas lygmuo</a:t>
            </a:r>
            <a:endParaRPr lang="en-US" altLang="lt-L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700" y="6423025"/>
            <a:ext cx="22510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0" y="6423025"/>
            <a:ext cx="378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650" y="6423025"/>
            <a:ext cx="709613" cy="365125"/>
          </a:xfrm>
          <a:prstGeom prst="rect">
            <a:avLst/>
          </a:prstGeom>
        </p:spPr>
        <p:txBody>
          <a:bodyPr vert="horz" wrap="square" lIns="4572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164163DB-A1F4-4E6A-A896-D316929EBEE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55" r:id="rId2"/>
    <p:sldLayoutId id="2147484063" r:id="rId3"/>
    <p:sldLayoutId id="2147484056" r:id="rId4"/>
    <p:sldLayoutId id="2147484057" r:id="rId5"/>
    <p:sldLayoutId id="2147484058" r:id="rId6"/>
    <p:sldLayoutId id="2147484064" r:id="rId7"/>
    <p:sldLayoutId id="2147484059" r:id="rId8"/>
    <p:sldLayoutId id="2147484060" r:id="rId9"/>
    <p:sldLayoutId id="2147484061" r:id="rId10"/>
    <p:sldLayoutId id="2147484065" r:id="rId11"/>
    <p:sldLayoutId id="2147484066" r:id="rId12"/>
    <p:sldLayoutId id="2147484067" r:id="rId13"/>
  </p:sldLayoutIdLst>
  <p:txStyles>
    <p:titleStyle>
      <a:lvl1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2pPr>
      <a:lvl3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3pPr>
      <a:lvl4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4pPr>
      <a:lvl5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5pPr>
      <a:lvl6pPr marL="4572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6pPr>
      <a:lvl7pPr marL="9144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7pPr>
      <a:lvl8pPr marL="13716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8pPr>
      <a:lvl9pPr marL="18288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9pPr>
    </p:titleStyle>
    <p:bodyStyle>
      <a:lvl1pPr marL="136525" indent="-136525" algn="l" defTabSz="685800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79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94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6508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2166938"/>
            <a:ext cx="8602662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US" dirty="0">
                <a:latin typeface="Arial" pitchFamily="34" charset="0"/>
                <a:cs typeface="Arial" pitchFamily="34" charset="0"/>
              </a:rPr>
              <a:t>9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95738"/>
            <a:ext cx="6858000" cy="1309687"/>
          </a:xfrm>
        </p:spPr>
        <p:txBody>
          <a:bodyPr/>
          <a:lstStyle/>
          <a:p>
            <a:pPr eaLnBrk="1" hangingPunct="1"/>
            <a:endParaRPr lang="en-US" altLang="lt-LT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74663"/>
            <a:ext cx="53943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Paveld</a:t>
            </a:r>
            <a:r>
              <a:rPr lang="lt-LT" dirty="0" smtClean="0"/>
              <a:t>ėjimas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2983147" cy="4206240"/>
          </a:xfrm>
        </p:spPr>
        <p:txBody>
          <a:bodyPr/>
          <a:lstStyle/>
          <a:p>
            <a:r>
              <a:rPr lang="lt-LT" dirty="0" smtClean="0"/>
              <a:t>Raktažodiai:</a:t>
            </a:r>
          </a:p>
          <a:p>
            <a:pPr lvl="1"/>
            <a:r>
              <a:rPr lang="lt-LT" dirty="0"/>
              <a:t>s</a:t>
            </a:r>
            <a:r>
              <a:rPr lang="lt-LT" dirty="0" smtClean="0"/>
              <a:t>uper</a:t>
            </a:r>
          </a:p>
          <a:p>
            <a:pPr lvl="1"/>
            <a:r>
              <a:rPr lang="lt-LT" dirty="0" smtClean="0"/>
              <a:t>protected</a:t>
            </a:r>
          </a:p>
          <a:p>
            <a:pPr lvl="1"/>
            <a:r>
              <a:rPr lang="lt-LT" dirty="0" smtClean="0"/>
              <a:t>extends</a:t>
            </a:r>
          </a:p>
          <a:p>
            <a:pPr lvl="1"/>
            <a:r>
              <a:rPr lang="en-US" dirty="0" smtClean="0"/>
              <a:t>@Override</a:t>
            </a:r>
          </a:p>
          <a:p>
            <a:pPr lvl="1"/>
            <a:r>
              <a:rPr lang="en-US" dirty="0" err="1" smtClean="0"/>
              <a:t>polimorfizmas</a:t>
            </a:r>
            <a:endParaRPr lang="lt-LT" dirty="0" smtClean="0"/>
          </a:p>
          <a:p>
            <a:r>
              <a:rPr lang="en-US" dirty="0" err="1" smtClean="0"/>
              <a:t>Galima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perra</a:t>
            </a:r>
            <a:r>
              <a:rPr lang="lt-LT" dirty="0"/>
              <a:t>šyti (override) tėvinės klasės metodus</a:t>
            </a:r>
            <a:endParaRPr lang="en-US" dirty="0" smtClean="0"/>
          </a:p>
          <a:p>
            <a:pPr lvl="1"/>
            <a:r>
              <a:rPr lang="en-US" dirty="0" smtClean="0"/>
              <a:t>u</a:t>
            </a:r>
            <a:r>
              <a:rPr lang="lt-LT" dirty="0" smtClean="0"/>
              <a:t>ždengti tėvinės klasės </a:t>
            </a:r>
            <a:r>
              <a:rPr lang="lt-LT" dirty="0" smtClean="0"/>
              <a:t>kintamuosius</a:t>
            </a:r>
            <a:endParaRPr lang="en-US" dirty="0" smtClean="0"/>
          </a:p>
          <a:p>
            <a:pPr lvl="1"/>
            <a:r>
              <a:rPr lang="lt-LT" dirty="0" smtClean="0"/>
              <a:t>pasiekti tėvinės klasės laukus</a:t>
            </a:r>
          </a:p>
          <a:p>
            <a:pPr lvl="1"/>
            <a:r>
              <a:rPr lang="lt-LT" dirty="0" smtClean="0"/>
              <a:t>Su super </a:t>
            </a:r>
            <a:r>
              <a:rPr lang="en-US" dirty="0" err="1" smtClean="0"/>
              <a:t>kreiptis</a:t>
            </a:r>
            <a:r>
              <a:rPr lang="lt-LT" dirty="0" smtClean="0"/>
              <a:t> į tėvinę klasę</a:t>
            </a:r>
            <a:endParaRPr lang="lt-LT" dirty="0"/>
          </a:p>
          <a:p>
            <a:pPr lvl="1"/>
            <a:r>
              <a:rPr lang="lt-LT" dirty="0" smtClean="0"/>
              <a:t>Galima kurti apibendrintus metodus</a:t>
            </a:r>
            <a:endParaRPr lang="en-US" dirty="0" smtClean="0"/>
          </a:p>
          <a:p>
            <a:r>
              <a:rPr lang="en-US" dirty="0" err="1" smtClean="0"/>
              <a:t>Negalima</a:t>
            </a:r>
            <a:r>
              <a:rPr lang="en-US" dirty="0" smtClean="0"/>
              <a:t> </a:t>
            </a:r>
            <a:r>
              <a:rPr lang="lt-LT" dirty="0" smtClean="0"/>
              <a:t>praplėsti kelių klasių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009" y="2011680"/>
            <a:ext cx="521459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 – kavos aparatas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Sukurti klasę Puodelis:</a:t>
            </a:r>
          </a:p>
          <a:p>
            <a:pPr lvl="1"/>
            <a:r>
              <a:rPr lang="lt-LT" dirty="0" smtClean="0"/>
              <a:t>Turi int atributą </a:t>
            </a:r>
            <a:r>
              <a:rPr lang="en-US" dirty="0" smtClean="0"/>
              <a:t>kuris </a:t>
            </a:r>
            <a:r>
              <a:rPr lang="en-US" dirty="0" err="1" smtClean="0"/>
              <a:t>nusako</a:t>
            </a:r>
            <a:r>
              <a:rPr lang="lt-LT" dirty="0" smtClean="0"/>
              <a:t> maksimalią</a:t>
            </a:r>
            <a:r>
              <a:rPr lang="en-US" dirty="0" smtClean="0"/>
              <a:t> </a:t>
            </a:r>
            <a:r>
              <a:rPr lang="en-US" dirty="0" err="1" smtClean="0"/>
              <a:t>puodelio</a:t>
            </a:r>
            <a:r>
              <a:rPr lang="en-US" dirty="0" smtClean="0"/>
              <a:t> </a:t>
            </a:r>
            <a:r>
              <a:rPr lang="en-US" dirty="0" err="1" smtClean="0"/>
              <a:t>talp</a:t>
            </a:r>
            <a:r>
              <a:rPr lang="lt-LT" dirty="0" smtClean="0"/>
              <a:t>ą</a:t>
            </a:r>
          </a:p>
          <a:p>
            <a:pPr lvl="1"/>
            <a:r>
              <a:rPr lang="lt-LT" dirty="0" smtClean="0"/>
              <a:t>Turi metodą rodykInformaciją, kuris atspausdina kokios talpos puodelis</a:t>
            </a:r>
          </a:p>
          <a:p>
            <a:r>
              <a:rPr lang="lt-LT" dirty="0" smtClean="0"/>
              <a:t>Sukurti klasę kavos </a:t>
            </a:r>
            <a:r>
              <a:rPr lang="lt-LT" dirty="0" smtClean="0"/>
              <a:t>puodelis</a:t>
            </a:r>
            <a:r>
              <a:rPr lang="en-US" dirty="0" smtClean="0"/>
              <a:t> </a:t>
            </a:r>
            <a:r>
              <a:rPr lang="en-US" dirty="0" err="1" smtClean="0"/>
              <a:t>kuri</a:t>
            </a:r>
            <a:r>
              <a:rPr lang="en-US" dirty="0" smtClean="0"/>
              <a:t> </a:t>
            </a:r>
            <a:r>
              <a:rPr lang="en-US" dirty="0" err="1" smtClean="0"/>
              <a:t>prapl</a:t>
            </a:r>
            <a:r>
              <a:rPr lang="lt-LT" dirty="0" smtClean="0"/>
              <a:t>ėčia Puodelis:</a:t>
            </a:r>
            <a:endParaRPr lang="lt-LT" dirty="0" smtClean="0"/>
          </a:p>
          <a:p>
            <a:pPr lvl="1"/>
            <a:r>
              <a:rPr lang="lt-LT" dirty="0" smtClean="0"/>
              <a:t>Turi atributą Produktai, kuris saugo kiek kokių produktų įdėta į kavos puodelį</a:t>
            </a:r>
            <a:endParaRPr lang="lt-LT" dirty="0"/>
          </a:p>
          <a:p>
            <a:pPr lvl="1"/>
            <a:r>
              <a:rPr lang="lt-LT" dirty="0"/>
              <a:t>Turėtų kavos </a:t>
            </a:r>
            <a:r>
              <a:rPr lang="lt-LT" dirty="0" smtClean="0"/>
              <a:t>pavadinimą</a:t>
            </a:r>
          </a:p>
          <a:p>
            <a:pPr lvl="1"/>
            <a:r>
              <a:rPr lang="lt-LT" dirty="0" smtClean="0"/>
              <a:t>Turėtų boolean atributą, kuris pasakytų ar kava pagamintą</a:t>
            </a:r>
          </a:p>
          <a:p>
            <a:pPr lvl="1"/>
            <a:r>
              <a:rPr lang="lt-LT" dirty="0" smtClean="0"/>
              <a:t>Turėtų metodą toString, kuris atspausdintų informaciją</a:t>
            </a:r>
          </a:p>
          <a:p>
            <a:r>
              <a:rPr lang="lt-LT" dirty="0" smtClean="0"/>
              <a:t>Sukurti savo klases pagal kavos tipą, kurios praplečia klasę </a:t>
            </a:r>
            <a:r>
              <a:rPr lang="lt-LT" dirty="0" smtClean="0"/>
              <a:t>KavosPuodelis </a:t>
            </a:r>
            <a:r>
              <a:rPr lang="lt-LT" dirty="0" smtClean="0"/>
              <a:t>(Pvz.: CapuccinoPuodelis):</a:t>
            </a:r>
          </a:p>
          <a:p>
            <a:pPr lvl="1"/>
            <a:r>
              <a:rPr lang="lt-LT" dirty="0" smtClean="0"/>
              <a:t>Turi konstruktorių, kuris inicializuoją kavos vardą ir produktų kiekius</a:t>
            </a:r>
          </a:p>
          <a:p>
            <a:r>
              <a:rPr lang="lt-LT" dirty="0" smtClean="0"/>
              <a:t>Kavos aparato gaminkKava metodas turėtų:</a:t>
            </a:r>
          </a:p>
          <a:p>
            <a:pPr lvl="1"/>
            <a:r>
              <a:rPr lang="lt-LT" dirty="0" smtClean="0"/>
              <a:t>Sukurti atitinkamo tipo kavos puodelį</a:t>
            </a:r>
          </a:p>
          <a:p>
            <a:pPr lvl="1"/>
            <a:r>
              <a:rPr lang="lt-LT" dirty="0" smtClean="0"/>
              <a:t>Sukurti metodą gamink kavą, kuris priima kavos puodelį, kuris pagal kavos puodelio produkto kiekius sumažintų kavos aparato produktų kiekius ir pakeistų ‚ar kava pagaminta‘ į true</a:t>
            </a:r>
          </a:p>
          <a:p>
            <a:pPr lvl="1"/>
            <a:r>
              <a:rPr lang="lt-LT" dirty="0" smtClean="0"/>
              <a:t>Grąžintų atitinkamo tipo kavos puodelį su pagaminta kava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Kalbėsime apie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Paveld</a:t>
            </a:r>
            <a:r>
              <a:rPr lang="lt-LT" dirty="0" smtClean="0"/>
              <a:t>ėjimą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6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Apjungimas (aggregation)</a:t>
            </a:r>
            <a:endParaRPr lang="lt-LT" dirty="0"/>
          </a:p>
        </p:txBody>
      </p:sp>
      <p:pic>
        <p:nvPicPr>
          <p:cNvPr id="1026" name="Picture 2" descr="aggregation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6001871" cy="26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39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Paveld</a:t>
            </a:r>
            <a:r>
              <a:rPr lang="lt-LT" dirty="0" smtClean="0"/>
              <a:t>ėjimas</a:t>
            </a:r>
            <a:endParaRPr lang="en-US" dirty="0"/>
          </a:p>
        </p:txBody>
      </p:sp>
      <p:pic>
        <p:nvPicPr>
          <p:cNvPr id="4" name="Picture 4" descr="types of inheritance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87" y="2218559"/>
            <a:ext cx="7146639" cy="379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32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Perrašymas (override)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Perra</a:t>
            </a:r>
            <a:r>
              <a:rPr lang="lt-LT" dirty="0" smtClean="0"/>
              <a:t>šymo taisyklės:</a:t>
            </a:r>
          </a:p>
          <a:p>
            <a:pPr lvl="1"/>
            <a:r>
              <a:rPr lang="lt-LT" dirty="0" smtClean="0"/>
              <a:t>Turi sutapti vardas</a:t>
            </a:r>
          </a:p>
          <a:p>
            <a:pPr lvl="1"/>
            <a:r>
              <a:rPr lang="lt-LT" dirty="0" smtClean="0"/>
              <a:t>Turi sutapti parametrų sąrašas</a:t>
            </a:r>
          </a:p>
          <a:p>
            <a:pPr lvl="1"/>
            <a:r>
              <a:rPr lang="lt-LT" dirty="0" smtClean="0"/>
              <a:t>Galima perrašyti tik paveldimus metodus</a:t>
            </a:r>
          </a:p>
          <a:p>
            <a:pPr lvl="1"/>
            <a:r>
              <a:rPr lang="lt-LT" dirty="0" smtClean="0"/>
              <a:t>Private perrašinėti negalima</a:t>
            </a:r>
            <a:endParaRPr lang="en-US" dirty="0" smtClean="0"/>
          </a:p>
          <a:p>
            <a:pPr lvl="1"/>
            <a:r>
              <a:rPr lang="en-US" dirty="0" err="1" smtClean="0"/>
              <a:t>Galima</a:t>
            </a:r>
            <a:r>
              <a:rPr lang="lt-LT" dirty="0" smtClean="0"/>
              <a:t> </a:t>
            </a:r>
            <a:r>
              <a:rPr lang="en-US" dirty="0" err="1" smtClean="0"/>
              <a:t>didinti</a:t>
            </a:r>
            <a:r>
              <a:rPr lang="en-US" dirty="0" smtClean="0"/>
              <a:t> </a:t>
            </a:r>
            <a:r>
              <a:rPr lang="en-US" dirty="0" err="1" smtClean="0"/>
              <a:t>matomumo</a:t>
            </a:r>
            <a:r>
              <a:rPr lang="en-US" dirty="0" smtClean="0"/>
              <a:t> </a:t>
            </a:r>
            <a:r>
              <a:rPr lang="en-US" dirty="0" err="1" smtClean="0"/>
              <a:t>laipsn</a:t>
            </a:r>
            <a:r>
              <a:rPr lang="lt-LT" dirty="0" smtClean="0"/>
              <a:t>į, bet negalima mažinti</a:t>
            </a:r>
          </a:p>
          <a:p>
            <a:pPr lvl="1"/>
            <a:r>
              <a:rPr lang="lt-LT" dirty="0" smtClean="0"/>
              <a:t>Negalima perrašinėti private metodų</a:t>
            </a:r>
            <a:endParaRPr lang="lt-L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4189435"/>
            <a:ext cx="1931153" cy="1220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191000"/>
            <a:ext cx="4563206" cy="21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5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</a:t>
            </a:r>
            <a:r>
              <a:rPr lang="lt-LT" dirty="0" smtClean="0"/>
              <a:t> anotacija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@Override </a:t>
            </a:r>
            <a:r>
              <a:rPr lang="en-US" dirty="0" err="1" smtClean="0"/>
              <a:t>anotacija</a:t>
            </a:r>
            <a:r>
              <a:rPr lang="lt-LT" dirty="0" smtClean="0"/>
              <a:t>:</a:t>
            </a:r>
          </a:p>
          <a:p>
            <a:pPr lvl="1"/>
            <a:r>
              <a:rPr lang="lt-LT" dirty="0" smtClean="0"/>
              <a:t>Nebūtinai reikalinga</a:t>
            </a:r>
          </a:p>
          <a:p>
            <a:pPr lvl="1"/>
            <a:r>
              <a:rPr lang="lt-LT" dirty="0" smtClean="0"/>
              <a:t>Pasako kompiliatoriui, kad perrašome metodą</a:t>
            </a:r>
          </a:p>
          <a:p>
            <a:pPr lvl="1"/>
            <a:r>
              <a:rPr lang="lt-LT" dirty="0" smtClean="0"/>
              <a:t>Programuotojas irgi mato anotaciją</a:t>
            </a:r>
          </a:p>
          <a:p>
            <a:pPr lvl="1"/>
            <a:r>
              <a:rPr lang="lt-LT" dirty="0" smtClean="0"/>
              <a:t>Gauname klaidą jeigu bandome perrašyti neegzistuojantį metodą</a:t>
            </a:r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3733800"/>
            <a:ext cx="3543300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733800"/>
            <a:ext cx="4057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2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Leidžia pasiekti tėvinės klasės:</a:t>
            </a:r>
          </a:p>
          <a:p>
            <a:pPr lvl="1"/>
            <a:r>
              <a:rPr lang="lt-LT" dirty="0" smtClean="0"/>
              <a:t>Konstruktorius</a:t>
            </a:r>
          </a:p>
          <a:p>
            <a:pPr lvl="1"/>
            <a:r>
              <a:rPr lang="lt-LT" dirty="0" smtClean="0"/>
              <a:t>Kintamuosius</a:t>
            </a:r>
          </a:p>
          <a:p>
            <a:pPr lvl="1"/>
            <a:r>
              <a:rPr lang="lt-LT" dirty="0" smtClean="0"/>
              <a:t>Metodus</a:t>
            </a:r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6" y="3772126"/>
            <a:ext cx="3736504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332" y="2209800"/>
            <a:ext cx="3801910" cy="35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3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polimorfizmas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Tas</a:t>
            </a:r>
            <a:r>
              <a:rPr lang="en-US" dirty="0" smtClean="0"/>
              <a:t> pats </a:t>
            </a:r>
            <a:r>
              <a:rPr lang="en-US" dirty="0" err="1" smtClean="0"/>
              <a:t>veiksmas</a:t>
            </a:r>
            <a:r>
              <a:rPr lang="en-US" dirty="0" smtClean="0"/>
              <a:t> </a:t>
            </a:r>
            <a:r>
              <a:rPr lang="en-US" dirty="0" err="1" smtClean="0"/>
              <a:t>atliekamas</a:t>
            </a:r>
            <a:r>
              <a:rPr lang="en-US" dirty="0" smtClean="0"/>
              <a:t> </a:t>
            </a:r>
            <a:r>
              <a:rPr lang="en-US" dirty="0" err="1" smtClean="0"/>
              <a:t>skirtingai</a:t>
            </a:r>
            <a:r>
              <a:rPr lang="en-US" dirty="0" smtClean="0"/>
              <a:t>, </a:t>
            </a:r>
            <a:r>
              <a:rPr lang="en-US" dirty="0" err="1" smtClean="0"/>
              <a:t>priklausomai</a:t>
            </a:r>
            <a:r>
              <a:rPr lang="en-US" dirty="0" smtClean="0"/>
              <a:t> </a:t>
            </a:r>
            <a:r>
              <a:rPr lang="en-US" dirty="0" err="1" smtClean="0"/>
              <a:t>nuo</a:t>
            </a:r>
            <a:r>
              <a:rPr lang="en-US" dirty="0" smtClean="0"/>
              <a:t> </a:t>
            </a:r>
            <a:r>
              <a:rPr lang="en-US" dirty="0" err="1" smtClean="0"/>
              <a:t>klas</a:t>
            </a:r>
            <a:r>
              <a:rPr lang="lt-LT" dirty="0" smtClean="0"/>
              <a:t>ės</a:t>
            </a:r>
          </a:p>
          <a:p>
            <a:endParaRPr lang="lt-LT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009186"/>
            <a:ext cx="3200400" cy="929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304163"/>
            <a:ext cx="2819400" cy="969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4693438"/>
            <a:ext cx="3162300" cy="11142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273923"/>
            <a:ext cx="3900977" cy="16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Kintamieji</a:t>
            </a:r>
            <a:r>
              <a:rPr lang="en-US" dirty="0" smtClean="0"/>
              <a:t> </a:t>
            </a:r>
            <a:r>
              <a:rPr lang="en-US" dirty="0" err="1" smtClean="0"/>
              <a:t>paveldimi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juos</a:t>
            </a:r>
            <a:r>
              <a:rPr lang="en-US" dirty="0" smtClean="0"/>
              <a:t> </a:t>
            </a:r>
            <a:r>
              <a:rPr lang="en-US" dirty="0" err="1" smtClean="0"/>
              <a:t>galima</a:t>
            </a:r>
            <a:r>
              <a:rPr lang="en-US" dirty="0" smtClean="0"/>
              <a:t> </a:t>
            </a:r>
            <a:r>
              <a:rPr lang="lt-LT" dirty="0" smtClean="0"/>
              <a:t>uždengti sukuriant vaikinėje klasėje kintamuosius tokiais pačiais vardais. Norint pasiekti tėvinės klasės kintamąjį, galima kreiptis per super</a:t>
            </a:r>
          </a:p>
          <a:p>
            <a:r>
              <a:rPr lang="lt-LT" dirty="0" smtClean="0"/>
              <a:t>Paveldėjime atsiranda protected raktažodis – kintamieji/metodai bus matomi:</a:t>
            </a:r>
          </a:p>
          <a:p>
            <a:pPr lvl="1"/>
            <a:r>
              <a:rPr lang="lt-LT" dirty="0" smtClean="0"/>
              <a:t>Toje pačioje</a:t>
            </a:r>
          </a:p>
          <a:p>
            <a:pPr lvl="1"/>
            <a:r>
              <a:rPr lang="lt-LT" dirty="0" smtClean="0"/>
              <a:t>Tame pačiame pakete</a:t>
            </a:r>
          </a:p>
          <a:p>
            <a:pPr lvl="1"/>
            <a:r>
              <a:rPr lang="lt-LT" dirty="0" smtClean="0"/>
              <a:t>Klasės vaikinėse klasėse</a:t>
            </a:r>
          </a:p>
          <a:p>
            <a:pPr lvl="1"/>
            <a:endParaRPr lang="lt-LT" dirty="0" smtClean="0"/>
          </a:p>
          <a:p>
            <a:r>
              <a:rPr lang="lt-LT" dirty="0" smtClean="0"/>
              <a:t>System.out.println(Object 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54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lniusCodingScool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2C2C2C"/>
    </a:dk1>
    <a:lt1>
      <a:srgbClr val="3952A6"/>
    </a:lt1>
    <a:dk2>
      <a:srgbClr val="FFFFFF"/>
    </a:dk2>
    <a:lt2>
      <a:srgbClr val="C9ECFC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vilniusCodingScool</Template>
  <TotalTime>18960</TotalTime>
  <Words>324</Words>
  <Application>Microsoft Office PowerPoint</Application>
  <PresentationFormat>On-screen Show (4:3)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Tahoma</vt:lpstr>
      <vt:lpstr>Wingdings</vt:lpstr>
      <vt:lpstr>vilniusCodingScool</vt:lpstr>
      <vt:lpstr>JAVA 9</vt:lpstr>
      <vt:lpstr>Kalbėsime apie</vt:lpstr>
      <vt:lpstr>Apjungimas (aggregation)</vt:lpstr>
      <vt:lpstr>Paveldėjimas</vt:lpstr>
      <vt:lpstr>Perrašymas (override)</vt:lpstr>
      <vt:lpstr>Override anotacija</vt:lpstr>
      <vt:lpstr>super</vt:lpstr>
      <vt:lpstr>polimorfizmas</vt:lpstr>
      <vt:lpstr>Extras</vt:lpstr>
      <vt:lpstr>Paveldėjimas</vt:lpstr>
      <vt:lpstr>Užduotis – kavos aparatas</vt:lpstr>
    </vt:vector>
  </TitlesOfParts>
  <Company>Namai nameliai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Įvadas į Java programavimo kalbą</dc:title>
  <dc:creator>Vytautas Dusevicius</dc:creator>
  <cp:lastModifiedBy>Andrius Kaunas</cp:lastModifiedBy>
  <cp:revision>925</cp:revision>
  <cp:lastPrinted>1601-01-01T00:00:00Z</cp:lastPrinted>
  <dcterms:created xsi:type="dcterms:W3CDTF">2002-09-28T10:24:26Z</dcterms:created>
  <dcterms:modified xsi:type="dcterms:W3CDTF">2017-07-19T15:14:44Z</dcterms:modified>
</cp:coreProperties>
</file>