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5"/>
  </p:notesMasterIdLst>
  <p:sldIdLst>
    <p:sldId id="256" r:id="rId2"/>
    <p:sldId id="272" r:id="rId3"/>
    <p:sldId id="278" r:id="rId4"/>
    <p:sldId id="277" r:id="rId5"/>
    <p:sldId id="283" r:id="rId6"/>
    <p:sldId id="284" r:id="rId7"/>
    <p:sldId id="286" r:id="rId8"/>
    <p:sldId id="285" r:id="rId9"/>
    <p:sldId id="282" r:id="rId10"/>
    <p:sldId id="280" r:id="rId11"/>
    <p:sldId id="287" r:id="rId12"/>
    <p:sldId id="281" r:id="rId13"/>
    <p:sldId id="276" r:id="rId14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95471" autoAdjust="0"/>
  </p:normalViewPr>
  <p:slideViewPr>
    <p:cSldViewPr>
      <p:cViewPr varScale="1">
        <p:scale>
          <a:sx n="50" d="100"/>
          <a:sy n="50" d="100"/>
        </p:scale>
        <p:origin x="54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6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C41F11C-EFF6-450D-9F0A-5536DFEBDABD}" type="datetimeFigureOut">
              <a:rPr lang="lt-LT"/>
              <a:pPr>
                <a:defRPr/>
              </a:pPr>
              <a:t>2017-07-27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lt-LT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lt-LT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B408DB3-DDE7-49E8-AD16-99BA5E9AA365}" type="slidenum">
              <a:rPr lang="lt-LT" altLang="lt-LT"/>
              <a:pPr>
                <a:defRPr/>
              </a:pPr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732776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-4763" y="2058988"/>
            <a:ext cx="9147176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2166365"/>
            <a:ext cx="8603674" cy="1739347"/>
          </a:xfrm>
        </p:spPr>
        <p:txBody>
          <a:bodyPr/>
          <a:lstStyle>
            <a:lvl1pPr algn="ctr">
              <a:lnSpc>
                <a:spcPct val="80000"/>
              </a:lnSpc>
              <a:defRPr sz="4500" spc="113" baseline="0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96251"/>
            <a:ext cx="6858000" cy="1309255"/>
          </a:xfrm>
        </p:spPr>
        <p:txBody>
          <a:bodyPr/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5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lt-LT" smtClean="0"/>
              <a:t>Spustelėję redag. ruoš. paantrš. stilių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11E3D-58CA-4842-B36F-2F2BEC859849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1977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C78BF-91DB-4BB8-A961-B1457B7B599A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68649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6764338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9" y="274637"/>
            <a:ext cx="1801785" cy="5897563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7"/>
            <a:ext cx="5979968" cy="5897563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302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0" y="6423025"/>
            <a:ext cx="32099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25" y="6423025"/>
            <a:ext cx="660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DFA5C-662A-4831-8875-D121DE3D48E5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060005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lt-LT" smtClean="0"/>
              <a:t>Spustelėję redag. ruoš. pavad. stilių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4555200"/>
          </a:xfrm>
          <a:prstGeom prst="rect">
            <a:avLst/>
          </a:prstGeom>
        </p:spPr>
        <p:txBody>
          <a:bodyPr lIns="91425" tIns="91425" rIns="91425" b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xfrm>
            <a:off x="8472488" y="6218238"/>
            <a:ext cx="549275" cy="523875"/>
          </a:xfrm>
        </p:spPr>
        <p:txBody>
          <a:bodyPr lIns="91425" tIns="91425" rIns="91425" bIns="91425">
            <a:noAutofit/>
          </a:bodyPr>
          <a:lstStyle>
            <a:lvl1pPr>
              <a:defRPr/>
            </a:lvl1pPr>
          </a:lstStyle>
          <a:p>
            <a:pPr>
              <a:defRPr/>
            </a:pPr>
            <a:fld id="{C56CA8B0-E8BA-446F-B07E-5179F9EF912C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60606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lIns="91425" tIns="91425" rIns="91425" bIns="91425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r>
              <a:rPr lang="lt-LT" smtClean="0"/>
              <a:t>Spustelėję redag. ruoš. pavad. stilių</a:t>
            </a:r>
            <a:endParaRPr/>
          </a:p>
        </p:txBody>
      </p:sp>
      <p:sp>
        <p:nvSpPr>
          <p:cNvPr id="3" name="Shape 34"/>
          <p:cNvSpPr txBox="1">
            <a:spLocks noGrp="1"/>
          </p:cNvSpPr>
          <p:nvPr>
            <p:ph type="sldNum" idx="10"/>
          </p:nvPr>
        </p:nvSpPr>
        <p:spPr>
          <a:xfrm>
            <a:off x="8472488" y="6218238"/>
            <a:ext cx="549275" cy="523875"/>
          </a:xfrm>
        </p:spPr>
        <p:txBody>
          <a:bodyPr lIns="91425" tIns="91425" rIns="91425" bIns="91425">
            <a:noAutofit/>
          </a:bodyPr>
          <a:lstStyle>
            <a:lvl1pPr>
              <a:defRPr/>
            </a:lvl1pPr>
          </a:lstStyle>
          <a:p>
            <a:pPr>
              <a:defRPr/>
            </a:pPr>
            <a:fld id="{1EF024A5-68B3-429B-AF90-E478727392E0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63143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713B8-C5E7-4651-9A98-A5250C672D2A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70347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kcijos antrašt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-4763" y="2058988"/>
            <a:ext cx="9147176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4500" b="0" spc="113" baseline="0">
                <a:solidFill>
                  <a:schemeClr val="bg1"/>
                </a:solidFill>
              </a:defRPr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4010335"/>
            <a:ext cx="7886700" cy="1174639"/>
          </a:xfrm>
        </p:spPr>
        <p:txBody>
          <a:bodyPr/>
          <a:lstStyle>
            <a:lvl1pPr marL="0" indent="0" algn="ctr">
              <a:buNone/>
              <a:defRPr sz="15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EE6606C-F023-4EB9-B1AC-00BF45F260CC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798861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2011680"/>
            <a:ext cx="3566160" cy="420624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2011680"/>
            <a:ext cx="3566160" cy="420624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54669-6D57-4163-8503-F6C93C76C371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71267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913470"/>
            <a:ext cx="3566160" cy="743095"/>
          </a:xfrm>
        </p:spPr>
        <p:txBody>
          <a:bodyPr anchor="ctr"/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2656567"/>
            <a:ext cx="3566160" cy="35661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913470"/>
            <a:ext cx="3566160" cy="743095"/>
          </a:xfrm>
        </p:spPr>
        <p:txBody>
          <a:bodyPr anchor="ctr"/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2656564"/>
            <a:ext cx="3566160" cy="35661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E96D3-26B7-4AE4-9F08-C404440BA33B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410934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25E24-D6C6-470B-A50A-D3E8CE4BBB18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54431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F41EE-0670-470A-8EF5-E95E8024157D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81433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2120055"/>
            <a:ext cx="4594860" cy="4114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2147487"/>
            <a:ext cx="2400300" cy="3432319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252A0-2BF4-4C6D-944B-BCFC425F1071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21693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2211495"/>
            <a:ext cx="459486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lt-LT" noProof="0" smtClean="0"/>
              <a:t>Spustelėkite piktogr. norėdami įtraukti pav.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2150621"/>
            <a:ext cx="2400300" cy="3429000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848A4-A8AA-452B-A268-6EE8FFB477C6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08689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6213"/>
            <a:ext cx="9142413" cy="1646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1700" y="284163"/>
            <a:ext cx="7339013" cy="150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01700" y="2011363"/>
            <a:ext cx="7339013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t-LT" altLang="lt-LT" smtClean="0"/>
              <a:t>Spustelėję redag. ruoš. teksto stilių</a:t>
            </a:r>
          </a:p>
          <a:p>
            <a:pPr lvl="1"/>
            <a:r>
              <a:rPr lang="lt-LT" altLang="lt-LT" smtClean="0"/>
              <a:t>Antras lygmuo</a:t>
            </a:r>
          </a:p>
          <a:p>
            <a:pPr lvl="2"/>
            <a:r>
              <a:rPr lang="lt-LT" altLang="lt-LT" smtClean="0"/>
              <a:t>Trečias lygmuo</a:t>
            </a:r>
          </a:p>
          <a:p>
            <a:pPr lvl="3"/>
            <a:r>
              <a:rPr lang="lt-LT" altLang="lt-LT" smtClean="0"/>
              <a:t>Ketvirtas lygmuo</a:t>
            </a:r>
          </a:p>
          <a:p>
            <a:pPr lvl="4"/>
            <a:r>
              <a:rPr lang="lt-LT" altLang="lt-LT" smtClean="0"/>
              <a:t>Penktas lygmuo</a:t>
            </a:r>
            <a:endParaRPr lang="en-US" altLang="lt-LT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700" y="6423025"/>
            <a:ext cx="22510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 eaLnBrk="1" hangingPunct="1">
              <a:defRPr sz="788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0" y="6423025"/>
            <a:ext cx="3783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788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650" y="6423025"/>
            <a:ext cx="709613" cy="365125"/>
          </a:xfrm>
          <a:prstGeom prst="rect">
            <a:avLst/>
          </a:prstGeom>
        </p:spPr>
        <p:txBody>
          <a:bodyPr vert="horz" wrap="square" lIns="4572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fld id="{164163DB-A1F4-4E6A-A896-D316929EBEE6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62" r:id="rId1"/>
    <p:sldLayoutId id="2147484055" r:id="rId2"/>
    <p:sldLayoutId id="2147484063" r:id="rId3"/>
    <p:sldLayoutId id="2147484056" r:id="rId4"/>
    <p:sldLayoutId id="2147484057" r:id="rId5"/>
    <p:sldLayoutId id="2147484058" r:id="rId6"/>
    <p:sldLayoutId id="2147484064" r:id="rId7"/>
    <p:sldLayoutId id="2147484059" r:id="rId8"/>
    <p:sldLayoutId id="2147484060" r:id="rId9"/>
    <p:sldLayoutId id="2147484061" r:id="rId10"/>
    <p:sldLayoutId id="2147484065" r:id="rId11"/>
    <p:sldLayoutId id="2147484066" r:id="rId12"/>
    <p:sldLayoutId id="2147484067" r:id="rId13"/>
  </p:sldLayoutIdLst>
  <p:txStyles>
    <p:titleStyle>
      <a:lvl1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kern="1200" cap="all">
          <a:solidFill>
            <a:schemeClr val="bg2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2pPr>
      <a:lvl3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3pPr>
      <a:lvl4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4pPr>
      <a:lvl5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5pPr>
      <a:lvl6pPr marL="4572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6pPr>
      <a:lvl7pPr marL="9144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7pPr>
      <a:lvl8pPr marL="13716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8pPr>
      <a:lvl9pPr marL="18288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9pPr>
    </p:titleStyle>
    <p:bodyStyle>
      <a:lvl1pPr marL="136525" indent="-136525" algn="l" defTabSz="685800" rtl="0" eaLnBrk="0" fontAlgn="base" hangingPunct="0">
        <a:lnSpc>
          <a:spcPct val="90000"/>
        </a:lnSpc>
        <a:spcBef>
          <a:spcPts val="900"/>
        </a:spcBef>
        <a:spcAft>
          <a:spcPts val="15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0797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942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65087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32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634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8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217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546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638" y="2166938"/>
            <a:ext cx="8602662" cy="17383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JAVA 13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995738"/>
            <a:ext cx="6858000" cy="1309687"/>
          </a:xfrm>
        </p:spPr>
        <p:txBody>
          <a:bodyPr/>
          <a:lstStyle/>
          <a:p>
            <a:pPr eaLnBrk="1" hangingPunct="1"/>
            <a:endParaRPr lang="en-US" altLang="lt-LT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2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474663"/>
            <a:ext cx="539432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r>
              <a:rPr lang="lt-LT" dirty="0" smtClean="0"/>
              <a:t> komandos</a:t>
            </a:r>
            <a:r>
              <a:rPr lang="en-US" dirty="0" smtClean="0"/>
              <a:t> (ne </a:t>
            </a:r>
            <a:r>
              <a:rPr lang="en-US" dirty="0" err="1" smtClean="0"/>
              <a:t>visos</a:t>
            </a:r>
            <a:r>
              <a:rPr lang="en-US" dirty="0" smtClean="0"/>
              <a:t>)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lt-LT" dirty="0" smtClean="0"/>
              <a:t>it + komanda:</a:t>
            </a:r>
            <a:endParaRPr lang="lt-LT" dirty="0" smtClean="0"/>
          </a:p>
          <a:p>
            <a:pPr lvl="1"/>
            <a:endParaRPr lang="en-US" dirty="0" smtClean="0"/>
          </a:p>
          <a:p>
            <a:pPr lvl="1"/>
            <a:r>
              <a:rPr lang="lt-LT" dirty="0" smtClean="0"/>
              <a:t>init</a:t>
            </a:r>
            <a:endParaRPr lang="en-US" dirty="0" smtClean="0"/>
          </a:p>
          <a:p>
            <a:pPr lvl="1"/>
            <a:r>
              <a:rPr lang="en-US" dirty="0" smtClean="0"/>
              <a:t>clone</a:t>
            </a:r>
            <a:endParaRPr lang="lt-LT" dirty="0" smtClean="0"/>
          </a:p>
          <a:p>
            <a:pPr lvl="1"/>
            <a:r>
              <a:rPr lang="lt-LT" dirty="0" smtClean="0"/>
              <a:t>status</a:t>
            </a:r>
            <a:endParaRPr lang="lt-LT" dirty="0" smtClean="0"/>
          </a:p>
          <a:p>
            <a:pPr lvl="1"/>
            <a:r>
              <a:rPr lang="lt-LT" dirty="0"/>
              <a:t>a</a:t>
            </a:r>
            <a:r>
              <a:rPr lang="lt-LT" dirty="0" smtClean="0"/>
              <a:t>dd </a:t>
            </a:r>
            <a:r>
              <a:rPr lang="lt-LT" dirty="0" smtClean="0"/>
              <a:t>(‚*.txt‘|-</a:t>
            </a:r>
            <a:r>
              <a:rPr lang="lt-LT" dirty="0" smtClean="0"/>
              <a:t>A|file path)</a:t>
            </a:r>
            <a:endParaRPr lang="lt-LT" dirty="0" smtClean="0"/>
          </a:p>
          <a:p>
            <a:pPr lvl="1"/>
            <a:r>
              <a:rPr lang="lt-LT" dirty="0" smtClean="0"/>
              <a:t>c</a:t>
            </a:r>
            <a:r>
              <a:rPr lang="lt-LT" dirty="0" smtClean="0"/>
              <a:t>heckout</a:t>
            </a:r>
            <a:endParaRPr lang="lt-LT" dirty="0" smtClean="0"/>
          </a:p>
          <a:p>
            <a:pPr lvl="1"/>
            <a:r>
              <a:rPr lang="lt-LT" dirty="0"/>
              <a:t>c</a:t>
            </a:r>
            <a:r>
              <a:rPr lang="lt-LT" dirty="0" smtClean="0"/>
              <a:t>ommit </a:t>
            </a:r>
            <a:r>
              <a:rPr lang="lt-LT" dirty="0" smtClean="0"/>
              <a:t>–m „zinute“</a:t>
            </a:r>
          </a:p>
          <a:p>
            <a:pPr lvl="1"/>
            <a:r>
              <a:rPr lang="lt-LT" dirty="0" smtClean="0"/>
              <a:t>log</a:t>
            </a:r>
            <a:endParaRPr lang="lt-LT" dirty="0" smtClean="0"/>
          </a:p>
          <a:p>
            <a:pPr lvl="1"/>
            <a:endParaRPr lang="lt-LT" dirty="0"/>
          </a:p>
          <a:p>
            <a:pPr lvl="1"/>
            <a:endParaRPr lang="lt-L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lt-LT" dirty="0" smtClean="0"/>
              <a:t>push</a:t>
            </a:r>
            <a:endParaRPr lang="lt-LT" dirty="0"/>
          </a:p>
          <a:p>
            <a:pPr lvl="1"/>
            <a:r>
              <a:rPr lang="lt-LT" dirty="0"/>
              <a:t>pull</a:t>
            </a:r>
          </a:p>
          <a:p>
            <a:pPr lvl="1"/>
            <a:r>
              <a:rPr lang="lt-LT" dirty="0"/>
              <a:t>branch (-d trina branch)</a:t>
            </a:r>
          </a:p>
          <a:p>
            <a:pPr lvl="1"/>
            <a:r>
              <a:rPr lang="lt-LT" dirty="0"/>
              <a:t>diff</a:t>
            </a:r>
          </a:p>
          <a:p>
            <a:pPr lvl="1"/>
            <a:r>
              <a:rPr lang="lt-LT" dirty="0"/>
              <a:t>reset – leidžia daryti unstage</a:t>
            </a:r>
          </a:p>
          <a:p>
            <a:pPr lvl="1"/>
            <a:r>
              <a:rPr lang="lt-LT" dirty="0"/>
              <a:t>rm</a:t>
            </a:r>
          </a:p>
          <a:p>
            <a:pPr lvl="1"/>
            <a:r>
              <a:rPr lang="lt-LT" dirty="0"/>
              <a:t>merge</a:t>
            </a:r>
            <a:endParaRPr lang="en-US" dirty="0"/>
          </a:p>
          <a:p>
            <a:pPr lvl="1"/>
            <a:r>
              <a:rPr lang="lt-LT" dirty="0"/>
              <a:t>s</a:t>
            </a:r>
            <a:r>
              <a:rPr lang="en-US" dirty="0" err="1"/>
              <a:t>tash</a:t>
            </a:r>
            <a:r>
              <a:rPr lang="lt-LT" dirty="0"/>
              <a:t>/ stash </a:t>
            </a:r>
            <a:r>
              <a:rPr lang="en-US" dirty="0"/>
              <a:t>pop</a:t>
            </a:r>
            <a:r>
              <a:rPr lang="lt-LT" dirty="0"/>
              <a:t> / stash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9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hikaruzone.files.wordpress.com/2015/10/in-case-of-fire-1-git-commit-2-git-push-3-leave-building2.png?w=800&amp;h=5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51"/>
            <a:ext cx="9160358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32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Reikalingi</a:t>
            </a:r>
            <a:r>
              <a:rPr lang="en-US" dirty="0" smtClean="0"/>
              <a:t> </a:t>
            </a:r>
            <a:r>
              <a:rPr lang="lt-LT" dirty="0" smtClean="0"/>
              <a:t>įrankiai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Naudosime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</a:t>
            </a:r>
            <a:endParaRPr lang="en-US" dirty="0" smtClean="0"/>
          </a:p>
          <a:p>
            <a:pPr lvl="1"/>
            <a:r>
              <a:rPr lang="en-US" dirty="0"/>
              <a:t>https://github.com/Karumbaras</a:t>
            </a:r>
            <a:r>
              <a:rPr lang="en-US" dirty="0" smtClean="0"/>
              <a:t>/</a:t>
            </a:r>
            <a:r>
              <a:rPr lang="lt-LT" dirty="0" smtClean="0"/>
              <a:t>*****</a:t>
            </a:r>
            <a:endParaRPr lang="en-US" dirty="0" smtClean="0"/>
          </a:p>
          <a:p>
            <a:pPr lvl="1"/>
            <a:r>
              <a:rPr lang="lt-LT" dirty="0" smtClean="0"/>
              <a:t>GitBash</a:t>
            </a:r>
            <a:r>
              <a:rPr lang="lt-LT" dirty="0" smtClean="0"/>
              <a:t>:</a:t>
            </a:r>
          </a:p>
          <a:p>
            <a:pPr lvl="2"/>
            <a:r>
              <a:rPr lang="lt-LT" dirty="0">
                <a:hlinkClick r:id="rId3"/>
              </a:rPr>
              <a:t>https://</a:t>
            </a:r>
            <a:r>
              <a:rPr lang="lt-LT" dirty="0" smtClean="0">
                <a:hlinkClick r:id="rId3"/>
              </a:rPr>
              <a:t>git-scm.com/download</a:t>
            </a:r>
            <a:endParaRPr lang="lt-LT" dirty="0" smtClean="0"/>
          </a:p>
          <a:p>
            <a:pPr lvl="1"/>
            <a:endParaRPr lang="lt-LT" dirty="0"/>
          </a:p>
          <a:p>
            <a:r>
              <a:rPr lang="lt-LT" dirty="0" smtClean="0"/>
              <a:t>Kiti:</a:t>
            </a:r>
          </a:p>
          <a:p>
            <a:pPr lvl="1"/>
            <a:r>
              <a:rPr lang="lt-LT" dirty="0" smtClean="0"/>
              <a:t>Source </a:t>
            </a:r>
            <a:r>
              <a:rPr lang="lt-LT" dirty="0" smtClean="0"/>
              <a:t>tree:</a:t>
            </a:r>
          </a:p>
          <a:p>
            <a:pPr lvl="2"/>
            <a:r>
              <a:rPr lang="lt-LT" dirty="0" smtClean="0"/>
              <a:t>Patogus GUI įrankis</a:t>
            </a:r>
            <a:endParaRPr lang="lt-LT" dirty="0" smtClean="0"/>
          </a:p>
          <a:p>
            <a:pPr lvl="1"/>
            <a:r>
              <a:rPr lang="lt-LT" dirty="0" smtClean="0"/>
              <a:t>IDE </a:t>
            </a:r>
            <a:r>
              <a:rPr lang="lt-LT" dirty="0" smtClean="0"/>
              <a:t>plugins:</a:t>
            </a:r>
          </a:p>
          <a:p>
            <a:pPr lvl="2"/>
            <a:r>
              <a:rPr lang="lt-LT" dirty="0" smtClean="0"/>
              <a:t>Kiekviena IDE turi savo ir įvairių</a:t>
            </a:r>
            <a:endParaRPr lang="lt-LT" dirty="0" smtClean="0"/>
          </a:p>
        </p:txBody>
      </p:sp>
    </p:spTree>
    <p:extLst>
      <p:ext uri="{BB962C8B-B14F-4D97-AF65-F5344CB8AC3E}">
        <p14:creationId xmlns:p14="http://schemas.microsoft.com/office/powerpoint/2010/main" val="185062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Užduotis – kavos aparatas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Google:</a:t>
            </a:r>
          </a:p>
          <a:p>
            <a:pPr lvl="1"/>
            <a:r>
              <a:rPr lang="lt-LT" dirty="0" smtClean="0"/>
              <a:t> „git tutorial“ ir perskaityti nors vieną tutorial</a:t>
            </a:r>
            <a:endParaRPr lang="en-US" dirty="0" smtClean="0"/>
          </a:p>
          <a:p>
            <a:r>
              <a:rPr lang="en-US" dirty="0" err="1" smtClean="0"/>
              <a:t>Susikurti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paskyr</a:t>
            </a:r>
            <a:r>
              <a:rPr lang="lt-LT" dirty="0" smtClean="0"/>
              <a:t>ą</a:t>
            </a:r>
          </a:p>
          <a:p>
            <a:r>
              <a:rPr lang="lt-LT" dirty="0" smtClean="0"/>
              <a:t>Sudėti kolegų kavos aparatus į git repozitoriją:</a:t>
            </a:r>
          </a:p>
          <a:p>
            <a:pPr lvl="1"/>
            <a:r>
              <a:rPr lang="lt-LT" dirty="0" smtClean="0"/>
              <a:t>Pavadinti projektus pagal VardenisKavosAparatas</a:t>
            </a:r>
          </a:p>
          <a:p>
            <a:pPr lvl="1"/>
            <a:r>
              <a:rPr lang="lt-LT" dirty="0" smtClean="0"/>
              <a:t>Pabandyti ką nors pakeisti ir commit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Panaikinti</a:t>
            </a:r>
            <a:r>
              <a:rPr lang="en-US" dirty="0" smtClean="0"/>
              <a:t> </a:t>
            </a:r>
            <a:r>
              <a:rPr lang="en-US" dirty="0" err="1" smtClean="0"/>
              <a:t>koleg</a:t>
            </a:r>
            <a:r>
              <a:rPr lang="lt-LT" dirty="0"/>
              <a:t>ų</a:t>
            </a:r>
            <a:r>
              <a:rPr lang="en-US" dirty="0" smtClean="0"/>
              <a:t> extend </a:t>
            </a:r>
            <a:r>
              <a:rPr lang="en-US" dirty="0" err="1" smtClean="0"/>
              <a:t>klas</a:t>
            </a:r>
            <a:r>
              <a:rPr lang="lt-LT" dirty="0" smtClean="0"/>
              <a:t>ę</a:t>
            </a:r>
          </a:p>
          <a:p>
            <a:r>
              <a:rPr lang="lt-LT" dirty="0" smtClean="0"/>
              <a:t>Pridėti dar vieną produkto tipą – pieną, šokoladą</a:t>
            </a:r>
          </a:p>
          <a:p>
            <a:r>
              <a:rPr lang="lt-LT" dirty="0" smtClean="0"/>
              <a:t>Sukomitinti </a:t>
            </a:r>
            <a:r>
              <a:rPr lang="lt-LT" dirty="0"/>
              <a:t>pakeitimus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355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Kalbėsime apie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Versijavim</a:t>
            </a:r>
            <a:r>
              <a:rPr lang="lt-LT" smtClean="0"/>
              <a:t>ą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335486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versijavimas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Dirbama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tekstiniais</a:t>
            </a:r>
            <a:r>
              <a:rPr lang="en-US" dirty="0" smtClean="0"/>
              <a:t> </a:t>
            </a:r>
            <a:r>
              <a:rPr lang="en-US" dirty="0" err="1" smtClean="0"/>
              <a:t>dokumentais</a:t>
            </a:r>
            <a:endParaRPr lang="lt-LT" dirty="0" smtClean="0"/>
          </a:p>
          <a:p>
            <a:r>
              <a:rPr lang="lt-LT" dirty="0" smtClean="0"/>
              <a:t>Sudėtinga problema</a:t>
            </a:r>
            <a:endParaRPr lang="en-US" dirty="0" smtClean="0"/>
          </a:p>
          <a:p>
            <a:r>
              <a:rPr lang="en-US" dirty="0" err="1" smtClean="0"/>
              <a:t>Galima</a:t>
            </a:r>
            <a:r>
              <a:rPr lang="lt-LT" dirty="0" smtClean="0"/>
              <a:t>:</a:t>
            </a:r>
          </a:p>
          <a:p>
            <a:pPr lvl="1"/>
            <a:r>
              <a:rPr lang="en-US" dirty="0" smtClean="0"/>
              <a:t>gr</a:t>
            </a:r>
            <a:r>
              <a:rPr lang="lt-LT" dirty="0" smtClean="0"/>
              <a:t>įžti į seną versiją</a:t>
            </a:r>
          </a:p>
          <a:p>
            <a:pPr lvl="1"/>
            <a:r>
              <a:rPr lang="lt-LT" dirty="0" smtClean="0"/>
              <a:t>palyginti pasikeitimus lyginant su versija</a:t>
            </a:r>
          </a:p>
          <a:p>
            <a:pPr lvl="1"/>
            <a:r>
              <a:rPr lang="en-US" dirty="0"/>
              <a:t>m</a:t>
            </a:r>
            <a:r>
              <a:rPr lang="lt-LT" dirty="0" smtClean="0"/>
              <a:t>atyti kas atliko pakeitimus</a:t>
            </a:r>
          </a:p>
          <a:p>
            <a:pPr lvl="1"/>
            <a:r>
              <a:rPr lang="en-US" dirty="0"/>
              <a:t>p</a:t>
            </a:r>
            <a:r>
              <a:rPr lang="lt-LT" dirty="0" smtClean="0"/>
              <a:t>akeitimų istoriją</a:t>
            </a:r>
          </a:p>
          <a:p>
            <a:pPr lvl="1"/>
            <a:r>
              <a:rPr lang="en-US" dirty="0" smtClean="0"/>
              <a:t>d</a:t>
            </a:r>
            <a:r>
              <a:rPr lang="lt-LT" dirty="0" smtClean="0"/>
              <a:t>irbti keliese su vienu failu/projektu</a:t>
            </a:r>
          </a:p>
          <a:p>
            <a:pPr lvl="1"/>
            <a:r>
              <a:rPr lang="en-US" dirty="0"/>
              <a:t>p</a:t>
            </a:r>
            <a:r>
              <a:rPr lang="lt-LT" dirty="0" smtClean="0"/>
              <a:t>akeisti/pridėti/ištrinti failus</a:t>
            </a:r>
          </a:p>
          <a:p>
            <a:pPr lvl="1"/>
            <a:r>
              <a:rPr lang="en-US" dirty="0"/>
              <a:t>k</a:t>
            </a:r>
            <a:r>
              <a:rPr lang="lt-LT" dirty="0" smtClean="0"/>
              <a:t>eistis failais</a:t>
            </a:r>
          </a:p>
          <a:p>
            <a:pPr lvl="1"/>
            <a:r>
              <a:rPr lang="en-US" dirty="0" smtClean="0"/>
              <a:t>t</a:t>
            </a:r>
            <a:r>
              <a:rPr lang="lt-LT" dirty="0" smtClean="0"/>
              <a:t>urėti kelias šakas (branches)</a:t>
            </a:r>
          </a:p>
          <a:p>
            <a:pPr lvl="1"/>
            <a:r>
              <a:rPr lang="en-US" dirty="0"/>
              <a:t>a</a:t>
            </a:r>
            <a:r>
              <a:rPr lang="lt-LT" dirty="0" smtClean="0"/>
              <a:t>pjungti kelias šakas</a:t>
            </a:r>
            <a:endParaRPr lang="en-US" dirty="0" smtClean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LABAI BLOGAI JEIGU </a:t>
            </a:r>
            <a:r>
              <a:rPr lang="lt-LT" dirty="0" smtClean="0">
                <a:solidFill>
                  <a:srgbClr val="FF0000"/>
                </a:solidFill>
              </a:rPr>
              <a:t>ĮMONĖ NENAUDOJA!</a:t>
            </a:r>
          </a:p>
          <a:p>
            <a:pPr lvl="1"/>
            <a:endParaRPr lang="lt-LT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75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Svn/vcs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cxnSp>
        <p:nvCxnSpPr>
          <p:cNvPr id="41" name="Suora nuoliyhdysviiva 5"/>
          <p:cNvCxnSpPr>
            <a:endCxn id="43" idx="1"/>
          </p:cNvCxnSpPr>
          <p:nvPr/>
        </p:nvCxnSpPr>
        <p:spPr>
          <a:xfrm flipV="1">
            <a:off x="4716016" y="2415706"/>
            <a:ext cx="1435546" cy="1301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Vuokaaviosymboli: Magneettilevy 6"/>
          <p:cNvSpPr/>
          <p:nvPr/>
        </p:nvSpPr>
        <p:spPr>
          <a:xfrm>
            <a:off x="3634922" y="3429000"/>
            <a:ext cx="1225110" cy="12241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Central </a:t>
            </a:r>
            <a:r>
              <a:rPr lang="fi-FI" dirty="0" err="1" smtClean="0"/>
              <a:t>Repository</a:t>
            </a:r>
            <a:endParaRPr lang="fi-FI" dirty="0"/>
          </a:p>
        </p:txBody>
      </p:sp>
      <p:pic>
        <p:nvPicPr>
          <p:cNvPr id="43" name="Picture 2" descr="C:\Users\turil.AD\AppData\Local\Microsoft\Windows\Temporary Internet Files\Content.IE5\EIBO8HP4\MC9002000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62" y="1826743"/>
            <a:ext cx="1804987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uora nuoliyhdysviiva 11"/>
          <p:cNvCxnSpPr>
            <a:stCxn id="42" idx="4"/>
            <a:endCxn id="45" idx="1"/>
          </p:cNvCxnSpPr>
          <p:nvPr/>
        </p:nvCxnSpPr>
        <p:spPr>
          <a:xfrm flipV="1">
            <a:off x="4860032" y="3801939"/>
            <a:ext cx="1596666" cy="239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 descr="C:\Users\turil.AD\AppData\Local\Microsoft\Windows\Temporary Internet Files\Content.IE5\EIBO8HP4\MC9002000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698" y="3212976"/>
            <a:ext cx="1804987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:\Users\turil.AD\AppData\Local\Microsoft\Windows\Temporary Internet Files\Content.IE5\EIBO8HP4\MC9002000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3860834"/>
            <a:ext cx="1804988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uora nuoliyhdysviiva 15"/>
          <p:cNvCxnSpPr>
            <a:stCxn id="42" idx="2"/>
            <a:endCxn id="46" idx="1"/>
          </p:cNvCxnSpPr>
          <p:nvPr/>
        </p:nvCxnSpPr>
        <p:spPr>
          <a:xfrm flipH="1">
            <a:off x="2200524" y="4041068"/>
            <a:ext cx="1434398" cy="408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uora nuoliyhdysviiva 18"/>
          <p:cNvCxnSpPr>
            <a:stCxn id="42" idx="1"/>
            <a:endCxn id="49" idx="1"/>
          </p:cNvCxnSpPr>
          <p:nvPr/>
        </p:nvCxnSpPr>
        <p:spPr>
          <a:xfrm flipH="1" flipV="1">
            <a:off x="2274999" y="3128071"/>
            <a:ext cx="1972478" cy="300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C:\Users\turil.AD\AppData\Local\Microsoft\Windows\Temporary Internet Files\Content.IE5\EIBO8HP4\MC9002000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011" y="2539108"/>
            <a:ext cx="1804988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uora nuoliyhdysviiva 24"/>
          <p:cNvCxnSpPr/>
          <p:nvPr/>
        </p:nvCxnSpPr>
        <p:spPr>
          <a:xfrm flipH="1">
            <a:off x="4572000" y="2204864"/>
            <a:ext cx="157956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uora nuoliyhdysviiva 28"/>
          <p:cNvCxnSpPr/>
          <p:nvPr/>
        </p:nvCxnSpPr>
        <p:spPr>
          <a:xfrm flipH="1">
            <a:off x="4860032" y="3573016"/>
            <a:ext cx="1596667" cy="348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uora nuoliyhdysviiva 30"/>
          <p:cNvCxnSpPr/>
          <p:nvPr/>
        </p:nvCxnSpPr>
        <p:spPr>
          <a:xfrm flipV="1">
            <a:off x="2123728" y="3921503"/>
            <a:ext cx="1511194" cy="323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uora nuoliyhdysviiva 34"/>
          <p:cNvCxnSpPr/>
          <p:nvPr/>
        </p:nvCxnSpPr>
        <p:spPr>
          <a:xfrm>
            <a:off x="2123728" y="3429000"/>
            <a:ext cx="144016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Pyöristetty suorakulmio 2053"/>
          <p:cNvSpPr/>
          <p:nvPr/>
        </p:nvSpPr>
        <p:spPr>
          <a:xfrm>
            <a:off x="3733799" y="5031048"/>
            <a:ext cx="4222749" cy="7774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55" name="Suora nuoliyhdysviiva 2059"/>
          <p:cNvCxnSpPr/>
          <p:nvPr/>
        </p:nvCxnSpPr>
        <p:spPr>
          <a:xfrm>
            <a:off x="4019078" y="5221489"/>
            <a:ext cx="7795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uora nuoliyhdysviiva 45"/>
          <p:cNvCxnSpPr/>
          <p:nvPr/>
        </p:nvCxnSpPr>
        <p:spPr>
          <a:xfrm>
            <a:off x="4006588" y="5581529"/>
            <a:ext cx="7795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kstiruutu 2060"/>
          <p:cNvSpPr txBox="1"/>
          <p:nvPr/>
        </p:nvSpPr>
        <p:spPr>
          <a:xfrm>
            <a:off x="4870684" y="5068181"/>
            <a:ext cx="219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Checkouts</a:t>
            </a:r>
            <a:r>
              <a:rPr lang="fi-FI" dirty="0" smtClean="0"/>
              <a:t> &amp; </a:t>
            </a:r>
            <a:r>
              <a:rPr lang="fi-FI" dirty="0" err="1"/>
              <a:t>U</a:t>
            </a:r>
            <a:r>
              <a:rPr lang="fi-FI" dirty="0" err="1" smtClean="0"/>
              <a:t>pdates</a:t>
            </a:r>
            <a:endParaRPr lang="fi-FI" dirty="0"/>
          </a:p>
        </p:txBody>
      </p:sp>
      <p:sp>
        <p:nvSpPr>
          <p:cNvPr id="58" name="Tekstiruutu 47"/>
          <p:cNvSpPr txBox="1"/>
          <p:nvPr/>
        </p:nvSpPr>
        <p:spPr>
          <a:xfrm>
            <a:off x="4870684" y="5356213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Commits</a:t>
            </a:r>
            <a:r>
              <a:rPr lang="fi-FI" dirty="0" smtClean="0"/>
              <a:t> &amp; </a:t>
            </a:r>
            <a:r>
              <a:rPr lang="fi-FI" dirty="0" err="1" smtClean="0"/>
              <a:t>Adds</a:t>
            </a:r>
            <a:endParaRPr lang="fi-FI" dirty="0"/>
          </a:p>
        </p:txBody>
      </p:sp>
      <p:pic>
        <p:nvPicPr>
          <p:cNvPr id="59" name="Picture 6" descr="http://i0.kym-cdn.com/photos/images/original/000/000/578/123493150468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830" y="857776"/>
            <a:ext cx="2994923" cy="225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 descr="C:\Users\turil.AD\AppData\Local\Microsoft\Windows\Temporary Internet Files\Content.IE5\N0ZV063V\MC900432537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98" y="1915896"/>
            <a:ext cx="1663700" cy="16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48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2498725"/>
            <a:ext cx="7339013" cy="42068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Kaarinuoli vasemmalle 28"/>
          <p:cNvSpPr/>
          <p:nvPr/>
        </p:nvSpPr>
        <p:spPr>
          <a:xfrm rot="1464502" flipH="1">
            <a:off x="6342689" y="3995765"/>
            <a:ext cx="622164" cy="1099796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5" name="Kaarinuoli vasemmalle 27"/>
          <p:cNvSpPr/>
          <p:nvPr/>
        </p:nvSpPr>
        <p:spPr>
          <a:xfrm rot="1464502" flipH="1">
            <a:off x="6153615" y="1655341"/>
            <a:ext cx="731052" cy="945812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6" name="Kaarinuoli vasemmalle 26"/>
          <p:cNvSpPr/>
          <p:nvPr/>
        </p:nvSpPr>
        <p:spPr>
          <a:xfrm rot="20610561">
            <a:off x="2122625" y="3862349"/>
            <a:ext cx="640817" cy="1099796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7" name="Kaarinuoli vasemmalle 13"/>
          <p:cNvSpPr/>
          <p:nvPr/>
        </p:nvSpPr>
        <p:spPr>
          <a:xfrm rot="20610561">
            <a:off x="2257715" y="2145430"/>
            <a:ext cx="640817" cy="1099796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9" name="Vuokaaviosymboli: Magneettilevy 3"/>
          <p:cNvSpPr/>
          <p:nvPr/>
        </p:nvSpPr>
        <p:spPr>
          <a:xfrm>
            <a:off x="3923928" y="3315186"/>
            <a:ext cx="1184948" cy="16235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Remote </a:t>
            </a:r>
            <a:r>
              <a:rPr lang="fi-FI" dirty="0" err="1" smtClean="0"/>
              <a:t>repository</a:t>
            </a:r>
            <a:endParaRPr lang="fi-FI" dirty="0"/>
          </a:p>
        </p:txBody>
      </p:sp>
      <p:sp>
        <p:nvSpPr>
          <p:cNvPr id="10" name="Vuokaaviosymboli: Magneettilevy 4"/>
          <p:cNvSpPr/>
          <p:nvPr/>
        </p:nvSpPr>
        <p:spPr>
          <a:xfrm>
            <a:off x="6804248" y="2384518"/>
            <a:ext cx="864096" cy="8117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Local</a:t>
            </a:r>
            <a:endParaRPr lang="fi-FI" dirty="0"/>
          </a:p>
        </p:txBody>
      </p:sp>
      <p:sp>
        <p:nvSpPr>
          <p:cNvPr id="11" name="Vuokaaviosymboli: Magneettilevy 6"/>
          <p:cNvSpPr/>
          <p:nvPr/>
        </p:nvSpPr>
        <p:spPr>
          <a:xfrm>
            <a:off x="6876256" y="4832790"/>
            <a:ext cx="864096" cy="8117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Local</a:t>
            </a:r>
            <a:endParaRPr lang="fi-FI" dirty="0"/>
          </a:p>
        </p:txBody>
      </p:sp>
      <p:sp>
        <p:nvSpPr>
          <p:cNvPr id="12" name="Vuokaaviosymboli: Magneettilevy 7"/>
          <p:cNvSpPr/>
          <p:nvPr/>
        </p:nvSpPr>
        <p:spPr>
          <a:xfrm>
            <a:off x="1371992" y="2666060"/>
            <a:ext cx="864096" cy="8117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Local</a:t>
            </a:r>
            <a:endParaRPr lang="fi-FI" dirty="0"/>
          </a:p>
        </p:txBody>
      </p:sp>
      <p:sp>
        <p:nvSpPr>
          <p:cNvPr id="13" name="Vuokaaviosymboli: Magneettilevy 8"/>
          <p:cNvSpPr/>
          <p:nvPr/>
        </p:nvSpPr>
        <p:spPr>
          <a:xfrm>
            <a:off x="1371992" y="4708450"/>
            <a:ext cx="864096" cy="8117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Local</a:t>
            </a:r>
            <a:endParaRPr lang="fi-FI" dirty="0"/>
          </a:p>
        </p:txBody>
      </p:sp>
      <p:pic>
        <p:nvPicPr>
          <p:cNvPr id="14" name="Picture 2" descr="C:\Users\turil.AD\AppData\Local\Microsoft\Windows\Temporary Internet Files\Content.IE5\EIBO8HP4\MC9002000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011" y="1834550"/>
            <a:ext cx="1804988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uril.AD\AppData\Local\Microsoft\Windows\Temporary Internet Files\Content.IE5\EIBO8HP4\MC9002000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011" y="3756570"/>
            <a:ext cx="1804988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uril.AD\AppData\Local\Microsoft\Windows\Temporary Internet Files\Content.IE5\EIBO8HP4\MC9002000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887" y="3410467"/>
            <a:ext cx="1804987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uril.AD\AppData\Local\Microsoft\Windows\Temporary Internet Files\Content.IE5\EIBO8HP4\MC9002000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226" y="1488135"/>
            <a:ext cx="1804987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uora nuoliyhdysviiva 15"/>
          <p:cNvCxnSpPr/>
          <p:nvPr/>
        </p:nvCxnSpPr>
        <p:spPr>
          <a:xfrm>
            <a:off x="2236088" y="3234491"/>
            <a:ext cx="1687840" cy="825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uora nuoliyhdysviiva 17"/>
          <p:cNvCxnSpPr/>
          <p:nvPr/>
        </p:nvCxnSpPr>
        <p:spPr>
          <a:xfrm flipH="1" flipV="1">
            <a:off x="2236088" y="3477824"/>
            <a:ext cx="1678345" cy="820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uora nuoliyhdysviiva 20"/>
          <p:cNvCxnSpPr>
            <a:stCxn id="13" idx="4"/>
          </p:cNvCxnSpPr>
          <p:nvPr/>
        </p:nvCxnSpPr>
        <p:spPr>
          <a:xfrm flipV="1">
            <a:off x="2236088" y="4486791"/>
            <a:ext cx="1678345" cy="627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uora nuoliyhdysviiva 23"/>
          <p:cNvCxnSpPr/>
          <p:nvPr/>
        </p:nvCxnSpPr>
        <p:spPr>
          <a:xfrm flipH="1">
            <a:off x="2236088" y="4704433"/>
            <a:ext cx="1687840" cy="652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uora nuoliyhdysviiva 29"/>
          <p:cNvCxnSpPr/>
          <p:nvPr/>
        </p:nvCxnSpPr>
        <p:spPr>
          <a:xfrm flipV="1">
            <a:off x="5108877" y="2805160"/>
            <a:ext cx="1477015" cy="1183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uora nuoliyhdysviiva 36"/>
          <p:cNvCxnSpPr/>
          <p:nvPr/>
        </p:nvCxnSpPr>
        <p:spPr>
          <a:xfrm flipH="1">
            <a:off x="5108877" y="3012475"/>
            <a:ext cx="1593349" cy="1285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uora nuoliyhdysviiva 39"/>
          <p:cNvCxnSpPr/>
          <p:nvPr/>
        </p:nvCxnSpPr>
        <p:spPr>
          <a:xfrm flipH="1" flipV="1">
            <a:off x="5108876" y="4800561"/>
            <a:ext cx="1593351" cy="555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uora nuoliyhdysviiva 42"/>
          <p:cNvCxnSpPr/>
          <p:nvPr/>
        </p:nvCxnSpPr>
        <p:spPr>
          <a:xfrm>
            <a:off x="5108877" y="4617671"/>
            <a:ext cx="1631747" cy="629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yöristetty suorakulmio 45"/>
          <p:cNvSpPr/>
          <p:nvPr/>
        </p:nvSpPr>
        <p:spPr>
          <a:xfrm>
            <a:off x="3150008" y="5364667"/>
            <a:ext cx="3590615" cy="9999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27" name="Suora nuoliyhdysviiva 46"/>
          <p:cNvCxnSpPr/>
          <p:nvPr/>
        </p:nvCxnSpPr>
        <p:spPr>
          <a:xfrm>
            <a:off x="3435287" y="5555108"/>
            <a:ext cx="7795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uora nuoliyhdysviiva 47"/>
          <p:cNvCxnSpPr/>
          <p:nvPr/>
        </p:nvCxnSpPr>
        <p:spPr>
          <a:xfrm>
            <a:off x="3422797" y="5915148"/>
            <a:ext cx="7795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kstiruutu 48"/>
          <p:cNvSpPr txBox="1"/>
          <p:nvPr/>
        </p:nvSpPr>
        <p:spPr>
          <a:xfrm>
            <a:off x="4286893" y="5401800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Pulls</a:t>
            </a:r>
            <a:r>
              <a:rPr lang="fi-FI" dirty="0" smtClean="0"/>
              <a:t> &amp; </a:t>
            </a:r>
            <a:r>
              <a:rPr lang="fi-FI" dirty="0" err="1" smtClean="0"/>
              <a:t>Clones</a:t>
            </a:r>
            <a:endParaRPr lang="fi-FI" dirty="0"/>
          </a:p>
        </p:txBody>
      </p:sp>
      <p:sp>
        <p:nvSpPr>
          <p:cNvPr id="30" name="Tekstiruutu 49"/>
          <p:cNvSpPr txBox="1"/>
          <p:nvPr/>
        </p:nvSpPr>
        <p:spPr>
          <a:xfrm>
            <a:off x="4286893" y="568983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Pushes</a:t>
            </a:r>
            <a:endParaRPr lang="fi-FI" dirty="0"/>
          </a:p>
        </p:txBody>
      </p:sp>
      <p:cxnSp>
        <p:nvCxnSpPr>
          <p:cNvPr id="31" name="Suora nuoliyhdysviiva 52"/>
          <p:cNvCxnSpPr/>
          <p:nvPr/>
        </p:nvCxnSpPr>
        <p:spPr>
          <a:xfrm>
            <a:off x="3419872" y="6220618"/>
            <a:ext cx="779598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kstiruutu 53"/>
          <p:cNvSpPr txBox="1"/>
          <p:nvPr/>
        </p:nvSpPr>
        <p:spPr>
          <a:xfrm>
            <a:off x="4283968" y="6004594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Commits</a:t>
            </a:r>
            <a:r>
              <a:rPr lang="fi-FI" dirty="0" smtClean="0"/>
              <a:t> &amp; </a:t>
            </a:r>
            <a:r>
              <a:rPr lang="fi-FI" dirty="0" err="1" smtClean="0"/>
              <a:t>Adds</a:t>
            </a:r>
            <a:endParaRPr lang="fi-FI" dirty="0"/>
          </a:p>
        </p:txBody>
      </p:sp>
      <p:pic>
        <p:nvPicPr>
          <p:cNvPr id="33" name="Picture 2" descr="C:\Users\turil.AD\AppData\Local\Microsoft\Windows\Temporary Internet Files\Content.IE5\N0ZV063V\MC90043253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52" y="3340379"/>
            <a:ext cx="1663700" cy="16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http://i1.kym-cdn.com/entries/icons/original/000/001/253/everything_went_better_than_expect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351" y="1163316"/>
            <a:ext cx="2212309" cy="1673358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uora nuoliyhdysviiva 60"/>
          <p:cNvCxnSpPr/>
          <p:nvPr/>
        </p:nvCxnSpPr>
        <p:spPr>
          <a:xfrm flipV="1">
            <a:off x="2236088" y="2709936"/>
            <a:ext cx="4417683" cy="53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uora nuoliyhdysviiva 63"/>
          <p:cNvCxnSpPr/>
          <p:nvPr/>
        </p:nvCxnSpPr>
        <p:spPr>
          <a:xfrm flipV="1">
            <a:off x="2253236" y="5246972"/>
            <a:ext cx="4271747" cy="99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uora nuoliyhdysviiva 65"/>
          <p:cNvCxnSpPr/>
          <p:nvPr/>
        </p:nvCxnSpPr>
        <p:spPr>
          <a:xfrm>
            <a:off x="7432766" y="3217499"/>
            <a:ext cx="0" cy="842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90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GIT vs cvs/svn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lt-LT" dirty="0" smtClean="0"/>
              <a:t> GIT</a:t>
            </a:r>
          </a:p>
          <a:p>
            <a:pPr lvl="1"/>
            <a:r>
              <a:rPr lang="lt-LT" dirty="0" smtClean="0"/>
              <a:t>Galima dirbti offline:</a:t>
            </a:r>
          </a:p>
          <a:p>
            <a:pPr lvl="2"/>
            <a:r>
              <a:rPr lang="lt-LT" dirty="0" smtClean="0"/>
              <a:t>Commit</a:t>
            </a:r>
          </a:p>
          <a:p>
            <a:pPr lvl="2"/>
            <a:r>
              <a:rPr lang="lt-LT" dirty="0" smtClean="0"/>
              <a:t>Merge</a:t>
            </a:r>
          </a:p>
          <a:p>
            <a:pPr lvl="2"/>
            <a:r>
              <a:rPr lang="lt-LT" dirty="0" smtClean="0"/>
              <a:t>Diff</a:t>
            </a:r>
          </a:p>
          <a:p>
            <a:pPr lvl="2"/>
            <a:r>
              <a:rPr lang="lt-LT" dirty="0" smtClean="0"/>
              <a:t>Checkout x version,</a:t>
            </a:r>
          </a:p>
          <a:p>
            <a:pPr lvl="1"/>
            <a:r>
              <a:rPr lang="lt-LT" dirty="0" smtClean="0"/>
              <a:t>Visi turi backup</a:t>
            </a:r>
          </a:p>
          <a:p>
            <a:pPr lvl="1"/>
            <a:r>
              <a:rPr lang="lt-LT" dirty="0" smtClean="0"/>
              <a:t>Copy/paste</a:t>
            </a:r>
          </a:p>
          <a:p>
            <a:pPr lvl="1"/>
            <a:r>
              <a:rPr lang="lt-LT" dirty="0" smtClean="0"/>
              <a:t>Galima lengvai keisti šaką/versiją</a:t>
            </a:r>
          </a:p>
          <a:p>
            <a:pPr lvl="1"/>
            <a:r>
              <a:rPr lang="lt-LT" dirty="0" smtClean="0"/>
              <a:t>Viskas saugoma vaizdais (snapshots)</a:t>
            </a:r>
          </a:p>
          <a:p>
            <a:pPr lvl="1"/>
            <a:r>
              <a:rPr lang="lt-LT" dirty="0" smtClean="0"/>
              <a:t>Naudoja daug open source projektų</a:t>
            </a:r>
          </a:p>
          <a:p>
            <a:pPr lvl="1"/>
            <a:r>
              <a:rPr lang="lt-LT" dirty="0" smtClean="0"/>
              <a:t>Visi turi vienodas teisess</a:t>
            </a:r>
          </a:p>
          <a:p>
            <a:pPr lvl="1"/>
            <a:r>
              <a:rPr lang="lt-LT" dirty="0" smtClean="0"/>
              <a:t>Reikia pasimokyti...</a:t>
            </a:r>
          </a:p>
          <a:p>
            <a:pPr lvl="1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t-LT" dirty="0" smtClean="0"/>
              <a:t>SVN/CVS</a:t>
            </a:r>
          </a:p>
          <a:p>
            <a:pPr lvl="1"/>
            <a:r>
              <a:rPr lang="lt-LT" dirty="0" smtClean="0"/>
              <a:t>Viena centrinė repozitorija</a:t>
            </a:r>
          </a:p>
          <a:p>
            <a:pPr lvl="1"/>
            <a:r>
              <a:rPr lang="lt-LT" dirty="0" smtClean="0"/>
              <a:t>Klientai turi tik dabartinę versiją</a:t>
            </a:r>
          </a:p>
          <a:p>
            <a:pPr lvl="1"/>
            <a:r>
              <a:rPr lang="lt-LT" dirty="0" smtClean="0"/>
              <a:t>Geriau tvarkosi su daug dvejetainės informacijos</a:t>
            </a:r>
          </a:p>
          <a:p>
            <a:pPr lvl="1"/>
            <a:r>
              <a:rPr lang="lt-LT" dirty="0" smtClean="0"/>
              <a:t>Lengviau išmokti</a:t>
            </a:r>
          </a:p>
          <a:p>
            <a:pPr lvl="1"/>
            <a:r>
              <a:rPr lang="lt-LT" dirty="0" smtClean="0"/>
              <a:t>Prieigų valdymas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96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Saugoma</a:t>
            </a:r>
            <a:r>
              <a:rPr lang="en-US" dirty="0" smtClean="0"/>
              <a:t> </a:t>
            </a:r>
            <a:r>
              <a:rPr lang="en-US" dirty="0" err="1" smtClean="0"/>
              <a:t>vaizdais</a:t>
            </a:r>
            <a:r>
              <a:rPr lang="en-US" dirty="0" smtClean="0"/>
              <a:t> (snapshot) </a:t>
            </a:r>
            <a:r>
              <a:rPr lang="en-US" dirty="0" err="1" smtClean="0"/>
              <a:t>ir</a:t>
            </a:r>
            <a:r>
              <a:rPr lang="en-US" dirty="0" smtClean="0"/>
              <a:t> poky</a:t>
            </a:r>
            <a:r>
              <a:rPr lang="lt-LT" dirty="0" smtClean="0"/>
              <a:t>čiais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80" y="2011680"/>
            <a:ext cx="6048375" cy="453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95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b</a:t>
            </a:r>
            <a:r>
              <a:rPr lang="lt-LT" dirty="0" smtClean="0"/>
              <a:t>ūsenos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lt-LT" dirty="0" smtClean="0"/>
              <a:t>HEAD – paskutinis commit</a:t>
            </a:r>
          </a:p>
          <a:p>
            <a:r>
              <a:rPr lang="lt-LT" dirty="0" smtClean="0"/>
              <a:t>Index – ruošiamas commit</a:t>
            </a:r>
          </a:p>
          <a:p>
            <a:r>
              <a:rPr lang="lt-LT" dirty="0" smtClean="0"/>
              <a:t>Working Directory – darbinė direktorija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803" y="2819400"/>
            <a:ext cx="3613150" cy="297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33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GIT branches</a:t>
            </a:r>
            <a:endParaRPr lang="lt-L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mockupstogo.mybalsamiq.com/projects/diagrams/Git%20Workflow.jpeg?version=2&amp;etag=plZmSSfv_W.UEa66ETw65ft7dpl9sF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54008"/>
            <a:ext cx="9144001" cy="459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39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lniusCodingScool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4">
    <a:dk1>
      <a:srgbClr val="2C2C2C"/>
    </a:dk1>
    <a:lt1>
      <a:srgbClr val="3952A6"/>
    </a:lt1>
    <a:dk2>
      <a:srgbClr val="FFFFFF"/>
    </a:dk2>
    <a:lt2>
      <a:srgbClr val="C9ECFC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vilniusCodingScool</Template>
  <TotalTime>20858</TotalTime>
  <Words>315</Words>
  <Application>Microsoft Office PowerPoint</Application>
  <PresentationFormat>On-screen Show (4:3)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Tahoma</vt:lpstr>
      <vt:lpstr>Wingdings</vt:lpstr>
      <vt:lpstr>vilniusCodingScool</vt:lpstr>
      <vt:lpstr>JAVA 13</vt:lpstr>
      <vt:lpstr>Kalbėsime apie</vt:lpstr>
      <vt:lpstr>versijavimas</vt:lpstr>
      <vt:lpstr>Svn/vcs</vt:lpstr>
      <vt:lpstr>GIT</vt:lpstr>
      <vt:lpstr>GIT vs cvs/svn</vt:lpstr>
      <vt:lpstr>Saugoma vaizdais (snapshot) ir pokyčiais</vt:lpstr>
      <vt:lpstr>3 būsenos</vt:lpstr>
      <vt:lpstr>GIT branches</vt:lpstr>
      <vt:lpstr>GIT komandos (ne visos)</vt:lpstr>
      <vt:lpstr>PowerPoint Presentation</vt:lpstr>
      <vt:lpstr>Reikalingi įrankiai</vt:lpstr>
      <vt:lpstr>Užduotis – kavos aparatas</vt:lpstr>
    </vt:vector>
  </TitlesOfParts>
  <Company>Namai nameliai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Įvadas į Java programavimo kalbą</dc:title>
  <dc:creator>Vytautas Dusevicius</dc:creator>
  <cp:lastModifiedBy>Andrius Kaunas</cp:lastModifiedBy>
  <cp:revision>1151</cp:revision>
  <cp:lastPrinted>1601-01-01T00:00:00Z</cp:lastPrinted>
  <dcterms:created xsi:type="dcterms:W3CDTF">2002-09-28T10:24:26Z</dcterms:created>
  <dcterms:modified xsi:type="dcterms:W3CDTF">2017-07-27T17:03:29Z</dcterms:modified>
</cp:coreProperties>
</file>