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0"/>
  </p:notesMasterIdLst>
  <p:sldIdLst>
    <p:sldId id="256" r:id="rId2"/>
    <p:sldId id="399" r:id="rId3"/>
    <p:sldId id="402" r:id="rId4"/>
    <p:sldId id="413" r:id="rId5"/>
    <p:sldId id="405" r:id="rId6"/>
    <p:sldId id="403" r:id="rId7"/>
    <p:sldId id="410" r:id="rId8"/>
    <p:sldId id="406" r:id="rId9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0" autoAdjust="0"/>
    <p:restoredTop sz="95565" autoAdjust="0"/>
  </p:normalViewPr>
  <p:slideViewPr>
    <p:cSldViewPr>
      <p:cViewPr varScale="1">
        <p:scale>
          <a:sx n="110" d="100"/>
          <a:sy n="110" d="100"/>
        </p:scale>
        <p:origin x="17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41F11C-EFF6-450D-9F0A-5536DFEBDABD}" type="datetimeFigureOut">
              <a:rPr lang="lt-LT"/>
              <a:pPr>
                <a:defRPr/>
              </a:pPr>
              <a:t>2017-07-05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lt-LT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lt-LT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408DB3-DDE7-49E8-AD16-99BA5E9AA365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732776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08DB3-DDE7-49E8-AD16-99BA5E9AA365}" type="slidenum">
              <a:rPr lang="lt-LT" altLang="lt-LT" smtClean="0"/>
              <a:pPr>
                <a:defRPr/>
              </a:pPr>
              <a:t>4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65894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08DB3-DDE7-49E8-AD16-99BA5E9AA365}" type="slidenum">
              <a:rPr lang="lt-LT" altLang="lt-LT" smtClean="0"/>
              <a:pPr>
                <a:defRPr/>
              </a:pPr>
              <a:t>5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26885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08DB3-DDE7-49E8-AD16-99BA5E9AA365}" type="slidenum">
              <a:rPr lang="lt-LT" altLang="lt-LT" smtClean="0"/>
              <a:pPr>
                <a:defRPr/>
              </a:pPr>
              <a:t>6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67818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08DB3-DDE7-49E8-AD16-99BA5E9AA365}" type="slidenum">
              <a:rPr lang="lt-LT" altLang="lt-LT" smtClean="0"/>
              <a:pPr>
                <a:defRPr/>
              </a:pPr>
              <a:t>8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41376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</p:spPr>
        <p:txBody>
          <a:bodyPr/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</p:spPr>
        <p:txBody>
          <a:bodyPr/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lt-LT" smtClean="0"/>
              <a:t>Spustelėję redag. ruoš. paantrš. stilių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11E3D-58CA-4842-B36F-2F2BEC859849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1977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C78BF-91DB-4BB8-A961-B1457B7B599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68649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6764338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9" y="274637"/>
            <a:ext cx="1801785" cy="5897563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7"/>
            <a:ext cx="5979968" cy="5897563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302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0" y="6423025"/>
            <a:ext cx="32099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25" y="6423025"/>
            <a:ext cx="66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DFA5C-662A-4831-8875-D121DE3D48E5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06000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C56CA8B0-E8BA-446F-B07E-5179F9EF912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60606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lIns="91425" tIns="91425" rIns="91425" bIns="91425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1EF024A5-68B3-429B-AF90-E478727392E0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63143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713B8-C5E7-4651-9A98-A5250C672D2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0347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kcijos antrašt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4010335"/>
            <a:ext cx="7886700" cy="1174639"/>
          </a:xfrm>
        </p:spPr>
        <p:txBody>
          <a:bodyPr/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EE6606C-F023-4EB9-B1AC-00BF45F260C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9886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54669-6D57-4163-8503-F6C93C76C3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71267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7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E96D3-26B7-4AE4-9F08-C404440BA33B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410934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5E24-D6C6-470B-A50A-D3E8CE4BBB18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54431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F41EE-0670-470A-8EF5-E95E8024157D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8143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5"/>
            <a:ext cx="4594860" cy="4114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252A0-2BF4-4C6D-944B-BCFC425F10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21693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5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lt-LT" noProof="0" smtClean="0"/>
              <a:t>Spustelėkite piktogr. norėdami įtraukti pav.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848A4-A8AA-452B-A268-6EE8FFB477C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08689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6213"/>
            <a:ext cx="9142413" cy="1646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1700" y="284163"/>
            <a:ext cx="7339013" cy="15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01700" y="2011363"/>
            <a:ext cx="7339013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t-LT" altLang="lt-LT" smtClean="0"/>
              <a:t>Spustelėję redag. ruoš. teksto stilių</a:t>
            </a:r>
          </a:p>
          <a:p>
            <a:pPr lvl="1"/>
            <a:r>
              <a:rPr lang="lt-LT" altLang="lt-LT" smtClean="0"/>
              <a:t>Antras lygmuo</a:t>
            </a:r>
          </a:p>
          <a:p>
            <a:pPr lvl="2"/>
            <a:r>
              <a:rPr lang="lt-LT" altLang="lt-LT" smtClean="0"/>
              <a:t>Trečias lygmuo</a:t>
            </a:r>
          </a:p>
          <a:p>
            <a:pPr lvl="3"/>
            <a:r>
              <a:rPr lang="lt-LT" altLang="lt-LT" smtClean="0"/>
              <a:t>Ketvirtas lygmuo</a:t>
            </a:r>
          </a:p>
          <a:p>
            <a:pPr lvl="4"/>
            <a:r>
              <a:rPr lang="lt-LT" altLang="lt-LT" smtClean="0"/>
              <a:t>Penktas lygmuo</a:t>
            </a:r>
            <a:endParaRPr lang="en-US" altLang="lt-L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700" y="6423025"/>
            <a:ext cx="22510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0" y="6423025"/>
            <a:ext cx="3783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650" y="6423025"/>
            <a:ext cx="709613" cy="365125"/>
          </a:xfrm>
          <a:prstGeom prst="rect">
            <a:avLst/>
          </a:prstGeom>
        </p:spPr>
        <p:txBody>
          <a:bodyPr vert="horz" wrap="square" lIns="4572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164163DB-A1F4-4E6A-A896-D316929EBEE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2" r:id="rId1"/>
    <p:sldLayoutId id="2147484055" r:id="rId2"/>
    <p:sldLayoutId id="2147484063" r:id="rId3"/>
    <p:sldLayoutId id="2147484056" r:id="rId4"/>
    <p:sldLayoutId id="2147484057" r:id="rId5"/>
    <p:sldLayoutId id="2147484058" r:id="rId6"/>
    <p:sldLayoutId id="2147484064" r:id="rId7"/>
    <p:sldLayoutId id="2147484059" r:id="rId8"/>
    <p:sldLayoutId id="2147484060" r:id="rId9"/>
    <p:sldLayoutId id="2147484061" r:id="rId10"/>
    <p:sldLayoutId id="2147484065" r:id="rId11"/>
    <p:sldLayoutId id="2147484066" r:id="rId12"/>
    <p:sldLayoutId id="2147484067" r:id="rId13"/>
  </p:sldLayoutIdLst>
  <p:txStyles>
    <p:titleStyle>
      <a:lvl1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kern="1200" cap="all">
          <a:solidFill>
            <a:schemeClr val="bg2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2pPr>
      <a:lvl3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3pPr>
      <a:lvl4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4pPr>
      <a:lvl5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5pPr>
      <a:lvl6pPr marL="4572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6pPr>
      <a:lvl7pPr marL="9144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7pPr>
      <a:lvl8pPr marL="13716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8pPr>
      <a:lvl9pPr marL="18288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9pPr>
    </p:titleStyle>
    <p:bodyStyle>
      <a:lvl1pPr marL="136525" indent="-136525" algn="l" defTabSz="685800" rtl="0" eaLnBrk="0" fontAlgn="base" hangingPunct="0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079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94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6508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3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2166938"/>
            <a:ext cx="8602662" cy="17383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JAVA </a:t>
            </a:r>
            <a:r>
              <a:rPr lang="en-US" dirty="0">
                <a:latin typeface="Arial" pitchFamily="34" charset="0"/>
                <a:cs typeface="Arial" pitchFamily="34" charset="0"/>
              </a:rPr>
              <a:t>2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995738"/>
            <a:ext cx="6858000" cy="1309687"/>
          </a:xfrm>
        </p:spPr>
        <p:txBody>
          <a:bodyPr/>
          <a:lstStyle/>
          <a:p>
            <a:pPr eaLnBrk="1" hangingPunct="1"/>
            <a:endParaRPr lang="en-US" altLang="lt-LT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474663"/>
            <a:ext cx="53943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Kalb</a:t>
            </a:r>
            <a:r>
              <a:rPr lang="lt-LT" dirty="0" smtClean="0"/>
              <a:t>ėsim apie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Pakartosim</a:t>
            </a:r>
          </a:p>
          <a:p>
            <a:r>
              <a:rPr lang="lt-LT" dirty="0" smtClean="0"/>
              <a:t>Leistini ir rekomenduotini vardai</a:t>
            </a:r>
          </a:p>
          <a:p>
            <a:r>
              <a:rPr lang="en-US" dirty="0" smtClean="0"/>
              <a:t>Eclipse </a:t>
            </a:r>
            <a:r>
              <a:rPr lang="en-US" dirty="0" err="1" smtClean="0"/>
              <a:t>patogumai</a:t>
            </a:r>
            <a:endParaRPr lang="en-US" dirty="0" smtClean="0"/>
          </a:p>
          <a:p>
            <a:r>
              <a:rPr lang="lt-LT" dirty="0"/>
              <a:t>Sąlygos </a:t>
            </a:r>
            <a:r>
              <a:rPr lang="lt-LT" dirty="0" smtClean="0"/>
              <a:t>sakiniai</a:t>
            </a:r>
            <a:endParaRPr lang="en-US" dirty="0" smtClean="0"/>
          </a:p>
          <a:p>
            <a:r>
              <a:rPr lang="en-US" dirty="0" err="1" smtClean="0"/>
              <a:t>Skaitysime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lt-LT" dirty="0" smtClean="0"/>
              <a:t>š komandinės eilutės</a:t>
            </a:r>
          </a:p>
        </p:txBody>
      </p:sp>
    </p:spTree>
    <p:extLst>
      <p:ext uri="{BB962C8B-B14F-4D97-AF65-F5344CB8AC3E}">
        <p14:creationId xmlns:p14="http://schemas.microsoft.com/office/powerpoint/2010/main" val="9839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Pakartojimas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t-LT" dirty="0" smtClean="0"/>
              <a:t>Sužinojome kas yra JDK/JRE</a:t>
            </a:r>
            <a:r>
              <a:rPr lang="lt-LT" dirty="0"/>
              <a:t> </a:t>
            </a:r>
            <a:r>
              <a:rPr lang="lt-LT" dirty="0" smtClean="0"/>
              <a:t>Sukūrėme hello world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lt-LT" dirty="0" smtClean="0"/>
              <a:t> dar</a:t>
            </a:r>
            <a:r>
              <a:rPr lang="en-US" dirty="0" smtClean="0"/>
              <a:t> </a:t>
            </a:r>
            <a:r>
              <a:rPr lang="lt-LT" dirty="0" smtClean="0"/>
              <a:t>kelis metodus</a:t>
            </a:r>
            <a:endParaRPr lang="en-US" dirty="0" smtClean="0"/>
          </a:p>
          <a:p>
            <a:r>
              <a:rPr lang="lt-LT" dirty="0" smtClean="0"/>
              <a:t>Susipažinome su kintamaisiais</a:t>
            </a:r>
            <a:endParaRPr lang="en-US" dirty="0" smtClean="0"/>
          </a:p>
          <a:p>
            <a:pPr lvl="1"/>
            <a:r>
              <a:rPr lang="en-US" dirty="0" err="1" smtClean="0"/>
              <a:t>Realiais</a:t>
            </a:r>
            <a:r>
              <a:rPr lang="en-US" dirty="0" smtClean="0"/>
              <a:t> </a:t>
            </a:r>
            <a:r>
              <a:rPr lang="en-US" dirty="0" err="1" smtClean="0"/>
              <a:t>skai</a:t>
            </a:r>
            <a:r>
              <a:rPr lang="lt-LT" dirty="0" smtClean="0"/>
              <a:t>čiais</a:t>
            </a:r>
            <a:endParaRPr lang="en-US" dirty="0" smtClean="0"/>
          </a:p>
          <a:p>
            <a:pPr lvl="1"/>
            <a:r>
              <a:rPr lang="en-US" dirty="0" err="1" smtClean="0"/>
              <a:t>Sveikais</a:t>
            </a:r>
            <a:r>
              <a:rPr lang="en-US" dirty="0" smtClean="0"/>
              <a:t> </a:t>
            </a:r>
            <a:r>
              <a:rPr lang="lt-LT" dirty="0" smtClean="0"/>
              <a:t>skaičiais</a:t>
            </a:r>
          </a:p>
          <a:p>
            <a:pPr lvl="1"/>
            <a:r>
              <a:rPr lang="lt-LT" dirty="0" smtClean="0"/>
              <a:t>Tekstiniu – String</a:t>
            </a:r>
          </a:p>
          <a:p>
            <a:pPr lvl="1"/>
            <a:r>
              <a:rPr lang="lt-LT" dirty="0" smtClean="0"/>
              <a:t>Boolean </a:t>
            </a:r>
          </a:p>
          <a:p>
            <a:r>
              <a:rPr lang="lt-LT" dirty="0" smtClean="0"/>
              <a:t>Susipažinome su operatoriais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t-LT" dirty="0"/>
              <a:t>Sintaksė:</a:t>
            </a:r>
          </a:p>
          <a:p>
            <a:pPr lvl="1"/>
            <a:r>
              <a:rPr lang="lt-LT" dirty="0"/>
              <a:t>Sakiniai pasibaigia ;</a:t>
            </a:r>
          </a:p>
          <a:p>
            <a:pPr lvl="1"/>
            <a:r>
              <a:rPr lang="lt-LT" dirty="0"/>
              <a:t>Kodas skaidomas {} blokais </a:t>
            </a:r>
          </a:p>
          <a:p>
            <a:pPr lvl="1"/>
            <a:r>
              <a:rPr lang="lt-LT" dirty="0"/>
              <a:t>Metodai ir kintamieji yra matomi tik {} bloke</a:t>
            </a:r>
            <a:endParaRPr lang="en-US" dirty="0"/>
          </a:p>
          <a:p>
            <a:pPr lvl="1"/>
            <a:r>
              <a:rPr lang="en-US" dirty="0" err="1"/>
              <a:t>Klas</a:t>
            </a:r>
            <a:r>
              <a:rPr lang="lt-LT" dirty="0"/>
              <a:t>ės vardas sutampa su failo </a:t>
            </a:r>
            <a:r>
              <a:rPr lang="lt-LT" dirty="0" smtClean="0"/>
              <a:t>pavadinimu</a:t>
            </a:r>
          </a:p>
          <a:p>
            <a:r>
              <a:rPr lang="en-US" dirty="0" err="1" smtClean="0"/>
              <a:t>Kintamieji</a:t>
            </a:r>
            <a:r>
              <a:rPr lang="en-US" dirty="0" smtClean="0"/>
              <a:t> </a:t>
            </a:r>
            <a:r>
              <a:rPr lang="en-US" dirty="0" err="1"/>
              <a:t>deklaruojami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Tipas</a:t>
            </a:r>
            <a:r>
              <a:rPr lang="en-US" dirty="0"/>
              <a:t> </a:t>
            </a:r>
            <a:r>
              <a:rPr lang="lt-LT" dirty="0" smtClean="0"/>
              <a:t>+ </a:t>
            </a:r>
            <a:r>
              <a:rPr lang="en-US" dirty="0" err="1" smtClean="0"/>
              <a:t>vardas</a:t>
            </a:r>
            <a:r>
              <a:rPr lang="en-US" dirty="0" smtClean="0"/>
              <a:t> </a:t>
            </a:r>
            <a:r>
              <a:rPr lang="en-US" dirty="0"/>
              <a:t>(+ </a:t>
            </a:r>
            <a:r>
              <a:rPr lang="en-US" dirty="0" err="1"/>
              <a:t>priskyrimo</a:t>
            </a:r>
            <a:r>
              <a:rPr lang="en-US" dirty="0"/>
              <a:t> </a:t>
            </a:r>
            <a:r>
              <a:rPr lang="en-US" dirty="0" err="1"/>
              <a:t>sakinys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Metodai</a:t>
            </a:r>
            <a:r>
              <a:rPr lang="en-US" dirty="0" smtClean="0"/>
              <a:t>:</a:t>
            </a:r>
          </a:p>
          <a:p>
            <a:pPr lvl="1"/>
            <a:r>
              <a:rPr lang="lt-LT" dirty="0" smtClean="0"/>
              <a:t>Deklaruojami: grąžinamas tipas + pavad</a:t>
            </a:r>
            <a:r>
              <a:rPr lang="en-US" dirty="0" err="1" smtClean="0"/>
              <a:t>i</a:t>
            </a:r>
            <a:r>
              <a:rPr lang="lt-LT" dirty="0" smtClean="0"/>
              <a:t>nimas + parametrai skliausteliuose + {} </a:t>
            </a:r>
          </a:p>
          <a:p>
            <a:pPr lvl="1"/>
            <a:r>
              <a:rPr lang="lt-LT" dirty="0" smtClean="0"/>
              <a:t>Jeigu grąžina ne void – reikia return</a:t>
            </a:r>
          </a:p>
          <a:p>
            <a:pPr lvl="1"/>
            <a:r>
              <a:rPr lang="lt-LT" dirty="0" smtClean="0"/>
              <a:t>Metodo pirma eilutė – parašas, pagal kurį atpažįstamas metodas</a:t>
            </a:r>
          </a:p>
          <a:p>
            <a:pPr lvl="1"/>
            <a:r>
              <a:rPr lang="lt-LT" dirty="0" smtClean="0"/>
              <a:t>Kviečiami su metodo vardu ir parametrais</a:t>
            </a:r>
          </a:p>
        </p:txBody>
      </p:sp>
    </p:spTree>
    <p:extLst>
      <p:ext uri="{BB962C8B-B14F-4D97-AF65-F5344CB8AC3E}">
        <p14:creationId xmlns:p14="http://schemas.microsoft.com/office/powerpoint/2010/main" val="373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Leistini vardai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lt-LT" dirty="0" smtClean="0"/>
          </a:p>
          <a:p>
            <a:r>
              <a:rPr lang="lt-LT" dirty="0" smtClean="0"/>
              <a:t>Rekomenduojama:</a:t>
            </a:r>
            <a:endParaRPr lang="en-US" dirty="0" smtClean="0"/>
          </a:p>
          <a:p>
            <a:pPr lvl="1"/>
            <a:r>
              <a:rPr lang="lt-LT" dirty="0" smtClean="0"/>
              <a:t>aaaAaaaAa</a:t>
            </a:r>
          </a:p>
          <a:p>
            <a:pPr lvl="1"/>
            <a:r>
              <a:rPr lang="en-US" dirty="0" err="1" smtClean="0"/>
              <a:t>Kintamieji</a:t>
            </a:r>
            <a:r>
              <a:rPr lang="en-US" dirty="0" smtClean="0"/>
              <a:t> </a:t>
            </a:r>
            <a:r>
              <a:rPr lang="lt-LT" dirty="0" smtClean="0"/>
              <a:t>iš mažosios</a:t>
            </a:r>
          </a:p>
          <a:p>
            <a:pPr lvl="1"/>
            <a:r>
              <a:rPr lang="lt-LT" dirty="0" smtClean="0"/>
              <a:t>Klasės iš dižiosios</a:t>
            </a:r>
          </a:p>
          <a:p>
            <a:pPr lvl="1"/>
            <a:r>
              <a:rPr lang="lt-LT" dirty="0" smtClean="0"/>
              <a:t>Paketai mažosiomis</a:t>
            </a:r>
          </a:p>
          <a:p>
            <a:pPr lvl="1"/>
            <a:r>
              <a:rPr lang="lt-LT" dirty="0" smtClean="0"/>
              <a:t>Konstantos didžiosiomis ir su _</a:t>
            </a:r>
          </a:p>
          <a:p>
            <a:pPr lvl="1"/>
            <a:r>
              <a:rPr lang="lt-LT" dirty="0" smtClean="0"/>
              <a:t>Metodai – veiksmažodžiai ir iš mažosios</a:t>
            </a:r>
          </a:p>
          <a:p>
            <a:pPr lvl="1"/>
            <a:r>
              <a:rPr lang="lt-LT" dirty="0" smtClean="0"/>
              <a:t>Klasės - daiktavardžiai</a:t>
            </a:r>
          </a:p>
          <a:p>
            <a:endParaRPr lang="lt-LT" dirty="0"/>
          </a:p>
        </p:txBody>
      </p:sp>
      <p:pic>
        <p:nvPicPr>
          <p:cNvPr id="4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48" y="2628901"/>
            <a:ext cx="2528291" cy="821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1951" y="2571750"/>
            <a:ext cx="3597112" cy="2747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418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</a:t>
            </a:r>
            <a:r>
              <a:rPr lang="en-US" dirty="0" err="1" smtClean="0"/>
              <a:t>privalumai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Žymi klaidas ir </a:t>
            </a:r>
            <a:r>
              <a:rPr lang="lt-LT" dirty="0" smtClean="0"/>
              <a:t>įspėjimus</a:t>
            </a:r>
            <a:endParaRPr lang="lt-LT" dirty="0"/>
          </a:p>
          <a:p>
            <a:r>
              <a:rPr lang="lt-LT" dirty="0"/>
              <a:t>Siūlo kaip taisyti </a:t>
            </a:r>
            <a:r>
              <a:rPr lang="lt-LT" dirty="0" smtClean="0"/>
              <a:t>klaidas</a:t>
            </a:r>
          </a:p>
          <a:p>
            <a:r>
              <a:rPr lang="en-US" dirty="0" smtClean="0"/>
              <a:t>Ctrl + shift + f</a:t>
            </a:r>
            <a:r>
              <a:rPr lang="lt-LT" dirty="0" smtClean="0"/>
              <a:t> – formatuoja koda</a:t>
            </a:r>
            <a:endParaRPr lang="en-US" dirty="0" smtClean="0"/>
          </a:p>
          <a:p>
            <a:r>
              <a:rPr lang="en-US" dirty="0" smtClean="0"/>
              <a:t>Ctrl + space</a:t>
            </a:r>
            <a:r>
              <a:rPr lang="lt-LT" dirty="0" smtClean="0"/>
              <a:t> – pasiūlo galimybes, ką įvesti toliau</a:t>
            </a:r>
            <a:endParaRPr lang="en-US" dirty="0" smtClean="0"/>
          </a:p>
          <a:p>
            <a:r>
              <a:rPr lang="en-US" dirty="0" smtClean="0"/>
              <a:t>Ctrl + d </a:t>
            </a:r>
            <a:r>
              <a:rPr lang="lt-LT" dirty="0" smtClean="0"/>
              <a:t>– ištrina pasirinktą eilute</a:t>
            </a:r>
            <a:endParaRPr lang="en-US" dirty="0" smtClean="0"/>
          </a:p>
          <a:p>
            <a:r>
              <a:rPr lang="en-US" dirty="0" smtClean="0"/>
              <a:t>Ctrl + z</a:t>
            </a:r>
          </a:p>
          <a:p>
            <a:r>
              <a:rPr lang="en-US" dirty="0" smtClean="0"/>
              <a:t>Ctrl + y</a:t>
            </a:r>
            <a:endParaRPr lang="lt-LT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134403"/>
            <a:ext cx="2505075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00" y="4696668"/>
            <a:ext cx="5257800" cy="1818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449" y="3092188"/>
            <a:ext cx="2619375" cy="552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4059498"/>
            <a:ext cx="2619375" cy="1190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887" y="5572255"/>
            <a:ext cx="12954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1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Sąlygos sakiniai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</a:p>
          <a:p>
            <a:r>
              <a:rPr lang="en-US" dirty="0" smtClean="0"/>
              <a:t>If … else</a:t>
            </a:r>
          </a:p>
          <a:p>
            <a:r>
              <a:rPr lang="en-US" dirty="0" smtClean="0"/>
              <a:t>Switch + break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362640"/>
            <a:ext cx="3086100" cy="315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Loginiai</a:t>
            </a:r>
            <a:r>
              <a:rPr lang="en-US" dirty="0" smtClean="0"/>
              <a:t> </a:t>
            </a:r>
            <a:r>
              <a:rPr lang="en-US" dirty="0" err="1" smtClean="0"/>
              <a:t>operatoriai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Operatorius</a:t>
            </a:r>
            <a:r>
              <a:rPr lang="en-US" dirty="0" smtClean="0"/>
              <a:t> AND – </a:t>
            </a:r>
            <a:r>
              <a:rPr lang="en-US" dirty="0" err="1" smtClean="0"/>
              <a:t>i</a:t>
            </a:r>
            <a:r>
              <a:rPr lang="lt-LT" dirty="0" smtClean="0"/>
              <a:t>šraiška1 </a:t>
            </a:r>
            <a:r>
              <a:rPr lang="en-US" dirty="0" smtClean="0"/>
              <a:t>&amp;&amp;</a:t>
            </a:r>
            <a:r>
              <a:rPr lang="lt-LT" dirty="0" smtClean="0"/>
              <a:t> išraiška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Operatorius</a:t>
            </a:r>
            <a:r>
              <a:rPr lang="en-US" dirty="0" smtClean="0"/>
              <a:t> NOT - !</a:t>
            </a:r>
            <a:r>
              <a:rPr lang="en-US" dirty="0" err="1" smtClean="0"/>
              <a:t>i</a:t>
            </a:r>
            <a:r>
              <a:rPr lang="lt-LT" dirty="0" smtClean="0"/>
              <a:t>šraiška1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lt-LT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Operatorius</a:t>
            </a:r>
            <a:r>
              <a:rPr lang="en-US" dirty="0"/>
              <a:t> OR -  </a:t>
            </a:r>
            <a:r>
              <a:rPr lang="en-US" dirty="0" err="1"/>
              <a:t>i</a:t>
            </a:r>
            <a:r>
              <a:rPr lang="lt-LT" dirty="0"/>
              <a:t>šraiška1 </a:t>
            </a:r>
            <a:r>
              <a:rPr lang="en-US" dirty="0"/>
              <a:t> ||  </a:t>
            </a:r>
            <a:r>
              <a:rPr lang="en-US" dirty="0" err="1"/>
              <a:t>i</a:t>
            </a:r>
            <a:r>
              <a:rPr lang="lt-LT" dirty="0" smtClean="0"/>
              <a:t>šraiška</a:t>
            </a:r>
            <a:r>
              <a:rPr lang="en-US" dirty="0" smtClean="0"/>
              <a:t>2</a:t>
            </a:r>
            <a:endParaRPr lang="en-US" dirty="0"/>
          </a:p>
          <a:p>
            <a:endParaRPr lang="lt-LT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789348"/>
              </p:ext>
            </p:extLst>
          </p:nvPr>
        </p:nvGraphicFramePr>
        <p:xfrm>
          <a:off x="1180275" y="2667000"/>
          <a:ext cx="301362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lt-LT" dirty="0" smtClean="0"/>
                        <a:t>šraiška</a:t>
                      </a:r>
                      <a:r>
                        <a:rPr lang="en-US" dirty="0" smtClean="0"/>
                        <a:t>1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</a:t>
                      </a:r>
                      <a:r>
                        <a:rPr lang="lt-LT" dirty="0" smtClean="0"/>
                        <a:t>šraiška</a:t>
                      </a:r>
                      <a:r>
                        <a:rPr lang="en-US" dirty="0" smtClean="0"/>
                        <a:t>2</a:t>
                      </a:r>
                      <a:endParaRPr lang="lt-L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Rezultatas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24889"/>
              </p:ext>
            </p:extLst>
          </p:nvPr>
        </p:nvGraphicFramePr>
        <p:xfrm>
          <a:off x="4949060" y="2668675"/>
          <a:ext cx="301362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78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lt-LT" dirty="0" smtClean="0"/>
                        <a:t>šraiška</a:t>
                      </a:r>
                      <a:r>
                        <a:rPr lang="en-US" dirty="0" smtClean="0"/>
                        <a:t>1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</a:t>
                      </a:r>
                      <a:r>
                        <a:rPr lang="lt-LT" dirty="0" smtClean="0"/>
                        <a:t>šraiška</a:t>
                      </a:r>
                      <a:r>
                        <a:rPr lang="en-US" dirty="0" smtClean="0"/>
                        <a:t>2</a:t>
                      </a:r>
                      <a:endParaRPr lang="lt-L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Rezultatas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290162"/>
              </p:ext>
            </p:extLst>
          </p:nvPr>
        </p:nvGraphicFramePr>
        <p:xfrm>
          <a:off x="1180275" y="5293892"/>
          <a:ext cx="2096326" cy="92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00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</a:t>
                      </a:r>
                      <a:r>
                        <a:rPr lang="lt-LT" dirty="0" smtClean="0"/>
                        <a:t>šraiška</a:t>
                      </a:r>
                      <a:r>
                        <a:rPr lang="en-US" dirty="0" smtClean="0"/>
                        <a:t>1</a:t>
                      </a:r>
                      <a:endParaRPr lang="lt-L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Rezultatas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09">
                <a:tc>
                  <a:txBody>
                    <a:bodyPr/>
                    <a:lstStyle/>
                    <a:p>
                      <a:r>
                        <a:rPr lang="lt-LT" dirty="0" smtClean="0"/>
                        <a:t>True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09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0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Užduotys – sąlygos sakiniai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Sąlygos sakiniai:</a:t>
            </a:r>
          </a:p>
          <a:p>
            <a:pPr lvl="1"/>
            <a:r>
              <a:rPr lang="lt-LT" dirty="0" smtClean="0"/>
              <a:t>Sukurti boolean kintamajį, priskirti pradinę reikšmę. Sukurti sąkinį, kuris jeigu kintamojo reikšmė true – atspausdintų „Tiesa“, jeigu false – atspausdintų „Netiesa“.</a:t>
            </a:r>
          </a:p>
          <a:p>
            <a:pPr lvl="1"/>
            <a:r>
              <a:rPr lang="lt-LT" dirty="0" smtClean="0"/>
              <a:t>Parašyti  sąlygos sakinį, kuris atspausdintų pranešimą jeigu kintamojo reikšmė didesnė už 100.</a:t>
            </a:r>
          </a:p>
          <a:p>
            <a:pPr lvl="1"/>
            <a:r>
              <a:rPr lang="lt-LT" dirty="0"/>
              <a:t>Parašyti  sąlygos sakinį, kuris atspausdintų pranešimą jeigu  kintamojo reikšmė didesnė už </a:t>
            </a:r>
            <a:r>
              <a:rPr lang="lt-LT" dirty="0" smtClean="0"/>
              <a:t>100, jeigu ne – tada atspausdintų kitą pranešimą.</a:t>
            </a:r>
          </a:p>
          <a:p>
            <a:pPr lvl="1"/>
            <a:r>
              <a:rPr lang="lt-LT" dirty="0" smtClean="0"/>
              <a:t>Parašyti sąlygos sakinį, kuris patikrintų ir  atspausdintų pranešimą „Skaicius yra  0...100 tarpe“ jeigu kintamojo reikšmė yra atitinkamame rėžyje. Kitu atveju atspausdintų pranešimą „Skaiciaus apibreztame rezyje nera“</a:t>
            </a:r>
          </a:p>
          <a:p>
            <a:r>
              <a:rPr lang="lt-LT" dirty="0" smtClean="0"/>
              <a:t>Sąlygos sakiniai ir metodai:</a:t>
            </a:r>
          </a:p>
          <a:p>
            <a:pPr lvl="1"/>
            <a:r>
              <a:rPr lang="lt-LT" dirty="0" smtClean="0"/>
              <a:t>Sukurti boolean grąžinantį metodą pavadinimu checkIfNumberIsNegative. Metodas turi patikrinti ar skaičius neigiamas ir grąžinti rezultatą. Pagal gautą rezultatą atspausdinti pranešimą.</a:t>
            </a:r>
          </a:p>
          <a:p>
            <a:pPr lvl="1"/>
            <a:r>
              <a:rPr lang="lt-LT" dirty="0" smtClean="0"/>
              <a:t>Sukurti metodą, kuris patikrina ar paduotas skaičius yra triženklis.</a:t>
            </a:r>
          </a:p>
          <a:p>
            <a:pPr lvl="1"/>
            <a:r>
              <a:rPr lang="lt-LT" dirty="0" smtClean="0"/>
              <a:t>Sukurti metodą, kuris priima  tris int parametrus (sk – skaičius patikrinimui, r1, r2 – skaičiai nusakantys rėžius)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gr</a:t>
            </a:r>
            <a:r>
              <a:rPr lang="lt-LT" dirty="0" smtClean="0"/>
              <a:t>ąžina boolean kintamąjį. Metodas turi:</a:t>
            </a:r>
          </a:p>
          <a:p>
            <a:pPr lvl="2"/>
            <a:r>
              <a:rPr lang="lt-LT" dirty="0" smtClean="0"/>
              <a:t>Patikrinti ar r1 &lt; r2 – jeigu ne atspausdinti pranešimą ir baigti darbą panaudojant return.</a:t>
            </a:r>
          </a:p>
          <a:p>
            <a:pPr lvl="2"/>
            <a:r>
              <a:rPr lang="lt-LT" dirty="0" smtClean="0"/>
              <a:t>Patikrinti ir atpausdinti pranešimus ar sk yra tarp r1 r2 ar ne.</a:t>
            </a:r>
          </a:p>
          <a:p>
            <a:pPr lvl="2"/>
            <a:r>
              <a:rPr lang="lt-LT" dirty="0" smtClean="0"/>
              <a:t>Atitinkamai pagal rezultatą ar skaičius tarp r1 ir r2 grąžinti false arba true.</a:t>
            </a:r>
          </a:p>
          <a:p>
            <a:pPr marL="342900" lvl="2" indent="0">
              <a:buNone/>
            </a:pPr>
            <a:endParaRPr lang="lt-LT" dirty="0" smtClean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825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lniusCodingScool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">
    <a:dk1>
      <a:srgbClr val="2C2C2C"/>
    </a:dk1>
    <a:lt1>
      <a:srgbClr val="3952A6"/>
    </a:lt1>
    <a:dk2>
      <a:srgbClr val="FFFFFF"/>
    </a:dk2>
    <a:lt2>
      <a:srgbClr val="C9ECFC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vilniusCodingScool</Template>
  <TotalTime>15931</TotalTime>
  <Words>488</Words>
  <Application>Microsoft Office PowerPoint</Application>
  <PresentationFormat>On-screen Show (4:3)</PresentationFormat>
  <Paragraphs>121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Tahoma</vt:lpstr>
      <vt:lpstr>Wingdings</vt:lpstr>
      <vt:lpstr>vilniusCodingScool</vt:lpstr>
      <vt:lpstr>JAVA 2</vt:lpstr>
      <vt:lpstr>Kalbėsim apie</vt:lpstr>
      <vt:lpstr>Pakartojimas</vt:lpstr>
      <vt:lpstr>Leistini vardai</vt:lpstr>
      <vt:lpstr>Eclipse privalumai</vt:lpstr>
      <vt:lpstr>Sąlygos sakiniai</vt:lpstr>
      <vt:lpstr>Loginiai operatoriai</vt:lpstr>
      <vt:lpstr>Užduotys – sąlygos sakiniai</vt:lpstr>
    </vt:vector>
  </TitlesOfParts>
  <Company>Namai nameliai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Įvadas į Java programavimo kalbą</dc:title>
  <dc:creator>Vytautas Dusevicius</dc:creator>
  <cp:lastModifiedBy>Andrius Kaunas</cp:lastModifiedBy>
  <cp:revision>753</cp:revision>
  <cp:lastPrinted>1601-01-01T00:00:00Z</cp:lastPrinted>
  <dcterms:created xsi:type="dcterms:W3CDTF">2002-09-28T10:24:26Z</dcterms:created>
  <dcterms:modified xsi:type="dcterms:W3CDTF">2017-07-05T05:29:27Z</dcterms:modified>
</cp:coreProperties>
</file>