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4"/>
  </p:notesMasterIdLst>
  <p:sldIdLst>
    <p:sldId id="256" r:id="rId2"/>
    <p:sldId id="399" r:id="rId3"/>
    <p:sldId id="413" r:id="rId4"/>
    <p:sldId id="414" r:id="rId5"/>
    <p:sldId id="415" r:id="rId6"/>
    <p:sldId id="412" r:id="rId7"/>
    <p:sldId id="408" r:id="rId8"/>
    <p:sldId id="404" r:id="rId9"/>
    <p:sldId id="401" r:id="rId10"/>
    <p:sldId id="409" r:id="rId11"/>
    <p:sldId id="410" r:id="rId12"/>
    <p:sldId id="411" r:id="rId1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90" autoAdjust="0"/>
    <p:restoredTop sz="95565" autoAdjust="0"/>
  </p:normalViewPr>
  <p:slideViewPr>
    <p:cSldViewPr>
      <p:cViewPr varScale="1">
        <p:scale>
          <a:sx n="82" d="100"/>
          <a:sy n="82" d="100"/>
        </p:scale>
        <p:origin x="1560" y="84"/>
      </p:cViewPr>
      <p:guideLst>
        <p:guide orient="horz" pos="2160"/>
        <p:guide pos="2880"/>
      </p:guideLst>
    </p:cSldViewPr>
  </p:slideViewPr>
  <p:outlineViewPr>
    <p:cViewPr>
      <p:scale>
        <a:sx n="33" d="100"/>
        <a:sy n="33" d="100"/>
      </p:scale>
      <p:origin x="0" y="-762"/>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lt-L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7C41F11C-EFF6-450D-9F0A-5536DFEBDABD}" type="datetimeFigureOut">
              <a:rPr lang="lt-LT"/>
              <a:pPr>
                <a:defRPr/>
              </a:pPr>
              <a:t>2017-07-05</a:t>
            </a:fld>
            <a:endParaRPr lang="lt-L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lt-LT"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lt-LT"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lt-L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B408DB3-DDE7-49E8-AD16-99BA5E9AA365}" type="slidenum">
              <a:rPr lang="lt-LT" altLang="lt-LT"/>
              <a:pPr>
                <a:defRPr/>
              </a:pPr>
              <a:t>‹#›</a:t>
            </a:fld>
            <a:endParaRPr lang="lt-LT" altLang="lt-LT"/>
          </a:p>
        </p:txBody>
      </p:sp>
    </p:spTree>
    <p:extLst>
      <p:ext uri="{BB962C8B-B14F-4D97-AF65-F5344CB8AC3E}">
        <p14:creationId xmlns:p14="http://schemas.microsoft.com/office/powerpoint/2010/main" val="2732776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pPr>
              <a:defRPr/>
            </a:pPr>
            <a:fld id="{4B408DB3-DDE7-49E8-AD16-99BA5E9AA365}" type="slidenum">
              <a:rPr lang="lt-LT" altLang="lt-LT" smtClean="0"/>
              <a:pPr>
                <a:defRPr/>
              </a:pPr>
              <a:t>5</a:t>
            </a:fld>
            <a:endParaRPr lang="lt-LT" altLang="lt-LT"/>
          </a:p>
        </p:txBody>
      </p:sp>
    </p:spTree>
    <p:extLst>
      <p:ext uri="{BB962C8B-B14F-4D97-AF65-F5344CB8AC3E}">
        <p14:creationId xmlns:p14="http://schemas.microsoft.com/office/powerpoint/2010/main" val="245787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spTree>
      <p:nvGrpSpPr>
        <p:cNvPr id="1" name=""/>
        <p:cNvGrpSpPr/>
        <p:nvPr/>
      </p:nvGrpSpPr>
      <p:grpSpPr>
        <a:xfrm>
          <a:off x="0" y="0"/>
          <a:ext cx="0" cy="0"/>
          <a:chOff x="0" y="0"/>
          <a:chExt cx="0" cy="0"/>
        </a:xfrm>
      </p:grpSpPr>
      <p:sp>
        <p:nvSpPr>
          <p:cNvPr id="4" name="Rectangle 6"/>
          <p:cNvSpPr/>
          <p:nvPr/>
        </p:nvSpPr>
        <p:spPr>
          <a:xfrm>
            <a:off x="-4763" y="2058988"/>
            <a:ext cx="9147176"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20" y="2166365"/>
            <a:ext cx="8603674" cy="1739347"/>
          </a:xfrm>
        </p:spPr>
        <p:txBody>
          <a:bodyPr/>
          <a:lstStyle>
            <a:lvl1pPr algn="ctr">
              <a:lnSpc>
                <a:spcPct val="80000"/>
              </a:lnSpc>
              <a:defRPr sz="4500" spc="113" baseline="0"/>
            </a:lvl1pPr>
          </a:lstStyle>
          <a:p>
            <a:r>
              <a:rPr lang="lt-LT" smtClean="0"/>
              <a:t>Spustelėję redag. ruoš. pavad. stilių</a:t>
            </a:r>
            <a:endParaRPr lang="en-US" dirty="0"/>
          </a:p>
        </p:txBody>
      </p:sp>
      <p:sp>
        <p:nvSpPr>
          <p:cNvPr id="3" name="Subtitle 2"/>
          <p:cNvSpPr>
            <a:spLocks noGrp="1"/>
          </p:cNvSpPr>
          <p:nvPr>
            <p:ph type="subTitle" idx="1"/>
          </p:nvPr>
        </p:nvSpPr>
        <p:spPr>
          <a:xfrm>
            <a:off x="1143000" y="3996251"/>
            <a:ext cx="6858000" cy="1309255"/>
          </a:xfrm>
        </p:spPr>
        <p:txBody>
          <a:bodyPr/>
          <a:lstStyle>
            <a:lvl1pPr marL="0" indent="0" algn="ctr">
              <a:buNone/>
              <a:defRPr sz="1500"/>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lt-LT" smtClean="0"/>
              <a:t>Spustelėję redag. ruoš. paantrš. stilių</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8711E3D-58CA-4842-B36F-2F2BEC859849}" type="slidenum">
              <a:rPr lang="en-GB" altLang="lt-LT"/>
              <a:pPr>
                <a:defRPr/>
              </a:pPr>
              <a:t>‹#›</a:t>
            </a:fld>
            <a:endParaRPr lang="en-GB" altLang="lt-LT"/>
          </a:p>
        </p:txBody>
      </p:sp>
    </p:spTree>
    <p:extLst>
      <p:ext uri="{BB962C8B-B14F-4D97-AF65-F5344CB8AC3E}">
        <p14:creationId xmlns:p14="http://schemas.microsoft.com/office/powerpoint/2010/main" val="31977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mtClean="0"/>
              <a:t>Spustelėję redag. ruoš. pavad. stilių</a:t>
            </a:r>
            <a:endParaRPr lang="en-US" dirty="0"/>
          </a:p>
        </p:txBody>
      </p:sp>
      <p:sp>
        <p:nvSpPr>
          <p:cNvPr id="3" name="Vertical Text Placeholder 2"/>
          <p:cNvSpPr>
            <a:spLocks noGrp="1"/>
          </p:cNvSpPr>
          <p:nvPr>
            <p:ph type="body" orient="vert" idx="1"/>
          </p:nvPr>
        </p:nvSpPr>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3EC78BF-91DB-4BB8-A961-B1457B7B599A}" type="slidenum">
              <a:rPr lang="en-GB" altLang="lt-LT"/>
              <a:pPr>
                <a:defRPr/>
              </a:pPr>
              <a:t>‹#›</a:t>
            </a:fld>
            <a:endParaRPr lang="en-GB" altLang="lt-LT"/>
          </a:p>
        </p:txBody>
      </p:sp>
    </p:spTree>
    <p:extLst>
      <p:ext uri="{BB962C8B-B14F-4D97-AF65-F5344CB8AC3E}">
        <p14:creationId xmlns:p14="http://schemas.microsoft.com/office/powerpoint/2010/main" val="68649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us pavadinimas ir tekstas">
    <p:spTree>
      <p:nvGrpSpPr>
        <p:cNvPr id="1" name=""/>
        <p:cNvGrpSpPr/>
        <p:nvPr/>
      </p:nvGrpSpPr>
      <p:grpSpPr>
        <a:xfrm>
          <a:off x="0" y="0"/>
          <a:ext cx="0" cy="0"/>
          <a:chOff x="0" y="0"/>
          <a:chExt cx="0" cy="0"/>
        </a:xfrm>
      </p:grpSpPr>
      <p:sp>
        <p:nvSpPr>
          <p:cNvPr id="4" name="Rectangle 6"/>
          <p:cNvSpPr/>
          <p:nvPr/>
        </p:nvSpPr>
        <p:spPr>
          <a:xfrm>
            <a:off x="6764338"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9" y="274637"/>
            <a:ext cx="1801785" cy="5897563"/>
          </a:xfrm>
        </p:spPr>
        <p:txBody>
          <a:bodyPr vert="eaVert"/>
          <a:lstStyle/>
          <a:p>
            <a:r>
              <a:rPr lang="lt-LT" smtClean="0"/>
              <a:t>Spustelėję redag. ruoš. pavad. stilių</a:t>
            </a:r>
            <a:endParaRPr lang="en-US" dirty="0"/>
          </a:p>
        </p:txBody>
      </p:sp>
      <p:sp>
        <p:nvSpPr>
          <p:cNvPr id="3" name="Vertical Text Placeholder 2"/>
          <p:cNvSpPr>
            <a:spLocks noGrp="1"/>
          </p:cNvSpPr>
          <p:nvPr>
            <p:ph type="body" orient="vert" idx="1"/>
          </p:nvPr>
        </p:nvSpPr>
        <p:spPr>
          <a:xfrm>
            <a:off x="628650" y="274637"/>
            <a:ext cx="5979968" cy="5897563"/>
          </a:xfrm>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5" name="Date Placeholder 3"/>
          <p:cNvSpPr>
            <a:spLocks noGrp="1"/>
          </p:cNvSpPr>
          <p:nvPr>
            <p:ph type="dt" sz="half" idx="10"/>
          </p:nvPr>
        </p:nvSpPr>
        <p:spPr>
          <a:xfrm>
            <a:off x="628650" y="6423025"/>
            <a:ext cx="2057400" cy="365125"/>
          </a:xfrm>
        </p:spPr>
        <p:txBody>
          <a:bodyPr/>
          <a:lstStyle>
            <a:lvl1pPr>
              <a:defRPr/>
            </a:lvl1pPr>
          </a:lstStyle>
          <a:p>
            <a:pPr>
              <a:defRPr/>
            </a:pPr>
            <a:endParaRPr lang="en-GB"/>
          </a:p>
        </p:txBody>
      </p:sp>
      <p:sp>
        <p:nvSpPr>
          <p:cNvPr id="6" name="Footer Placeholder 4"/>
          <p:cNvSpPr>
            <a:spLocks noGrp="1"/>
          </p:cNvSpPr>
          <p:nvPr>
            <p:ph type="ftr" sz="quarter" idx="11"/>
          </p:nvPr>
        </p:nvSpPr>
        <p:spPr>
          <a:xfrm>
            <a:off x="2832100" y="6423025"/>
            <a:ext cx="3209925" cy="365125"/>
          </a:xfrm>
        </p:spPr>
        <p:txBody>
          <a:bodyPr/>
          <a:lstStyle>
            <a:lvl1pPr>
              <a:defRPr/>
            </a:lvl1pPr>
          </a:lstStyle>
          <a:p>
            <a:pPr>
              <a:defRPr/>
            </a:pPr>
            <a:endParaRPr lang="en-GB"/>
          </a:p>
        </p:txBody>
      </p:sp>
      <p:sp>
        <p:nvSpPr>
          <p:cNvPr id="7" name="Slide Number Placeholder 5"/>
          <p:cNvSpPr>
            <a:spLocks noGrp="1"/>
          </p:cNvSpPr>
          <p:nvPr>
            <p:ph type="sldNum" sz="quarter" idx="12"/>
          </p:nvPr>
        </p:nvSpPr>
        <p:spPr>
          <a:xfrm>
            <a:off x="6054725" y="6423025"/>
            <a:ext cx="660400" cy="365125"/>
          </a:xfrm>
        </p:spPr>
        <p:txBody>
          <a:bodyPr/>
          <a:lstStyle>
            <a:lvl1pPr>
              <a:defRPr/>
            </a:lvl1pPr>
          </a:lstStyle>
          <a:p>
            <a:pPr>
              <a:defRPr/>
            </a:pPr>
            <a:fld id="{08FDFA5C-662A-4831-8875-D121DE3D48E5}" type="slidenum">
              <a:rPr lang="en-GB" altLang="lt-LT"/>
              <a:pPr>
                <a:defRPr/>
              </a:pPr>
              <a:t>‹#›</a:t>
            </a:fld>
            <a:endParaRPr lang="en-GB" altLang="lt-LT"/>
          </a:p>
        </p:txBody>
      </p:sp>
    </p:spTree>
    <p:extLst>
      <p:ext uri="{BB962C8B-B14F-4D97-AF65-F5344CB8AC3E}">
        <p14:creationId xmlns:p14="http://schemas.microsoft.com/office/powerpoint/2010/main" val="2060005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1" y="593367"/>
            <a:ext cx="85205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lt-LT" smtClean="0"/>
              <a:t>Spustelėję redag. ruoš. pavad. stilių</a:t>
            </a:r>
            <a:endParaRPr/>
          </a:p>
        </p:txBody>
      </p:sp>
      <p:sp>
        <p:nvSpPr>
          <p:cNvPr id="18" name="Shape 18"/>
          <p:cNvSpPr txBox="1">
            <a:spLocks noGrp="1"/>
          </p:cNvSpPr>
          <p:nvPr>
            <p:ph type="body" idx="1"/>
          </p:nvPr>
        </p:nvSpPr>
        <p:spPr>
          <a:xfrm>
            <a:off x="311701" y="1536633"/>
            <a:ext cx="8520599" cy="4555200"/>
          </a:xfrm>
          <a:prstGeom prst="rect">
            <a:avLst/>
          </a:prstGeom>
        </p:spPr>
        <p:txBody>
          <a:bodyPr lIns="91425" tIns="91425" rIns="91425" b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lt-LT" smtClean="0"/>
              <a:t>Spustelėję redag. ruoš. teksto stilių</a:t>
            </a:r>
          </a:p>
        </p:txBody>
      </p:sp>
      <p:sp>
        <p:nvSpPr>
          <p:cNvPr id="4" name="Shape 19"/>
          <p:cNvSpPr txBox="1">
            <a:spLocks noGrp="1"/>
          </p:cNvSpPr>
          <p:nvPr>
            <p:ph type="sldNum" idx="10"/>
          </p:nvPr>
        </p:nvSpPr>
        <p:spPr>
          <a:xfrm>
            <a:off x="8472488" y="6218238"/>
            <a:ext cx="549275" cy="523875"/>
          </a:xfrm>
        </p:spPr>
        <p:txBody>
          <a:bodyPr lIns="91425" tIns="91425" rIns="91425" bIns="91425">
            <a:noAutofit/>
          </a:bodyPr>
          <a:lstStyle>
            <a:lvl1pPr>
              <a:defRPr/>
            </a:lvl1pPr>
          </a:lstStyle>
          <a:p>
            <a:pPr>
              <a:defRPr/>
            </a:pPr>
            <a:fld id="{C56CA8B0-E8BA-446F-B07E-5179F9EF912C}" type="slidenum">
              <a:rPr lang="en-GB" altLang="lt-LT"/>
              <a:pPr>
                <a:defRPr/>
              </a:pPr>
              <a:t>‹#›</a:t>
            </a:fld>
            <a:endParaRPr lang="en-GB" altLang="lt-LT"/>
          </a:p>
        </p:txBody>
      </p:sp>
    </p:spTree>
    <p:extLst>
      <p:ext uri="{BB962C8B-B14F-4D97-AF65-F5344CB8AC3E}">
        <p14:creationId xmlns:p14="http://schemas.microsoft.com/office/powerpoint/2010/main" val="3606062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400"/>
          </a:xfrm>
          <a:prstGeom prst="rect">
            <a:avLst/>
          </a:prstGeom>
        </p:spPr>
        <p:txBody>
          <a:bodyPr lIns="91425" tIns="91425" rIns="91425" bIns="91425"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lt-LT" smtClean="0"/>
              <a:t>Spustelėję redag. ruoš. pavad. stilių</a:t>
            </a:r>
            <a:endParaRPr/>
          </a:p>
        </p:txBody>
      </p:sp>
      <p:sp>
        <p:nvSpPr>
          <p:cNvPr id="3" name="Shape 34"/>
          <p:cNvSpPr txBox="1">
            <a:spLocks noGrp="1"/>
          </p:cNvSpPr>
          <p:nvPr>
            <p:ph type="sldNum" idx="10"/>
          </p:nvPr>
        </p:nvSpPr>
        <p:spPr>
          <a:xfrm>
            <a:off x="8472488" y="6218238"/>
            <a:ext cx="549275" cy="523875"/>
          </a:xfrm>
        </p:spPr>
        <p:txBody>
          <a:bodyPr lIns="91425" tIns="91425" rIns="91425" bIns="91425">
            <a:noAutofit/>
          </a:bodyPr>
          <a:lstStyle>
            <a:lvl1pPr>
              <a:defRPr/>
            </a:lvl1pPr>
          </a:lstStyle>
          <a:p>
            <a:pPr>
              <a:defRPr/>
            </a:pPr>
            <a:fld id="{1EF024A5-68B3-429B-AF90-E478727392E0}" type="slidenum">
              <a:rPr lang="en-GB" altLang="lt-LT"/>
              <a:pPr>
                <a:defRPr/>
              </a:pPr>
              <a:t>‹#›</a:t>
            </a:fld>
            <a:endParaRPr lang="en-GB" altLang="lt-LT"/>
          </a:p>
        </p:txBody>
      </p:sp>
    </p:spTree>
    <p:extLst>
      <p:ext uri="{BB962C8B-B14F-4D97-AF65-F5344CB8AC3E}">
        <p14:creationId xmlns:p14="http://schemas.microsoft.com/office/powerpoint/2010/main" val="263143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mtClean="0"/>
              <a:t>Spustelėję redag. ruoš. pavad. stilių</a:t>
            </a:r>
            <a:endParaRPr lang="en-US" dirty="0"/>
          </a:p>
        </p:txBody>
      </p:sp>
      <p:sp>
        <p:nvSpPr>
          <p:cNvPr id="3" name="Content Placeholder 2"/>
          <p:cNvSpPr>
            <a:spLocks noGrp="1"/>
          </p:cNvSpPr>
          <p:nvPr>
            <p:ph idx="1"/>
          </p:nvPr>
        </p:nvSpPr>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7A713B8-C5E7-4651-9A98-A5250C672D2A}" type="slidenum">
              <a:rPr lang="en-GB" altLang="lt-LT"/>
              <a:pPr>
                <a:defRPr/>
              </a:pPr>
              <a:t>‹#›</a:t>
            </a:fld>
            <a:endParaRPr lang="en-GB" altLang="lt-LT"/>
          </a:p>
        </p:txBody>
      </p:sp>
    </p:spTree>
    <p:extLst>
      <p:ext uri="{BB962C8B-B14F-4D97-AF65-F5344CB8AC3E}">
        <p14:creationId xmlns:p14="http://schemas.microsoft.com/office/powerpoint/2010/main" val="70347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kcijos antraštė">
    <p:bg>
      <p:bgPr>
        <a:solidFill>
          <a:schemeClr val="bg1"/>
        </a:solidFill>
        <a:effectLst/>
      </p:bgPr>
    </p:bg>
    <p:spTree>
      <p:nvGrpSpPr>
        <p:cNvPr id="1" name=""/>
        <p:cNvGrpSpPr/>
        <p:nvPr/>
      </p:nvGrpSpPr>
      <p:grpSpPr>
        <a:xfrm>
          <a:off x="0" y="0"/>
          <a:ext cx="0" cy="0"/>
          <a:chOff x="0" y="0"/>
          <a:chExt cx="0" cy="0"/>
        </a:xfrm>
      </p:grpSpPr>
      <p:sp>
        <p:nvSpPr>
          <p:cNvPr id="4" name="Rectangle 6"/>
          <p:cNvSpPr/>
          <p:nvPr/>
        </p:nvSpPr>
        <p:spPr>
          <a:xfrm>
            <a:off x="-4763" y="2058988"/>
            <a:ext cx="9147176"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oAutofit/>
          </a:bodyPr>
          <a:lstStyle>
            <a:lvl1pPr algn="ctr">
              <a:lnSpc>
                <a:spcPct val="80000"/>
              </a:lnSpc>
              <a:defRPr sz="4500" b="0" spc="113" baseline="0">
                <a:solidFill>
                  <a:schemeClr val="bg1"/>
                </a:solidFill>
              </a:defRPr>
            </a:lvl1pPr>
          </a:lstStyle>
          <a:p>
            <a:r>
              <a:rPr lang="lt-LT" smtClean="0"/>
              <a:t>Spustelėję redag. ruoš. pavad. stilių</a:t>
            </a:r>
            <a:endParaRPr lang="en-US" dirty="0"/>
          </a:p>
        </p:txBody>
      </p:sp>
      <p:sp>
        <p:nvSpPr>
          <p:cNvPr id="3" name="Text Placeholder 2"/>
          <p:cNvSpPr>
            <a:spLocks noGrp="1"/>
          </p:cNvSpPr>
          <p:nvPr>
            <p:ph type="body" idx="1"/>
          </p:nvPr>
        </p:nvSpPr>
        <p:spPr>
          <a:xfrm>
            <a:off x="624893" y="4010335"/>
            <a:ext cx="7886700" cy="1174639"/>
          </a:xfrm>
        </p:spPr>
        <p:txBody>
          <a:bodyPr/>
          <a:lstStyle>
            <a:lvl1pPr marL="0" indent="0" algn="ctr">
              <a:buNone/>
              <a:defRPr sz="15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lt-LT" smtClean="0"/>
              <a:t>Spustelėję redag. ruoš. teksto stilių</a:t>
            </a:r>
          </a:p>
        </p:txBody>
      </p:sp>
      <p:sp>
        <p:nvSpPr>
          <p:cNvPr id="5" name="Date Placeholder 3"/>
          <p:cNvSpPr>
            <a:spLocks noGrp="1"/>
          </p:cNvSpPr>
          <p:nvPr>
            <p:ph type="dt" sz="half" idx="10"/>
          </p:nvPr>
        </p:nvSpPr>
        <p:spPr/>
        <p:txBody>
          <a:bodyPr/>
          <a:lstStyle>
            <a:lvl1pPr>
              <a:defRPr>
                <a:solidFill>
                  <a:schemeClr val="tx2"/>
                </a:solidFill>
              </a:defRPr>
            </a:lvl1pPr>
          </a:lstStyle>
          <a:p>
            <a:pPr>
              <a:defRPr/>
            </a:pPr>
            <a:endParaRPr lang="en-GB"/>
          </a:p>
        </p:txBody>
      </p:sp>
      <p:sp>
        <p:nvSpPr>
          <p:cNvPr id="6" name="Footer Placeholder 4"/>
          <p:cNvSpPr>
            <a:spLocks noGrp="1"/>
          </p:cNvSpPr>
          <p:nvPr>
            <p:ph type="ftr" sz="quarter" idx="11"/>
          </p:nvPr>
        </p:nvSpPr>
        <p:spPr/>
        <p:txBody>
          <a:bodyPr/>
          <a:lstStyle>
            <a:lvl1pPr>
              <a:defRPr>
                <a:solidFill>
                  <a:schemeClr val="tx2"/>
                </a:solidFill>
              </a:defRPr>
            </a:lvl1pPr>
          </a:lstStyle>
          <a:p>
            <a:pPr>
              <a:defRPr/>
            </a:pPr>
            <a:endParaRPr lang="en-GB"/>
          </a:p>
        </p:txBody>
      </p:sp>
      <p:sp>
        <p:nvSpPr>
          <p:cNvPr id="7" name="Slide Number Placeholder 5"/>
          <p:cNvSpPr>
            <a:spLocks noGrp="1"/>
          </p:cNvSpPr>
          <p:nvPr>
            <p:ph type="sldNum" sz="quarter" idx="12"/>
          </p:nvPr>
        </p:nvSpPr>
        <p:spPr/>
        <p:txBody>
          <a:bodyPr/>
          <a:lstStyle>
            <a:lvl1pPr>
              <a:defRPr>
                <a:solidFill>
                  <a:schemeClr val="tx2"/>
                </a:solidFill>
              </a:defRPr>
            </a:lvl1pPr>
          </a:lstStyle>
          <a:p>
            <a:pPr>
              <a:defRPr/>
            </a:pPr>
            <a:fld id="{7EE6606C-F023-4EB9-B1AC-00BF45F260CC}" type="slidenum">
              <a:rPr lang="en-GB" altLang="lt-LT"/>
              <a:pPr>
                <a:defRPr/>
              </a:pPr>
              <a:t>‹#›</a:t>
            </a:fld>
            <a:endParaRPr lang="en-GB" altLang="lt-LT"/>
          </a:p>
        </p:txBody>
      </p:sp>
    </p:spTree>
    <p:extLst>
      <p:ext uri="{BB962C8B-B14F-4D97-AF65-F5344CB8AC3E}">
        <p14:creationId xmlns:p14="http://schemas.microsoft.com/office/powerpoint/2010/main" val="7988613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smtClean="0"/>
              <a:t>Spustelėję redag. ruoš. pavad. stilių</a:t>
            </a:r>
            <a:endParaRPr lang="en-US" dirty="0"/>
          </a:p>
        </p:txBody>
      </p:sp>
      <p:sp>
        <p:nvSpPr>
          <p:cNvPr id="3" name="Content Placeholder 2"/>
          <p:cNvSpPr>
            <a:spLocks noGrp="1"/>
          </p:cNvSpPr>
          <p:nvPr>
            <p:ph sz="half" idx="1"/>
          </p:nvPr>
        </p:nvSpPr>
        <p:spPr>
          <a:xfrm>
            <a:off x="904008"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4" name="Content Placeholder 3"/>
          <p:cNvSpPr>
            <a:spLocks noGrp="1"/>
          </p:cNvSpPr>
          <p:nvPr>
            <p:ph sz="half" idx="2"/>
          </p:nvPr>
        </p:nvSpPr>
        <p:spPr>
          <a:xfrm>
            <a:off x="4672793"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7954669-6D57-4163-8503-F6C93C76C371}" type="slidenum">
              <a:rPr lang="en-GB" altLang="lt-LT"/>
              <a:pPr>
                <a:defRPr/>
              </a:pPr>
              <a:t>‹#›</a:t>
            </a:fld>
            <a:endParaRPr lang="en-GB" altLang="lt-LT"/>
          </a:p>
        </p:txBody>
      </p:sp>
    </p:spTree>
    <p:extLst>
      <p:ext uri="{BB962C8B-B14F-4D97-AF65-F5344CB8AC3E}">
        <p14:creationId xmlns:p14="http://schemas.microsoft.com/office/powerpoint/2010/main" val="171267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lt-LT" smtClean="0"/>
              <a:t>Spustelėję redag. ruoš. pavad. stilių</a:t>
            </a:r>
            <a:endParaRPr lang="en-US" dirty="0"/>
          </a:p>
        </p:txBody>
      </p:sp>
      <p:sp>
        <p:nvSpPr>
          <p:cNvPr id="3" name="Text Placeholder 2"/>
          <p:cNvSpPr>
            <a:spLocks noGrp="1"/>
          </p:cNvSpPr>
          <p:nvPr>
            <p:ph type="body" idx="1"/>
          </p:nvPr>
        </p:nvSpPr>
        <p:spPr>
          <a:xfrm>
            <a:off x="905256" y="1913470"/>
            <a:ext cx="3566160" cy="743095"/>
          </a:xfrm>
        </p:spPr>
        <p:txBody>
          <a:bodyPr anchor="ct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4" name="Content Placeholder 3"/>
          <p:cNvSpPr>
            <a:spLocks noGrp="1"/>
          </p:cNvSpPr>
          <p:nvPr>
            <p:ph sz="half" idx="2"/>
          </p:nvPr>
        </p:nvSpPr>
        <p:spPr>
          <a:xfrm>
            <a:off x="905256" y="2656567"/>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5" name="Text Placeholder 4"/>
          <p:cNvSpPr>
            <a:spLocks noGrp="1"/>
          </p:cNvSpPr>
          <p:nvPr>
            <p:ph type="body" sz="quarter" idx="3"/>
          </p:nvPr>
        </p:nvSpPr>
        <p:spPr>
          <a:xfrm>
            <a:off x="4673423" y="1913470"/>
            <a:ext cx="3566160" cy="743095"/>
          </a:xfrm>
        </p:spPr>
        <p:txBody>
          <a:bodyPr anchor="ct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6" name="Content Placeholder 5"/>
          <p:cNvSpPr>
            <a:spLocks noGrp="1"/>
          </p:cNvSpPr>
          <p:nvPr>
            <p:ph sz="quarter" idx="4"/>
          </p:nvPr>
        </p:nvSpPr>
        <p:spPr>
          <a:xfrm>
            <a:off x="4673423" y="2656564"/>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B67E96D3-26B7-4AE4-9F08-C404440BA33B}" type="slidenum">
              <a:rPr lang="en-GB" altLang="lt-LT"/>
              <a:pPr>
                <a:defRPr/>
              </a:pPr>
              <a:t>‹#›</a:t>
            </a:fld>
            <a:endParaRPr lang="en-GB" altLang="lt-LT"/>
          </a:p>
        </p:txBody>
      </p:sp>
    </p:spTree>
    <p:extLst>
      <p:ext uri="{BB962C8B-B14F-4D97-AF65-F5344CB8AC3E}">
        <p14:creationId xmlns:p14="http://schemas.microsoft.com/office/powerpoint/2010/main" val="410934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mtClean="0"/>
              <a:t>Spustelėję redag. ruoš. pavad. stilių</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82B25E24-D6C6-470B-A50A-D3E8CE4BBB18}" type="slidenum">
              <a:rPr lang="en-GB" altLang="lt-LT"/>
              <a:pPr>
                <a:defRPr/>
              </a:pPr>
              <a:t>‹#›</a:t>
            </a:fld>
            <a:endParaRPr lang="en-GB" altLang="lt-LT"/>
          </a:p>
        </p:txBody>
      </p:sp>
    </p:spTree>
    <p:extLst>
      <p:ext uri="{BB962C8B-B14F-4D97-AF65-F5344CB8AC3E}">
        <p14:creationId xmlns:p14="http://schemas.microsoft.com/office/powerpoint/2010/main" val="54431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3"/>
          <p:cNvSpPr>
            <a:spLocks noGrp="1"/>
          </p:cNvSpPr>
          <p:nvPr>
            <p:ph type="sldNum" sz="quarter" idx="12"/>
          </p:nvPr>
        </p:nvSpPr>
        <p:spPr/>
        <p:txBody>
          <a:bodyPr/>
          <a:lstStyle>
            <a:lvl1pPr>
              <a:defRPr/>
            </a:lvl1pPr>
          </a:lstStyle>
          <a:p>
            <a:pPr>
              <a:defRPr/>
            </a:pPr>
            <a:fld id="{BA0F41EE-0670-470A-8EF5-E95E8024157D}" type="slidenum">
              <a:rPr lang="en-GB" altLang="lt-LT"/>
              <a:pPr>
                <a:defRPr/>
              </a:pPr>
              <a:t>‹#›</a:t>
            </a:fld>
            <a:endParaRPr lang="en-GB" altLang="lt-LT"/>
          </a:p>
        </p:txBody>
      </p:sp>
    </p:spTree>
    <p:extLst>
      <p:ext uri="{BB962C8B-B14F-4D97-AF65-F5344CB8AC3E}">
        <p14:creationId xmlns:p14="http://schemas.microsoft.com/office/powerpoint/2010/main" val="38143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smtClean="0"/>
              <a:t>Spustelėję redag. ruoš. pavad. stilių</a:t>
            </a:r>
            <a:endParaRPr lang="en-US" dirty="0"/>
          </a:p>
        </p:txBody>
      </p:sp>
      <p:sp>
        <p:nvSpPr>
          <p:cNvPr id="3" name="Content Placeholder 2"/>
          <p:cNvSpPr>
            <a:spLocks noGrp="1"/>
          </p:cNvSpPr>
          <p:nvPr>
            <p:ph idx="1"/>
          </p:nvPr>
        </p:nvSpPr>
        <p:spPr>
          <a:xfrm>
            <a:off x="905256" y="2120055"/>
            <a:ext cx="4594860" cy="4114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4" name="Text Placeholder 3"/>
          <p:cNvSpPr>
            <a:spLocks noGrp="1"/>
          </p:cNvSpPr>
          <p:nvPr>
            <p:ph type="body" sz="half" idx="2"/>
          </p:nvPr>
        </p:nvSpPr>
        <p:spPr>
          <a:xfrm>
            <a:off x="5841767" y="2147487"/>
            <a:ext cx="2400300" cy="3432319"/>
          </a:xfrm>
        </p:spPr>
        <p:txBody>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lt-LT" smtClean="0"/>
              <a:t>Spustelėję redag. ruoš. teksto stilių</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92252A0-2BF4-4C6D-944B-BCFC425F1071}" type="slidenum">
              <a:rPr lang="en-GB" altLang="lt-LT"/>
              <a:pPr>
                <a:defRPr/>
              </a:pPr>
              <a:t>‹#›</a:t>
            </a:fld>
            <a:endParaRPr lang="en-GB" altLang="lt-LT"/>
          </a:p>
        </p:txBody>
      </p:sp>
    </p:spTree>
    <p:extLst>
      <p:ext uri="{BB962C8B-B14F-4D97-AF65-F5344CB8AC3E}">
        <p14:creationId xmlns:p14="http://schemas.microsoft.com/office/powerpoint/2010/main" val="1216938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smtClean="0"/>
              <a:t>Spustelėję redag. ruoš. pavad. stilių</a:t>
            </a:r>
            <a:endParaRPr lang="en-US" dirty="0"/>
          </a:p>
        </p:txBody>
      </p:sp>
      <p:sp>
        <p:nvSpPr>
          <p:cNvPr id="3" name="Picture Placeholder 2"/>
          <p:cNvSpPr>
            <a:spLocks noGrp="1" noChangeAspect="1"/>
          </p:cNvSpPr>
          <p:nvPr>
            <p:ph type="pic" idx="1"/>
          </p:nvPr>
        </p:nvSpPr>
        <p:spPr>
          <a:xfrm>
            <a:off x="960120" y="2211495"/>
            <a:ext cx="4594860" cy="3931920"/>
          </a:xfrm>
          <a:solidFill>
            <a:schemeClr val="tx2">
              <a:lumMod val="60000"/>
              <a:lumOff val="40000"/>
            </a:schemeClr>
          </a:solidFill>
        </p:spPr>
        <p:txBody>
          <a:bodyPr tIns="365760" rtlCol="0">
            <a:normAutofit/>
          </a:bodyPr>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lt-LT" noProof="0" smtClean="0"/>
              <a:t>Spustelėkite piktogr. norėdami įtraukti pav.</a:t>
            </a:r>
            <a:endParaRPr lang="en-US" noProof="0" dirty="0"/>
          </a:p>
        </p:txBody>
      </p:sp>
      <p:sp>
        <p:nvSpPr>
          <p:cNvPr id="4" name="Text Placeholder 3"/>
          <p:cNvSpPr>
            <a:spLocks noGrp="1"/>
          </p:cNvSpPr>
          <p:nvPr>
            <p:ph type="body" sz="half" idx="2"/>
          </p:nvPr>
        </p:nvSpPr>
        <p:spPr>
          <a:xfrm>
            <a:off x="5843016" y="2150621"/>
            <a:ext cx="2400300" cy="3429000"/>
          </a:xfrm>
        </p:spPr>
        <p:txBody>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lt-LT" smtClean="0"/>
              <a:t>Spustelėję redag. ruoš. teksto stilių</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70848A4-A8AA-452B-A268-6EE8FFB477C6}" type="slidenum">
              <a:rPr lang="en-GB" altLang="lt-LT"/>
              <a:pPr>
                <a:defRPr/>
              </a:pPr>
              <a:t>‹#›</a:t>
            </a:fld>
            <a:endParaRPr lang="en-GB" altLang="lt-LT"/>
          </a:p>
        </p:txBody>
      </p:sp>
    </p:spTree>
    <p:extLst>
      <p:ext uri="{BB962C8B-B14F-4D97-AF65-F5344CB8AC3E}">
        <p14:creationId xmlns:p14="http://schemas.microsoft.com/office/powerpoint/2010/main" val="308689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0" y="176213"/>
            <a:ext cx="9142413" cy="16462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1700" y="284163"/>
            <a:ext cx="7339013" cy="1508125"/>
          </a:xfrm>
          <a:prstGeom prst="rect">
            <a:avLst/>
          </a:prstGeom>
        </p:spPr>
        <p:txBody>
          <a:bodyPr vert="horz" lIns="91440" tIns="45720" rIns="91440" bIns="45720" rtlCol="0" anchor="ctr">
            <a:normAutofit/>
          </a:bodyPr>
          <a:lstStyle/>
          <a:p>
            <a:r>
              <a:rPr lang="lt-LT" smtClean="0"/>
              <a:t>Spustelėję redag. ruoš. pavad. stilių</a:t>
            </a:r>
            <a:endParaRPr lang="en-US" dirty="0"/>
          </a:p>
        </p:txBody>
      </p:sp>
      <p:sp>
        <p:nvSpPr>
          <p:cNvPr id="1028" name="Text Placeholder 2"/>
          <p:cNvSpPr>
            <a:spLocks noGrp="1"/>
          </p:cNvSpPr>
          <p:nvPr>
            <p:ph type="body" idx="1"/>
          </p:nvPr>
        </p:nvSpPr>
        <p:spPr bwMode="auto">
          <a:xfrm>
            <a:off x="901700" y="2011363"/>
            <a:ext cx="7339013"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lt-LT" altLang="lt-LT" smtClean="0"/>
              <a:t>Spustelėję redag. ruoš. teksto stilių</a:t>
            </a:r>
          </a:p>
          <a:p>
            <a:pPr lvl="1"/>
            <a:r>
              <a:rPr lang="lt-LT" altLang="lt-LT" smtClean="0"/>
              <a:t>Antras lygmuo</a:t>
            </a:r>
          </a:p>
          <a:p>
            <a:pPr lvl="2"/>
            <a:r>
              <a:rPr lang="lt-LT" altLang="lt-LT" smtClean="0"/>
              <a:t>Trečias lygmuo</a:t>
            </a:r>
          </a:p>
          <a:p>
            <a:pPr lvl="3"/>
            <a:r>
              <a:rPr lang="lt-LT" altLang="lt-LT" smtClean="0"/>
              <a:t>Ketvirtas lygmuo</a:t>
            </a:r>
          </a:p>
          <a:p>
            <a:pPr lvl="4"/>
            <a:r>
              <a:rPr lang="lt-LT" altLang="lt-LT" smtClean="0"/>
              <a:t>Penktas lygmuo</a:t>
            </a:r>
            <a:endParaRPr lang="en-US" altLang="lt-LT" smtClean="0"/>
          </a:p>
        </p:txBody>
      </p:sp>
      <p:sp>
        <p:nvSpPr>
          <p:cNvPr id="4" name="Date Placeholder 3"/>
          <p:cNvSpPr>
            <a:spLocks noGrp="1"/>
          </p:cNvSpPr>
          <p:nvPr>
            <p:ph type="dt" sz="half" idx="2"/>
          </p:nvPr>
        </p:nvSpPr>
        <p:spPr>
          <a:xfrm>
            <a:off x="901700" y="6423025"/>
            <a:ext cx="2251075" cy="365125"/>
          </a:xfrm>
          <a:prstGeom prst="rect">
            <a:avLst/>
          </a:prstGeom>
        </p:spPr>
        <p:txBody>
          <a:bodyPr vert="horz" lIns="91440" tIns="45720" rIns="45720" bIns="45720" rtlCol="0" anchor="ctr"/>
          <a:lstStyle>
            <a:lvl1pPr algn="l" eaLnBrk="1" hangingPunct="1">
              <a:defRPr sz="788">
                <a:solidFill>
                  <a:schemeClr val="tx1"/>
                </a:solidFill>
              </a:defRPr>
            </a:lvl1pPr>
          </a:lstStyle>
          <a:p>
            <a:pPr>
              <a:defRPr/>
            </a:pPr>
            <a:endParaRPr lang="en-GB"/>
          </a:p>
        </p:txBody>
      </p:sp>
      <p:sp>
        <p:nvSpPr>
          <p:cNvPr id="5" name="Footer Placeholder 4"/>
          <p:cNvSpPr>
            <a:spLocks noGrp="1"/>
          </p:cNvSpPr>
          <p:nvPr>
            <p:ph type="ftr" sz="quarter" idx="3"/>
          </p:nvPr>
        </p:nvSpPr>
        <p:spPr>
          <a:xfrm>
            <a:off x="4197350" y="6423025"/>
            <a:ext cx="3783013" cy="365125"/>
          </a:xfrm>
          <a:prstGeom prst="rect">
            <a:avLst/>
          </a:prstGeom>
        </p:spPr>
        <p:txBody>
          <a:bodyPr vert="horz" lIns="91440" tIns="45720" rIns="91440" bIns="45720" rtlCol="0" anchor="ctr"/>
          <a:lstStyle>
            <a:lvl1pPr algn="r" eaLnBrk="1" hangingPunct="1">
              <a:defRPr sz="788">
                <a:solidFill>
                  <a:schemeClr val="tx1"/>
                </a:solidFill>
              </a:defRPr>
            </a:lvl1pPr>
          </a:lstStyle>
          <a:p>
            <a:pPr>
              <a:defRPr/>
            </a:pPr>
            <a:endParaRPr lang="en-GB"/>
          </a:p>
        </p:txBody>
      </p:sp>
      <p:sp>
        <p:nvSpPr>
          <p:cNvPr id="6" name="Slide Number Placeholder 5"/>
          <p:cNvSpPr>
            <a:spLocks noGrp="1"/>
          </p:cNvSpPr>
          <p:nvPr>
            <p:ph type="sldNum" sz="quarter" idx="4"/>
          </p:nvPr>
        </p:nvSpPr>
        <p:spPr>
          <a:xfrm>
            <a:off x="7994650" y="6423025"/>
            <a:ext cx="709613" cy="365125"/>
          </a:xfrm>
          <a:prstGeom prst="rect">
            <a:avLst/>
          </a:prstGeom>
        </p:spPr>
        <p:txBody>
          <a:bodyPr vert="horz" wrap="square" lIns="45720" tIns="45720" rIns="91440" bIns="45720" numCol="1" anchor="ctr" anchorCtr="0" compatLnSpc="1">
            <a:prstTxWarp prst="textNoShape">
              <a:avLst/>
            </a:prstTxWarp>
          </a:bodyPr>
          <a:lstStyle>
            <a:lvl1pPr eaLnBrk="1" hangingPunct="1">
              <a:defRPr sz="900"/>
            </a:lvl1pPr>
          </a:lstStyle>
          <a:p>
            <a:pPr>
              <a:defRPr/>
            </a:pPr>
            <a:fld id="{164163DB-A1F4-4E6A-A896-D316929EBEE6}" type="slidenum">
              <a:rPr lang="en-GB" altLang="lt-LT"/>
              <a:pPr>
                <a:defRPr/>
              </a:pPr>
              <a:t>‹#›</a:t>
            </a:fld>
            <a:endParaRPr lang="en-GB" altLang="lt-LT"/>
          </a:p>
        </p:txBody>
      </p:sp>
    </p:spTree>
  </p:cSld>
  <p:clrMap bg1="dk1" tx1="lt1" bg2="dk2" tx2="lt2" accent1="accent1" accent2="accent2" accent3="accent3" accent4="accent4" accent5="accent5" accent6="accent6" hlink="hlink" folHlink="folHlink"/>
  <p:sldLayoutIdLst>
    <p:sldLayoutId id="2147484062" r:id="rId1"/>
    <p:sldLayoutId id="2147484055" r:id="rId2"/>
    <p:sldLayoutId id="2147484063" r:id="rId3"/>
    <p:sldLayoutId id="2147484056" r:id="rId4"/>
    <p:sldLayoutId id="2147484057" r:id="rId5"/>
    <p:sldLayoutId id="2147484058" r:id="rId6"/>
    <p:sldLayoutId id="2147484064" r:id="rId7"/>
    <p:sldLayoutId id="2147484059" r:id="rId8"/>
    <p:sldLayoutId id="2147484060" r:id="rId9"/>
    <p:sldLayoutId id="2147484061" r:id="rId10"/>
    <p:sldLayoutId id="2147484065" r:id="rId11"/>
    <p:sldLayoutId id="2147484066" r:id="rId12"/>
    <p:sldLayoutId id="2147484067" r:id="rId13"/>
  </p:sldLayoutIdLst>
  <p:txStyles>
    <p:titleStyle>
      <a:lvl1pPr algn="l" defTabSz="685800" rtl="0" eaLnBrk="0" fontAlgn="base" hangingPunct="0">
        <a:lnSpc>
          <a:spcPct val="85000"/>
        </a:lnSpc>
        <a:spcBef>
          <a:spcPct val="0"/>
        </a:spcBef>
        <a:spcAft>
          <a:spcPct val="0"/>
        </a:spcAft>
        <a:defRPr sz="3000" kern="1200" cap="all">
          <a:solidFill>
            <a:schemeClr val="bg2"/>
          </a:solidFill>
          <a:latin typeface="+mj-lt"/>
          <a:ea typeface="+mj-ea"/>
          <a:cs typeface="+mj-cs"/>
        </a:defRPr>
      </a:lvl1pPr>
      <a:lvl2pPr algn="l" defTabSz="685800" rtl="0" eaLnBrk="0" fontAlgn="base" hangingPunct="0">
        <a:lnSpc>
          <a:spcPct val="85000"/>
        </a:lnSpc>
        <a:spcBef>
          <a:spcPct val="0"/>
        </a:spcBef>
        <a:spcAft>
          <a:spcPct val="0"/>
        </a:spcAft>
        <a:defRPr sz="3000">
          <a:solidFill>
            <a:schemeClr val="bg2"/>
          </a:solidFill>
          <a:latin typeface="Corbel" pitchFamily="34" charset="0"/>
        </a:defRPr>
      </a:lvl2pPr>
      <a:lvl3pPr algn="l" defTabSz="685800" rtl="0" eaLnBrk="0" fontAlgn="base" hangingPunct="0">
        <a:lnSpc>
          <a:spcPct val="85000"/>
        </a:lnSpc>
        <a:spcBef>
          <a:spcPct val="0"/>
        </a:spcBef>
        <a:spcAft>
          <a:spcPct val="0"/>
        </a:spcAft>
        <a:defRPr sz="3000">
          <a:solidFill>
            <a:schemeClr val="bg2"/>
          </a:solidFill>
          <a:latin typeface="Corbel" pitchFamily="34" charset="0"/>
        </a:defRPr>
      </a:lvl3pPr>
      <a:lvl4pPr algn="l" defTabSz="685800" rtl="0" eaLnBrk="0" fontAlgn="base" hangingPunct="0">
        <a:lnSpc>
          <a:spcPct val="85000"/>
        </a:lnSpc>
        <a:spcBef>
          <a:spcPct val="0"/>
        </a:spcBef>
        <a:spcAft>
          <a:spcPct val="0"/>
        </a:spcAft>
        <a:defRPr sz="3000">
          <a:solidFill>
            <a:schemeClr val="bg2"/>
          </a:solidFill>
          <a:latin typeface="Corbel" pitchFamily="34" charset="0"/>
        </a:defRPr>
      </a:lvl4pPr>
      <a:lvl5pPr algn="l" defTabSz="685800" rtl="0" eaLnBrk="0" fontAlgn="base" hangingPunct="0">
        <a:lnSpc>
          <a:spcPct val="85000"/>
        </a:lnSpc>
        <a:spcBef>
          <a:spcPct val="0"/>
        </a:spcBef>
        <a:spcAft>
          <a:spcPct val="0"/>
        </a:spcAft>
        <a:defRPr sz="3000">
          <a:solidFill>
            <a:schemeClr val="bg2"/>
          </a:solidFill>
          <a:latin typeface="Corbel" pitchFamily="34" charset="0"/>
        </a:defRPr>
      </a:lvl5pPr>
      <a:lvl6pPr marL="457200" algn="l" defTabSz="685800" rtl="0" fontAlgn="base">
        <a:lnSpc>
          <a:spcPct val="85000"/>
        </a:lnSpc>
        <a:spcBef>
          <a:spcPct val="0"/>
        </a:spcBef>
        <a:spcAft>
          <a:spcPct val="0"/>
        </a:spcAft>
        <a:defRPr sz="3000">
          <a:solidFill>
            <a:schemeClr val="bg2"/>
          </a:solidFill>
          <a:latin typeface="Corbel" pitchFamily="34" charset="0"/>
        </a:defRPr>
      </a:lvl6pPr>
      <a:lvl7pPr marL="914400" algn="l" defTabSz="685800" rtl="0" fontAlgn="base">
        <a:lnSpc>
          <a:spcPct val="85000"/>
        </a:lnSpc>
        <a:spcBef>
          <a:spcPct val="0"/>
        </a:spcBef>
        <a:spcAft>
          <a:spcPct val="0"/>
        </a:spcAft>
        <a:defRPr sz="3000">
          <a:solidFill>
            <a:schemeClr val="bg2"/>
          </a:solidFill>
          <a:latin typeface="Corbel" pitchFamily="34" charset="0"/>
        </a:defRPr>
      </a:lvl7pPr>
      <a:lvl8pPr marL="1371600" algn="l" defTabSz="685800" rtl="0" fontAlgn="base">
        <a:lnSpc>
          <a:spcPct val="85000"/>
        </a:lnSpc>
        <a:spcBef>
          <a:spcPct val="0"/>
        </a:spcBef>
        <a:spcAft>
          <a:spcPct val="0"/>
        </a:spcAft>
        <a:defRPr sz="3000">
          <a:solidFill>
            <a:schemeClr val="bg2"/>
          </a:solidFill>
          <a:latin typeface="Corbel" pitchFamily="34" charset="0"/>
        </a:defRPr>
      </a:lvl8pPr>
      <a:lvl9pPr marL="1828800" algn="l" defTabSz="685800" rtl="0" fontAlgn="base">
        <a:lnSpc>
          <a:spcPct val="85000"/>
        </a:lnSpc>
        <a:spcBef>
          <a:spcPct val="0"/>
        </a:spcBef>
        <a:spcAft>
          <a:spcPct val="0"/>
        </a:spcAft>
        <a:defRPr sz="3000">
          <a:solidFill>
            <a:schemeClr val="bg2"/>
          </a:solidFill>
          <a:latin typeface="Corbel" pitchFamily="34" charset="0"/>
        </a:defRPr>
      </a:lvl9pPr>
    </p:titleStyle>
    <p:bodyStyle>
      <a:lvl1pPr marL="136525" indent="-136525" algn="l" defTabSz="685800" rtl="0" eaLnBrk="0" fontAlgn="base" hangingPunct="0">
        <a:lnSpc>
          <a:spcPct val="90000"/>
        </a:lnSpc>
        <a:spcBef>
          <a:spcPts val="900"/>
        </a:spcBef>
        <a:spcAft>
          <a:spcPts val="150"/>
        </a:spcAft>
        <a:buClr>
          <a:schemeClr val="tx1"/>
        </a:buClr>
        <a:buFont typeface="Wingdings" panose="05000000000000000000" pitchFamily="2" charset="2"/>
        <a:buChar char=""/>
        <a:defRPr sz="1600" kern="1200">
          <a:solidFill>
            <a:schemeClr val="tx1"/>
          </a:solidFill>
          <a:latin typeface="+mn-lt"/>
          <a:ea typeface="+mn-ea"/>
          <a:cs typeface="+mn-cs"/>
        </a:defRPr>
      </a:lvl1pPr>
      <a:lvl2pPr marL="307975" indent="-136525" algn="l" defTabSz="685800" rtl="0" eaLnBrk="0" fontAlgn="base" hangingPunct="0">
        <a:lnSpc>
          <a:spcPct val="90000"/>
        </a:lnSpc>
        <a:spcBef>
          <a:spcPts val="150"/>
        </a:spcBef>
        <a:spcAft>
          <a:spcPts val="300"/>
        </a:spcAft>
        <a:buClr>
          <a:schemeClr val="tx1"/>
        </a:buClr>
        <a:buFont typeface="Wingdings" panose="05000000000000000000" pitchFamily="2" charset="2"/>
        <a:buChar char=""/>
        <a:defRPr sz="1500" kern="1200">
          <a:solidFill>
            <a:schemeClr val="tx1"/>
          </a:solidFill>
          <a:latin typeface="+mn-lt"/>
          <a:ea typeface="+mn-ea"/>
          <a:cs typeface="+mn-cs"/>
        </a:defRPr>
      </a:lvl2pPr>
      <a:lvl3pPr marL="479425" indent="-136525" algn="l" defTabSz="685800" rtl="0" eaLnBrk="0" fontAlgn="base" hangingPunct="0">
        <a:lnSpc>
          <a:spcPct val="90000"/>
        </a:lnSpc>
        <a:spcBef>
          <a:spcPts val="150"/>
        </a:spcBef>
        <a:spcAft>
          <a:spcPts val="300"/>
        </a:spcAft>
        <a:buClr>
          <a:schemeClr val="tx1"/>
        </a:buClr>
        <a:buFont typeface="Wingdings" panose="05000000000000000000" pitchFamily="2" charset="2"/>
        <a:buChar char=""/>
        <a:defRPr sz="1300" kern="1200">
          <a:solidFill>
            <a:schemeClr val="tx1"/>
          </a:solidFill>
          <a:latin typeface="+mn-lt"/>
          <a:ea typeface="+mn-ea"/>
          <a:cs typeface="+mn-cs"/>
        </a:defRPr>
      </a:lvl3pPr>
      <a:lvl4pPr marL="650875" indent="-136525" algn="l" defTabSz="685800" rtl="0" eaLnBrk="0" fontAlgn="base" hangingPunct="0">
        <a:lnSpc>
          <a:spcPct val="90000"/>
        </a:lnSpc>
        <a:spcBef>
          <a:spcPts val="150"/>
        </a:spcBef>
        <a:spcAft>
          <a:spcPts val="300"/>
        </a:spcAft>
        <a:buClr>
          <a:schemeClr val="tx1"/>
        </a:buClr>
        <a:buFont typeface="Wingdings" panose="05000000000000000000" pitchFamily="2" charset="2"/>
        <a:buChar char=""/>
        <a:defRPr sz="1200" kern="1200">
          <a:solidFill>
            <a:schemeClr val="tx1"/>
          </a:solidFill>
          <a:latin typeface="+mn-lt"/>
          <a:ea typeface="+mn-ea"/>
          <a:cs typeface="+mn-cs"/>
        </a:defRPr>
      </a:lvl4pPr>
      <a:lvl5pPr marL="822325" indent="-136525" algn="l" defTabSz="685800" rtl="0" eaLnBrk="0" fontAlgn="base" hangingPunct="0">
        <a:lnSpc>
          <a:spcPct val="90000"/>
        </a:lnSpc>
        <a:spcBef>
          <a:spcPts val="150"/>
        </a:spcBef>
        <a:spcAft>
          <a:spcPts val="300"/>
        </a:spcAft>
        <a:buClr>
          <a:schemeClr val="tx1"/>
        </a:buClr>
        <a:buFont typeface="Wingdings" panose="05000000000000000000" pitchFamily="2" charset="2"/>
        <a:buChar char=""/>
        <a:defRPr sz="1200" kern="1200">
          <a:solidFill>
            <a:schemeClr val="tx1"/>
          </a:solidFill>
          <a:latin typeface="+mn-lt"/>
          <a:ea typeface="+mn-ea"/>
          <a:cs typeface="+mn-cs"/>
        </a:defRPr>
      </a:lvl5pPr>
      <a:lvl6pPr marL="9634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tutorial/" TargetMode="External"/><Relationship Id="rId2" Type="http://schemas.openxmlformats.org/officeDocument/2006/relationships/hyperlink" Target="https://www.tutorialspoint.com/java/" TargetMode="External"/><Relationship Id="rId1" Type="http://schemas.openxmlformats.org/officeDocument/2006/relationships/slideLayout" Target="../slideLayouts/slideLayout2.xml"/><Relationship Id="rId5" Type="http://schemas.openxmlformats.org/officeDocument/2006/relationships/hyperlink" Target="http://www.javatpoint.com/java-tutorial" TargetMode="External"/><Relationship Id="rId4" Type="http://schemas.openxmlformats.org/officeDocument/2006/relationships/hyperlink" Target="http://www.learnjavaonlin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a:xfrm>
            <a:off x="274638" y="2166938"/>
            <a:ext cx="8602662" cy="1738312"/>
          </a:xfrm>
        </p:spPr>
        <p:txBody>
          <a:bodyPr/>
          <a:lstStyle/>
          <a:p>
            <a:pPr eaLnBrk="1" fontAlgn="auto" hangingPunct="1">
              <a:spcAft>
                <a:spcPts val="0"/>
              </a:spcAft>
              <a:defRPr/>
            </a:pPr>
            <a:r>
              <a:rPr lang="en-US" dirty="0" smtClean="0">
                <a:latin typeface="Arial" pitchFamily="34" charset="0"/>
                <a:cs typeface="Arial" pitchFamily="34" charset="0"/>
              </a:rPr>
              <a:t>JAVA </a:t>
            </a:r>
            <a:r>
              <a:rPr lang="en-US" dirty="0">
                <a:latin typeface="Arial" pitchFamily="34" charset="0"/>
                <a:cs typeface="Arial" pitchFamily="34" charset="0"/>
              </a:rPr>
              <a:t>3</a:t>
            </a:r>
            <a:endParaRPr lang="en-GB" dirty="0">
              <a:latin typeface="Arial" pitchFamily="34" charset="0"/>
              <a:cs typeface="Arial" pitchFamily="34" charset="0"/>
            </a:endParaRPr>
          </a:p>
        </p:txBody>
      </p:sp>
      <p:sp>
        <p:nvSpPr>
          <p:cNvPr id="9219" name="Rectangle 3"/>
          <p:cNvSpPr>
            <a:spLocks noGrp="1" noChangeArrowheads="1"/>
          </p:cNvSpPr>
          <p:nvPr>
            <p:ph type="subTitle" idx="1"/>
          </p:nvPr>
        </p:nvSpPr>
        <p:spPr>
          <a:xfrm>
            <a:off x="1143000" y="3995738"/>
            <a:ext cx="6858000" cy="1309687"/>
          </a:xfrm>
        </p:spPr>
        <p:txBody>
          <a:bodyPr/>
          <a:lstStyle/>
          <a:p>
            <a:pPr eaLnBrk="1" hangingPunct="1"/>
            <a:endParaRPr lang="en-US" altLang="lt-LT" dirty="0" smtClean="0">
              <a:latin typeface="Arial" panose="020B0604020202020204" pitchFamily="34" charset="0"/>
              <a:cs typeface="Arial" panose="020B0604020202020204" pitchFamily="34" charset="0"/>
            </a:endParaRPr>
          </a:p>
        </p:txBody>
      </p:sp>
      <p:pic>
        <p:nvPicPr>
          <p:cNvPr id="92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4838" y="474663"/>
            <a:ext cx="539432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Masyvai</a:t>
            </a:r>
            <a:endParaRPr lang="en-US" dirty="0"/>
          </a:p>
        </p:txBody>
      </p:sp>
      <p:sp>
        <p:nvSpPr>
          <p:cNvPr id="3" name="Content Placeholder 2"/>
          <p:cNvSpPr>
            <a:spLocks noGrp="1"/>
          </p:cNvSpPr>
          <p:nvPr>
            <p:ph sz="half" idx="1"/>
          </p:nvPr>
        </p:nvSpPr>
        <p:spPr/>
        <p:txBody>
          <a:bodyPr/>
          <a:lstStyle/>
          <a:p>
            <a:r>
              <a:rPr lang="lt-LT" dirty="0" smtClean="0"/>
              <a:t>Kokių nors elementų eilė</a:t>
            </a:r>
          </a:p>
          <a:p>
            <a:r>
              <a:rPr lang="lt-LT" dirty="0" smtClean="0"/>
              <a:t>Masyvai būna fiksuoto ilgio</a:t>
            </a:r>
          </a:p>
          <a:p>
            <a:r>
              <a:rPr lang="lt-LT" dirty="0" smtClean="0"/>
              <a:t>Galime naudoti su bet kokiais kintamųjų tipais</a:t>
            </a:r>
            <a:endParaRPr lang="en-US" dirty="0" smtClean="0"/>
          </a:p>
          <a:p>
            <a:r>
              <a:rPr lang="en-US" dirty="0" err="1" smtClean="0"/>
              <a:t>Indeksuojami</a:t>
            </a:r>
            <a:r>
              <a:rPr lang="en-US" dirty="0" smtClean="0"/>
              <a:t> </a:t>
            </a:r>
            <a:r>
              <a:rPr lang="en-US" dirty="0" err="1" smtClean="0"/>
              <a:t>nuo</a:t>
            </a:r>
            <a:r>
              <a:rPr lang="en-US" dirty="0" smtClean="0"/>
              <a:t> 0</a:t>
            </a:r>
            <a:endParaRPr lang="lt-LT" dirty="0" smtClean="0"/>
          </a:p>
          <a:p>
            <a:r>
              <a:rPr lang="lt-LT" dirty="0" smtClean="0"/>
              <a:t>Masyvo ilgis pasiekiamas per masyvoPavadinimas.length</a:t>
            </a:r>
          </a:p>
          <a:p>
            <a:r>
              <a:rPr lang="lt-LT" dirty="0" smtClean="0"/>
              <a:t>Masyvo elementus pasiekiame per masyvoPavadinimas.[indeksas]</a:t>
            </a:r>
          </a:p>
          <a:p>
            <a:r>
              <a:rPr lang="lt-LT" dirty="0" smtClean="0"/>
              <a:t>Bandant kreiptis už masyvo ribų – gausime </a:t>
            </a:r>
            <a:r>
              <a:rPr lang="en-US" dirty="0" err="1" smtClean="0"/>
              <a:t>klaid</a:t>
            </a:r>
            <a:r>
              <a:rPr lang="lt-LT" dirty="0" smtClean="0"/>
              <a:t>ą</a:t>
            </a:r>
            <a:endParaRPr lang="en-US" dirty="0"/>
          </a:p>
        </p:txBody>
      </p:sp>
      <p:sp>
        <p:nvSpPr>
          <p:cNvPr id="6" name="Content Placeholder 5"/>
          <p:cNvSpPr>
            <a:spLocks noGrp="1"/>
          </p:cNvSpPr>
          <p:nvPr>
            <p:ph sz="half" idx="2"/>
          </p:nvPr>
        </p:nvSpPr>
        <p:spPr/>
        <p:txBody>
          <a:bodyPr/>
          <a:lstStyle/>
          <a:p>
            <a:endParaRPr lang="en-US" dirty="0"/>
          </a:p>
        </p:txBody>
      </p:sp>
      <p:pic>
        <p:nvPicPr>
          <p:cNvPr id="5" name="Shape 224"/>
          <p:cNvPicPr preferRelativeResize="0"/>
          <p:nvPr/>
        </p:nvPicPr>
        <p:blipFill>
          <a:blip r:embed="rId2">
            <a:alphaModFix/>
          </a:blip>
          <a:stretch>
            <a:fillRect/>
          </a:stretch>
        </p:blipFill>
        <p:spPr>
          <a:xfrm>
            <a:off x="4955616" y="3733800"/>
            <a:ext cx="3000513" cy="1094874"/>
          </a:xfrm>
          <a:prstGeom prst="rect">
            <a:avLst/>
          </a:prstGeom>
          <a:noFill/>
          <a:ln>
            <a:noFill/>
          </a:ln>
        </p:spPr>
      </p:pic>
      <p:pic>
        <p:nvPicPr>
          <p:cNvPr id="1026" name="Picture 2" descr="https://docs.oracle.com/javase/tutorial/figures/java/objects-tenElementArra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33600"/>
            <a:ext cx="3190875" cy="11811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66800" y="5638800"/>
            <a:ext cx="4781550" cy="400050"/>
          </a:xfrm>
          <a:prstGeom prst="rect">
            <a:avLst/>
          </a:prstGeom>
        </p:spPr>
      </p:pic>
    </p:spTree>
    <p:extLst>
      <p:ext uri="{BB962C8B-B14F-4D97-AF65-F5344CB8AC3E}">
        <p14:creationId xmlns:p14="http://schemas.microsoft.com/office/powerpoint/2010/main" val="591457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Masyvų užduotYs</a:t>
            </a:r>
            <a:endParaRPr lang="en-US" dirty="0"/>
          </a:p>
        </p:txBody>
      </p:sp>
      <p:sp>
        <p:nvSpPr>
          <p:cNvPr id="3" name="Content Placeholder 2"/>
          <p:cNvSpPr>
            <a:spLocks noGrp="1"/>
          </p:cNvSpPr>
          <p:nvPr>
            <p:ph idx="1"/>
          </p:nvPr>
        </p:nvSpPr>
        <p:spPr/>
        <p:txBody>
          <a:bodyPr/>
          <a:lstStyle/>
          <a:p>
            <a:r>
              <a:rPr lang="lt-LT" dirty="0" smtClean="0"/>
              <a:t>Sukurti programą kuri išpausdintų visus masyvo inicializuoto kaip „int masyvas [] </a:t>
            </a:r>
            <a:r>
              <a:rPr lang="en-US" dirty="0" smtClean="0"/>
              <a:t>= {</a:t>
            </a:r>
            <a:r>
              <a:rPr lang="en-US" dirty="0" err="1" smtClean="0"/>
              <a:t>skai</a:t>
            </a:r>
            <a:r>
              <a:rPr lang="lt-LT" dirty="0" smtClean="0"/>
              <a:t>č</a:t>
            </a:r>
            <a:r>
              <a:rPr lang="en-US" dirty="0" err="1" smtClean="0"/>
              <a:t>iai</a:t>
            </a:r>
            <a:r>
              <a:rPr lang="en-US" dirty="0" smtClean="0"/>
              <a:t>}</a:t>
            </a:r>
            <a:r>
              <a:rPr lang="lt-LT" dirty="0" smtClean="0"/>
              <a:t>“</a:t>
            </a:r>
            <a:r>
              <a:rPr lang="en-US" dirty="0" smtClean="0"/>
              <a:t> </a:t>
            </a:r>
            <a:r>
              <a:rPr lang="en-US" dirty="0" err="1" smtClean="0"/>
              <a:t>narius</a:t>
            </a:r>
            <a:r>
              <a:rPr lang="lt-LT" dirty="0" smtClean="0"/>
              <a:t>.</a:t>
            </a:r>
          </a:p>
          <a:p>
            <a:r>
              <a:rPr lang="lt-LT" dirty="0" smtClean="0"/>
              <a:t>Sukurti programą atspausdintų masyvo narių sumą.</a:t>
            </a:r>
            <a:endParaRPr lang="en-US" dirty="0" smtClean="0"/>
          </a:p>
          <a:p>
            <a:r>
              <a:rPr lang="en-US" dirty="0" err="1" smtClean="0"/>
              <a:t>Sukurti</a:t>
            </a:r>
            <a:r>
              <a:rPr lang="en-US" dirty="0" smtClean="0"/>
              <a:t> program</a:t>
            </a:r>
            <a:r>
              <a:rPr lang="lt-LT" dirty="0" smtClean="0"/>
              <a:t>ą kuri perrašo kintamuosius iš vieno masyvo į kitą.</a:t>
            </a:r>
          </a:p>
          <a:p>
            <a:r>
              <a:rPr lang="lt-LT" dirty="0" smtClean="0"/>
              <a:t>Sukurti programą kur skaitytų skaičius iš komandinės eilutės ir išsaugotų juos į 5 ilgio masyvą ir tada atspausdintų masyvo narius.</a:t>
            </a:r>
          </a:p>
          <a:p>
            <a:r>
              <a:rPr lang="lt-LT" dirty="0" smtClean="0"/>
              <a:t>Sukurti programą, kuri iš pradžių paprašytų įvesti kiek skaičių reikės įvesti (į kokio dydžio masyvą) ir tada iš komandinės eilutės nuskaitytų visus skaičius. Pabaigus skaitymą, atspausdinti masyvo narius ir visų narių sumą.</a:t>
            </a:r>
            <a:endParaRPr lang="en-US" dirty="0"/>
          </a:p>
        </p:txBody>
      </p:sp>
    </p:spTree>
    <p:extLst>
      <p:ext uri="{BB962C8B-B14F-4D97-AF65-F5344CB8AC3E}">
        <p14:creationId xmlns:p14="http://schemas.microsoft.com/office/powerpoint/2010/main" val="4074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Namų darbai</a:t>
            </a:r>
            <a:endParaRPr lang="en-US" dirty="0"/>
          </a:p>
        </p:txBody>
      </p:sp>
      <p:sp>
        <p:nvSpPr>
          <p:cNvPr id="3" name="Content Placeholder 2"/>
          <p:cNvSpPr>
            <a:spLocks noGrp="1"/>
          </p:cNvSpPr>
          <p:nvPr>
            <p:ph idx="1"/>
          </p:nvPr>
        </p:nvSpPr>
        <p:spPr/>
        <p:txBody>
          <a:bodyPr/>
          <a:lstStyle/>
          <a:p>
            <a:r>
              <a:rPr lang="en-US" dirty="0" smtClean="0"/>
              <a:t>I</a:t>
            </a:r>
            <a:r>
              <a:rPr lang="lt-LT" dirty="0" smtClean="0"/>
              <a:t>šbandyti dalybos ir liekanos(modulus) operatorius (/ ir %):</a:t>
            </a:r>
          </a:p>
          <a:p>
            <a:pPr lvl="1"/>
            <a:r>
              <a:rPr lang="lt-LT" dirty="0" smtClean="0"/>
              <a:t>Sukurti metodą, kuri pasakytų ar įvestas skaičius lyginis ar ne</a:t>
            </a:r>
          </a:p>
          <a:p>
            <a:pPr lvl="1"/>
            <a:r>
              <a:rPr lang="lt-LT" dirty="0" smtClean="0"/>
              <a:t>Sukurti metodą, kuris prima sveiką skaičių – minutes ir atspausdintų kiek dienų, valandų ir minučių praeis. (Pvz.: įvedus 123 -&gt; turėtų atspausdinti: 0 dienų, 2 valandos, 3 minutės)</a:t>
            </a:r>
          </a:p>
          <a:p>
            <a:pPr lvl="1"/>
            <a:r>
              <a:rPr lang="lt-LT" dirty="0" smtClean="0"/>
              <a:t>Sukurti metodą kuris panaudojant / ir % operatorius pasakytų keliaženklis skaičius</a:t>
            </a:r>
          </a:p>
          <a:p>
            <a:r>
              <a:rPr lang="lt-LT" dirty="0" smtClean="0"/>
              <a:t>Pabandyti pastudijuoti kurį nors online mokymosi šaltinį ir pakartoti temas, kurias praėjome:</a:t>
            </a:r>
          </a:p>
          <a:p>
            <a:pPr lvl="1"/>
            <a:r>
              <a:rPr lang="lt" u="sng" dirty="0">
                <a:solidFill>
                  <a:schemeClr val="hlink"/>
                </a:solidFill>
                <a:hlinkClick r:id="rId2"/>
              </a:rPr>
              <a:t>https://www.tutorialspoint.com/java/</a:t>
            </a:r>
          </a:p>
          <a:p>
            <a:pPr lvl="1"/>
            <a:r>
              <a:rPr lang="lt" u="sng" dirty="0">
                <a:solidFill>
                  <a:schemeClr val="hlink"/>
                </a:solidFill>
                <a:hlinkClick r:id="rId3"/>
              </a:rPr>
              <a:t>https://docs.oracle.com/javase/tutorial/</a:t>
            </a:r>
          </a:p>
          <a:p>
            <a:pPr lvl="1"/>
            <a:r>
              <a:rPr lang="lt" u="sng" dirty="0">
                <a:solidFill>
                  <a:schemeClr val="hlink"/>
                </a:solidFill>
                <a:hlinkClick r:id="rId4"/>
              </a:rPr>
              <a:t>http://www.learnjavaonline.org/</a:t>
            </a:r>
          </a:p>
          <a:p>
            <a:pPr lvl="1"/>
            <a:r>
              <a:rPr lang="lt" u="sng" dirty="0">
                <a:solidFill>
                  <a:schemeClr val="hlink"/>
                </a:solidFill>
                <a:hlinkClick r:id="rId5"/>
              </a:rPr>
              <a:t>http://www.javatpoint.com/java-tutorial</a:t>
            </a:r>
          </a:p>
          <a:p>
            <a:pPr lvl="1"/>
            <a:endParaRPr lang="lt-LT" dirty="0" smtClean="0"/>
          </a:p>
        </p:txBody>
      </p:sp>
    </p:spTree>
    <p:extLst>
      <p:ext uri="{BB962C8B-B14F-4D97-AF65-F5344CB8AC3E}">
        <p14:creationId xmlns:p14="http://schemas.microsoft.com/office/powerpoint/2010/main" val="1626491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Kalb</a:t>
            </a:r>
            <a:r>
              <a:rPr lang="lt-LT" dirty="0" smtClean="0"/>
              <a:t>ėsim</a:t>
            </a:r>
            <a:r>
              <a:rPr lang="en-US" dirty="0" smtClean="0"/>
              <a:t>e</a:t>
            </a:r>
            <a:r>
              <a:rPr lang="lt-LT" dirty="0" smtClean="0"/>
              <a:t> </a:t>
            </a:r>
            <a:r>
              <a:rPr lang="lt-LT" dirty="0" smtClean="0"/>
              <a:t>apie</a:t>
            </a:r>
            <a:endParaRPr lang="en-US" dirty="0"/>
          </a:p>
        </p:txBody>
      </p:sp>
      <p:sp>
        <p:nvSpPr>
          <p:cNvPr id="3" name="Content Placeholder 2"/>
          <p:cNvSpPr>
            <a:spLocks noGrp="1"/>
          </p:cNvSpPr>
          <p:nvPr>
            <p:ph idx="1"/>
          </p:nvPr>
        </p:nvSpPr>
        <p:spPr/>
        <p:txBody>
          <a:bodyPr/>
          <a:lstStyle/>
          <a:p>
            <a:r>
              <a:rPr lang="lt-LT" dirty="0" smtClean="0"/>
              <a:t>Skaitymas iš komandinės eilutės</a:t>
            </a:r>
          </a:p>
          <a:p>
            <a:r>
              <a:rPr lang="lt-LT" dirty="0" smtClean="0"/>
              <a:t>Switch sakinys</a:t>
            </a:r>
          </a:p>
          <a:p>
            <a:r>
              <a:rPr lang="lt-LT" dirty="0" smtClean="0"/>
              <a:t>Ciklai</a:t>
            </a:r>
          </a:p>
          <a:p>
            <a:r>
              <a:rPr lang="lt-LT" dirty="0" smtClean="0"/>
              <a:t>Masyvai</a:t>
            </a:r>
            <a:endParaRPr lang="lt-LT" dirty="0"/>
          </a:p>
        </p:txBody>
      </p:sp>
    </p:spTree>
    <p:extLst>
      <p:ext uri="{BB962C8B-B14F-4D97-AF65-F5344CB8AC3E}">
        <p14:creationId xmlns:p14="http://schemas.microsoft.com/office/powerpoint/2010/main" val="983995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Skaitymas iš komandinės eilutės</a:t>
            </a:r>
            <a:endParaRPr lang="lt-LT" dirty="0"/>
          </a:p>
        </p:txBody>
      </p:sp>
      <p:sp>
        <p:nvSpPr>
          <p:cNvPr id="3" name="Content Placeholder 2"/>
          <p:cNvSpPr>
            <a:spLocks noGrp="1"/>
          </p:cNvSpPr>
          <p:nvPr>
            <p:ph idx="1"/>
          </p:nvPr>
        </p:nvSpPr>
        <p:spPr/>
        <p:txBody>
          <a:bodyPr/>
          <a:lstStyle/>
          <a:p>
            <a:r>
              <a:rPr lang="en-US" dirty="0" err="1" smtClean="0"/>
              <a:t>Naudosime</a:t>
            </a:r>
            <a:r>
              <a:rPr lang="en-US" dirty="0" smtClean="0"/>
              <a:t> Scanner </a:t>
            </a:r>
            <a:r>
              <a:rPr lang="en-US" dirty="0" err="1" smtClean="0"/>
              <a:t>klas</a:t>
            </a:r>
            <a:r>
              <a:rPr lang="lt-LT" dirty="0" smtClean="0"/>
              <a:t>ės nextInt() ir next() metodus</a:t>
            </a:r>
          </a:p>
          <a:p>
            <a:r>
              <a:rPr lang="lt-LT" dirty="0" smtClean="0"/>
              <a:t>Kitus metodus, galima pamatyti Eclipse pasiūlymuose</a:t>
            </a:r>
          </a:p>
          <a:p>
            <a:r>
              <a:rPr lang="lt-LT" dirty="0" smtClean="0"/>
              <a:t>Jeigu nuskaitytas tipas neatitinka - klaida</a:t>
            </a:r>
            <a:endParaRPr lang="en-US" dirty="0" smtClean="0"/>
          </a:p>
          <a:p>
            <a:endParaRPr lang="en-US" dirty="0"/>
          </a:p>
        </p:txBody>
      </p:sp>
      <p:pic>
        <p:nvPicPr>
          <p:cNvPr id="5" name="Picture 4"/>
          <p:cNvPicPr>
            <a:picLocks noChangeAspect="1"/>
          </p:cNvPicPr>
          <p:nvPr/>
        </p:nvPicPr>
        <p:blipFill>
          <a:blip r:embed="rId2"/>
          <a:stretch>
            <a:fillRect/>
          </a:stretch>
        </p:blipFill>
        <p:spPr>
          <a:xfrm>
            <a:off x="1053307" y="3255169"/>
            <a:ext cx="5038725" cy="1304925"/>
          </a:xfrm>
          <a:prstGeom prst="rect">
            <a:avLst/>
          </a:prstGeom>
        </p:spPr>
      </p:pic>
      <p:pic>
        <p:nvPicPr>
          <p:cNvPr id="6" name="Picture 5"/>
          <p:cNvPicPr>
            <a:picLocks noChangeAspect="1"/>
          </p:cNvPicPr>
          <p:nvPr/>
        </p:nvPicPr>
        <p:blipFill>
          <a:blip r:embed="rId3"/>
          <a:stretch>
            <a:fillRect/>
          </a:stretch>
        </p:blipFill>
        <p:spPr>
          <a:xfrm>
            <a:off x="1053307" y="5061347"/>
            <a:ext cx="3267075" cy="1323975"/>
          </a:xfrm>
          <a:prstGeom prst="rect">
            <a:avLst/>
          </a:prstGeom>
        </p:spPr>
      </p:pic>
      <p:pic>
        <p:nvPicPr>
          <p:cNvPr id="7" name="Picture 6"/>
          <p:cNvPicPr>
            <a:picLocks noChangeAspect="1"/>
          </p:cNvPicPr>
          <p:nvPr/>
        </p:nvPicPr>
        <p:blipFill>
          <a:blip r:embed="rId4"/>
          <a:stretch>
            <a:fillRect/>
          </a:stretch>
        </p:blipFill>
        <p:spPr>
          <a:xfrm>
            <a:off x="4571206" y="5061347"/>
            <a:ext cx="4019550" cy="1266825"/>
          </a:xfrm>
          <a:prstGeom prst="rect">
            <a:avLst/>
          </a:prstGeom>
        </p:spPr>
      </p:pic>
      <p:pic>
        <p:nvPicPr>
          <p:cNvPr id="4" name="Picture 3"/>
          <p:cNvPicPr>
            <a:picLocks noChangeAspect="1"/>
          </p:cNvPicPr>
          <p:nvPr/>
        </p:nvPicPr>
        <p:blipFill>
          <a:blip r:embed="rId5"/>
          <a:stretch>
            <a:fillRect/>
          </a:stretch>
        </p:blipFill>
        <p:spPr>
          <a:xfrm>
            <a:off x="6019800" y="2634853"/>
            <a:ext cx="2705100" cy="238125"/>
          </a:xfrm>
          <a:prstGeom prst="rect">
            <a:avLst/>
          </a:prstGeom>
        </p:spPr>
      </p:pic>
    </p:spTree>
    <p:extLst>
      <p:ext uri="{BB962C8B-B14F-4D97-AF65-F5344CB8AC3E}">
        <p14:creationId xmlns:p14="http://schemas.microsoft.com/office/powerpoint/2010/main" val="2138159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Užduotis – skaitymas iš eilutės</a:t>
            </a:r>
            <a:endParaRPr lang="lt-LT" dirty="0"/>
          </a:p>
        </p:txBody>
      </p:sp>
      <p:sp>
        <p:nvSpPr>
          <p:cNvPr id="3" name="Content Placeholder 2"/>
          <p:cNvSpPr>
            <a:spLocks noGrp="1"/>
          </p:cNvSpPr>
          <p:nvPr>
            <p:ph idx="1"/>
          </p:nvPr>
        </p:nvSpPr>
        <p:spPr/>
        <p:txBody>
          <a:bodyPr/>
          <a:lstStyle/>
          <a:p>
            <a:r>
              <a:rPr lang="lt-LT" dirty="0" smtClean="0"/>
              <a:t>Nuskaityti skaičių ir jį atspausdinti</a:t>
            </a:r>
            <a:r>
              <a:rPr lang="en-US" dirty="0" smtClean="0"/>
              <a:t>.</a:t>
            </a:r>
            <a:endParaRPr lang="lt-LT" dirty="0" smtClean="0"/>
          </a:p>
          <a:p>
            <a:r>
              <a:rPr lang="lt-LT" dirty="0" smtClean="0"/>
              <a:t>Nuskaityti du skaičius ir juos sudėti, panaudojant prieš tai sukurtą sudėties metodą.</a:t>
            </a:r>
          </a:p>
          <a:p>
            <a:r>
              <a:rPr lang="lt-LT" dirty="0" smtClean="0"/>
              <a:t>Nuskaityti String ir jį atspausdinti.</a:t>
            </a:r>
          </a:p>
          <a:p>
            <a:r>
              <a:rPr lang="lt-LT" dirty="0" smtClean="0"/>
              <a:t>Nuskaityti du String elementus ir juos atspausdinti</a:t>
            </a:r>
            <a:r>
              <a:rPr lang="en-US" dirty="0" smtClean="0"/>
              <a:t>.</a:t>
            </a:r>
            <a:endParaRPr lang="lt-LT" dirty="0"/>
          </a:p>
        </p:txBody>
      </p:sp>
    </p:spTree>
    <p:extLst>
      <p:ext uri="{BB962C8B-B14F-4D97-AF65-F5344CB8AC3E}">
        <p14:creationId xmlns:p14="http://schemas.microsoft.com/office/powerpoint/2010/main" val="2995840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Užduotys – sąlygos sakiniai + Scanner</a:t>
            </a:r>
            <a:endParaRPr lang="lt-LT" dirty="0"/>
          </a:p>
        </p:txBody>
      </p:sp>
      <p:sp>
        <p:nvSpPr>
          <p:cNvPr id="3" name="Content Placeholder 2"/>
          <p:cNvSpPr>
            <a:spLocks noGrp="1"/>
          </p:cNvSpPr>
          <p:nvPr>
            <p:ph idx="1"/>
          </p:nvPr>
        </p:nvSpPr>
        <p:spPr/>
        <p:txBody>
          <a:bodyPr/>
          <a:lstStyle/>
          <a:p>
            <a:r>
              <a:rPr lang="en-US" dirty="0" err="1" smtClean="0"/>
              <a:t>Panaudoti</a:t>
            </a:r>
            <a:r>
              <a:rPr lang="lt-LT" dirty="0" smtClean="0"/>
              <a:t>:</a:t>
            </a:r>
          </a:p>
          <a:p>
            <a:pPr lvl="1"/>
            <a:r>
              <a:rPr lang="lt-LT" dirty="0" smtClean="0"/>
              <a:t>S</a:t>
            </a:r>
            <a:r>
              <a:rPr lang="en-US" dirty="0" smtClean="0"/>
              <a:t>canner</a:t>
            </a:r>
            <a:r>
              <a:rPr lang="lt-LT" dirty="0" smtClean="0"/>
              <a:t> skaitymui iš komandinės eilutės</a:t>
            </a:r>
          </a:p>
          <a:p>
            <a:pPr lvl="1"/>
            <a:r>
              <a:rPr lang="en-US" dirty="0" err="1"/>
              <a:t>palyginimo</a:t>
            </a:r>
            <a:r>
              <a:rPr lang="en-US" dirty="0"/>
              <a:t> </a:t>
            </a:r>
            <a:r>
              <a:rPr lang="en-US" dirty="0" err="1"/>
              <a:t>operatorius</a:t>
            </a:r>
            <a:r>
              <a:rPr lang="en-US" dirty="0"/>
              <a:t> : &lt; &gt; &lt;= &gt;=</a:t>
            </a:r>
          </a:p>
          <a:p>
            <a:pPr lvl="1"/>
            <a:r>
              <a:rPr lang="lt-LT" dirty="0"/>
              <a:t>loginius operatorius </a:t>
            </a:r>
            <a:r>
              <a:rPr lang="en-US" dirty="0"/>
              <a:t>&amp;&amp; ||</a:t>
            </a:r>
            <a:endParaRPr lang="lt-LT" dirty="0"/>
          </a:p>
          <a:p>
            <a:r>
              <a:rPr lang="en-US" dirty="0" smtClean="0"/>
              <a:t>1 </a:t>
            </a:r>
            <a:r>
              <a:rPr lang="en-US" dirty="0" err="1" smtClean="0"/>
              <a:t>sukurti</a:t>
            </a:r>
            <a:r>
              <a:rPr lang="en-US" dirty="0" smtClean="0"/>
              <a:t> program</a:t>
            </a:r>
            <a:r>
              <a:rPr lang="lt-LT" dirty="0" smtClean="0"/>
              <a:t>ą, kuri atspausdintų ar įvestas skaičius yra neigiamas</a:t>
            </a:r>
            <a:endParaRPr lang="en-US" dirty="0" smtClean="0"/>
          </a:p>
          <a:p>
            <a:r>
              <a:rPr lang="lt-LT" dirty="0"/>
              <a:t>2</a:t>
            </a:r>
            <a:r>
              <a:rPr lang="en-US" dirty="0" smtClean="0"/>
              <a:t> </a:t>
            </a:r>
            <a:r>
              <a:rPr lang="en-US" dirty="0" err="1" smtClean="0"/>
              <a:t>sukurti</a:t>
            </a:r>
            <a:r>
              <a:rPr lang="en-US" dirty="0" smtClean="0"/>
              <a:t> program</a:t>
            </a:r>
            <a:r>
              <a:rPr lang="lt-LT" dirty="0" smtClean="0"/>
              <a:t>ą, kuri pagal įvestą žmogaus amžių atspausdina ar žmogus gali balsuoti (turi virš 18 metų). Apsaugoti programą nuo labai didelių (didesnių negu 100) ir neigiamų skaičių. Jeigu įvestas </a:t>
            </a:r>
            <a:r>
              <a:rPr lang="lt-LT" dirty="0"/>
              <a:t>skaičius </a:t>
            </a:r>
            <a:r>
              <a:rPr lang="lt-LT" dirty="0" smtClean="0"/>
              <a:t>neteisingas – atspausdinti pranešimą.</a:t>
            </a:r>
          </a:p>
          <a:p>
            <a:r>
              <a:rPr lang="lt-LT" dirty="0"/>
              <a:t>3</a:t>
            </a:r>
            <a:r>
              <a:rPr lang="lt-LT" dirty="0" smtClean="0"/>
              <a:t> sukurti programą, kuri spausdintų atskirus pranešimus jeigu ivestas skaičius:</a:t>
            </a:r>
          </a:p>
          <a:p>
            <a:pPr lvl="1"/>
            <a:r>
              <a:rPr lang="lt-LT" dirty="0" smtClean="0"/>
              <a:t>Neigiamas – „neigiamas“</a:t>
            </a:r>
          </a:p>
          <a:p>
            <a:pPr lvl="1"/>
            <a:r>
              <a:rPr lang="lt-LT" dirty="0" smtClean="0"/>
              <a:t>Didesnis negu 100 „didesnis negu 100“</a:t>
            </a:r>
          </a:p>
          <a:p>
            <a:pPr lvl="1"/>
            <a:r>
              <a:rPr lang="lt-LT" dirty="0" smtClean="0"/>
              <a:t>Nuo </a:t>
            </a:r>
            <a:r>
              <a:rPr lang="en-US" dirty="0" smtClean="0"/>
              <a:t>40 </a:t>
            </a:r>
            <a:r>
              <a:rPr lang="en-US" dirty="0" err="1" smtClean="0"/>
              <a:t>iki</a:t>
            </a:r>
            <a:r>
              <a:rPr lang="en-US" dirty="0" smtClean="0"/>
              <a:t> 60</a:t>
            </a:r>
            <a:r>
              <a:rPr lang="lt-LT" dirty="0" smtClean="0"/>
              <a:t> „tarp 40 ir 60“</a:t>
            </a:r>
            <a:endParaRPr lang="en-US" dirty="0" smtClean="0"/>
          </a:p>
          <a:p>
            <a:pPr lvl="1"/>
            <a:r>
              <a:rPr lang="en-US" dirty="0" err="1" smtClean="0"/>
              <a:t>Visais</a:t>
            </a:r>
            <a:r>
              <a:rPr lang="en-US" dirty="0" smtClean="0"/>
              <a:t> </a:t>
            </a:r>
            <a:r>
              <a:rPr lang="en-US" dirty="0" err="1" smtClean="0"/>
              <a:t>kitais</a:t>
            </a:r>
            <a:r>
              <a:rPr lang="en-US" dirty="0" smtClean="0"/>
              <a:t> </a:t>
            </a:r>
            <a:r>
              <a:rPr lang="en-US" dirty="0" err="1" smtClean="0"/>
              <a:t>atvejais</a:t>
            </a:r>
            <a:r>
              <a:rPr lang="lt-LT" dirty="0" smtClean="0"/>
              <a:t> parašytų kitą pranešimą.</a:t>
            </a:r>
            <a:endParaRPr lang="lt-LT" dirty="0"/>
          </a:p>
        </p:txBody>
      </p:sp>
    </p:spTree>
    <p:extLst>
      <p:ext uri="{BB962C8B-B14F-4D97-AF65-F5344CB8AC3E}">
        <p14:creationId xmlns:p14="http://schemas.microsoft.com/office/powerpoint/2010/main" val="1503040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a:t>
            </a:r>
            <a:r>
              <a:rPr lang="en-US" dirty="0" err="1" smtClean="0"/>
              <a:t>sakinys</a:t>
            </a:r>
            <a:endParaRPr lang="en-US" dirty="0"/>
          </a:p>
        </p:txBody>
      </p:sp>
      <p:pic>
        <p:nvPicPr>
          <p:cNvPr id="5" name="Content Placeholder 4"/>
          <p:cNvPicPr>
            <a:picLocks noGrp="1" noChangeAspect="1"/>
          </p:cNvPicPr>
          <p:nvPr>
            <p:ph sz="half" idx="1"/>
          </p:nvPr>
        </p:nvPicPr>
        <p:blipFill>
          <a:blip r:embed="rId2"/>
          <a:stretch>
            <a:fillRect/>
          </a:stretch>
        </p:blipFill>
        <p:spPr>
          <a:xfrm>
            <a:off x="901700" y="4505325"/>
            <a:ext cx="2962275" cy="1895475"/>
          </a:xfrm>
          <a:prstGeom prst="rect">
            <a:avLst/>
          </a:prstGeom>
        </p:spPr>
      </p:pic>
      <p:pic>
        <p:nvPicPr>
          <p:cNvPr id="7" name="Content Placeholder 6"/>
          <p:cNvPicPr>
            <a:picLocks noGrp="1" noChangeAspect="1"/>
          </p:cNvPicPr>
          <p:nvPr>
            <p:ph sz="half" idx="2"/>
          </p:nvPr>
        </p:nvPicPr>
        <p:blipFill>
          <a:blip r:embed="rId3"/>
          <a:stretch>
            <a:fillRect/>
          </a:stretch>
        </p:blipFill>
        <p:spPr>
          <a:xfrm>
            <a:off x="4876800" y="2514600"/>
            <a:ext cx="2981325" cy="1476375"/>
          </a:xfrm>
          <a:prstGeom prst="rect">
            <a:avLst/>
          </a:prstGeom>
        </p:spPr>
      </p:pic>
      <p:pic>
        <p:nvPicPr>
          <p:cNvPr id="6" name="Picture 5"/>
          <p:cNvPicPr>
            <a:picLocks noChangeAspect="1"/>
          </p:cNvPicPr>
          <p:nvPr/>
        </p:nvPicPr>
        <p:blipFill>
          <a:blip r:embed="rId4"/>
          <a:stretch>
            <a:fillRect/>
          </a:stretch>
        </p:blipFill>
        <p:spPr>
          <a:xfrm>
            <a:off x="901700" y="2046900"/>
            <a:ext cx="3028950" cy="2257425"/>
          </a:xfrm>
          <a:prstGeom prst="rect">
            <a:avLst/>
          </a:prstGeom>
        </p:spPr>
      </p:pic>
    </p:spTree>
    <p:extLst>
      <p:ext uri="{BB962C8B-B14F-4D97-AF65-F5344CB8AC3E}">
        <p14:creationId xmlns:p14="http://schemas.microsoft.com/office/powerpoint/2010/main" val="452630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Užduotis – switch sakinyS</a:t>
            </a:r>
            <a:endParaRPr lang="lt-LT" dirty="0"/>
          </a:p>
        </p:txBody>
      </p:sp>
      <p:sp>
        <p:nvSpPr>
          <p:cNvPr id="3" name="Content Placeholder 2"/>
          <p:cNvSpPr>
            <a:spLocks noGrp="1"/>
          </p:cNvSpPr>
          <p:nvPr>
            <p:ph idx="1"/>
          </p:nvPr>
        </p:nvSpPr>
        <p:spPr/>
        <p:txBody>
          <a:bodyPr/>
          <a:lstStyle/>
          <a:p>
            <a:r>
              <a:rPr lang="lt-LT" dirty="0" smtClean="0"/>
              <a:t>Susikurti paprastą switch sąkinį su keliom salygom su skaičiais. </a:t>
            </a:r>
            <a:r>
              <a:rPr lang="lt-LT" smtClean="0"/>
              <a:t>Pabandyti </a:t>
            </a:r>
            <a:r>
              <a:rPr lang="lt-LT" dirty="0" smtClean="0"/>
              <a:t>kas </a:t>
            </a:r>
            <a:r>
              <a:rPr lang="lt-LT" dirty="0"/>
              <a:t>vyksta idėjus/pašalinus break sakinį.</a:t>
            </a:r>
          </a:p>
          <a:p>
            <a:r>
              <a:rPr lang="lt-LT" smtClean="0"/>
              <a:t>Sukurti </a:t>
            </a:r>
            <a:r>
              <a:rPr lang="lt-LT" dirty="0" smtClean="0"/>
              <a:t>paprastą switch sakinį, kuris turėtų kelias sąlygas – jeigu įvestas 1, 2, 3 arba 5 – tada atspausdintų „Įvestas žinomas skaičius:  1“ (arba 1, 2,3,5). Jeigu įvestas bet koks kitas skaičius – atspausdintų „Įvestas nežinomas skaičius“. Po to – sukurti metodą, kuris mums padėtų patogiau atspausdinti </a:t>
            </a:r>
            <a:r>
              <a:rPr lang="lt-LT" dirty="0"/>
              <a:t>„Įvestas žinomas skaičius: </a:t>
            </a:r>
            <a:r>
              <a:rPr lang="lt-LT" dirty="0" smtClean="0"/>
              <a:t> x“</a:t>
            </a:r>
          </a:p>
          <a:p>
            <a:r>
              <a:rPr lang="lt-LT" dirty="0" smtClean="0"/>
              <a:t>Sukurti programą su meniu, kuri </a:t>
            </a:r>
            <a:r>
              <a:rPr lang="en-US" dirty="0" smtClean="0"/>
              <a:t> </a:t>
            </a:r>
            <a:r>
              <a:rPr lang="lt-LT" dirty="0" smtClean="0"/>
              <a:t>atspausdintų meniu</a:t>
            </a:r>
            <a:r>
              <a:rPr lang="en-US" dirty="0" smtClean="0"/>
              <a:t> </a:t>
            </a:r>
            <a:r>
              <a:rPr lang="en-US" dirty="0" err="1" smtClean="0"/>
              <a:t>punktus</a:t>
            </a:r>
            <a:r>
              <a:rPr lang="lt-LT" dirty="0" smtClean="0"/>
              <a:t> 1. 2. 3. ir tt. su paaiškinimais. Tada paprašytų įvesti meniu pasirinkimą kaip skaičių ir panaudojant switch sakinį atitinkamai atliktų pagal skaičių pasirinktą veiksmą:</a:t>
            </a:r>
          </a:p>
          <a:p>
            <a:pPr marL="514350" lvl="1" indent="-342900">
              <a:buFont typeface="+mj-lt"/>
              <a:buAutoNum type="arabicPeriod"/>
            </a:pPr>
            <a:r>
              <a:rPr lang="lt-LT" dirty="0" smtClean="0"/>
              <a:t>Paprašytų įvesti du skaičius ir juos sudėtų ir atspausdintų rezultatą.</a:t>
            </a:r>
          </a:p>
          <a:p>
            <a:pPr marL="514350" lvl="1" indent="-342900">
              <a:buFont typeface="+mj-lt"/>
              <a:buAutoNum type="arabicPeriod"/>
            </a:pPr>
            <a:r>
              <a:rPr lang="lt-LT" dirty="0" smtClean="0"/>
              <a:t>Paprašytų įvesti du skaičius ir </a:t>
            </a:r>
            <a:r>
              <a:rPr lang="en-US" dirty="0" err="1" smtClean="0"/>
              <a:t>sudaugint</a:t>
            </a:r>
            <a:r>
              <a:rPr lang="lt-LT" dirty="0" smtClean="0"/>
              <a:t>ų du skaičius; Sukurti dviejų skaičių dauginimo metodą.</a:t>
            </a:r>
          </a:p>
          <a:p>
            <a:pPr marL="514350" lvl="1" indent="-342900">
              <a:buFont typeface="+mj-lt"/>
              <a:buAutoNum type="arabicPeriod"/>
            </a:pPr>
            <a:r>
              <a:rPr lang="lt-LT" dirty="0" smtClean="0"/>
              <a:t>Atspausdintų 256 skaičių pakeltą kvadratu.</a:t>
            </a:r>
          </a:p>
          <a:p>
            <a:pPr marL="514350" lvl="1" indent="-342900">
              <a:buFont typeface="+mj-lt"/>
              <a:buAutoNum type="arabicPeriod"/>
            </a:pPr>
            <a:r>
              <a:rPr lang="lt-LT" dirty="0" smtClean="0"/>
              <a:t>Jeigu nepasirinktas 1-3 punktas, atspausdintų atitinkamą pranešimą.</a:t>
            </a:r>
          </a:p>
          <a:p>
            <a:pPr marL="514350" lvl="1" indent="-342900">
              <a:buFont typeface="+mj-lt"/>
              <a:buAutoNum type="arabicPeriod"/>
            </a:pPr>
            <a:r>
              <a:rPr lang="lt-LT" dirty="0" smtClean="0"/>
              <a:t>Kai sužinosim kas yra ciklai - padaryti kad programa vyktų be galo, iki tol kol įvesime 0.</a:t>
            </a:r>
          </a:p>
          <a:p>
            <a:pPr marL="514350" lvl="1" indent="-342900">
              <a:buFont typeface="+mj-lt"/>
              <a:buAutoNum type="arabicPeriod"/>
            </a:pPr>
            <a:endParaRPr lang="lt-LT" dirty="0"/>
          </a:p>
        </p:txBody>
      </p:sp>
    </p:spTree>
    <p:extLst>
      <p:ext uri="{BB962C8B-B14F-4D97-AF65-F5344CB8AC3E}">
        <p14:creationId xmlns:p14="http://schemas.microsoft.com/office/powerpoint/2010/main" val="784764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Ciklai</a:t>
            </a:r>
            <a:endParaRPr lang="lt-LT" dirty="0"/>
          </a:p>
        </p:txBody>
      </p:sp>
      <p:sp>
        <p:nvSpPr>
          <p:cNvPr id="6" name="Content Placeholder 5"/>
          <p:cNvSpPr>
            <a:spLocks noGrp="1"/>
          </p:cNvSpPr>
          <p:nvPr>
            <p:ph idx="1"/>
          </p:nvPr>
        </p:nvSpPr>
        <p:spPr/>
        <p:txBody>
          <a:bodyPr/>
          <a:lstStyle/>
          <a:p>
            <a:r>
              <a:rPr lang="en-US" dirty="0" smtClean="0"/>
              <a:t>For</a:t>
            </a:r>
          </a:p>
          <a:p>
            <a:r>
              <a:rPr lang="en-US" dirty="0" smtClean="0"/>
              <a:t>For each</a:t>
            </a:r>
          </a:p>
          <a:p>
            <a:r>
              <a:rPr lang="en-US" dirty="0" smtClean="0"/>
              <a:t>While</a:t>
            </a:r>
          </a:p>
          <a:p>
            <a:r>
              <a:rPr lang="en-US" dirty="0" smtClean="0"/>
              <a:t>Do while</a:t>
            </a:r>
          </a:p>
          <a:p>
            <a:pPr lvl="1"/>
            <a:endParaRPr lang="lt-LT" dirty="0" smtClean="0"/>
          </a:p>
          <a:p>
            <a:pPr lvl="1"/>
            <a:r>
              <a:rPr lang="en-US" dirty="0" smtClean="0"/>
              <a:t>break</a:t>
            </a:r>
            <a:r>
              <a:rPr lang="lt-LT" dirty="0" smtClean="0"/>
              <a:t> – išeina iš ciklo</a:t>
            </a:r>
            <a:endParaRPr lang="en-US" dirty="0" smtClean="0"/>
          </a:p>
          <a:p>
            <a:pPr lvl="1"/>
            <a:r>
              <a:rPr lang="lt-LT" dirty="0" smtClean="0"/>
              <a:t>c</a:t>
            </a:r>
            <a:r>
              <a:rPr lang="en-US" dirty="0" err="1" smtClean="0"/>
              <a:t>ontinue</a:t>
            </a:r>
            <a:r>
              <a:rPr lang="lt-LT" dirty="0" smtClean="0"/>
              <a:t> – paleidžia dar vieną iteraciją</a:t>
            </a:r>
            <a:endParaRPr lang="en-US" dirty="0" smtClean="0"/>
          </a:p>
        </p:txBody>
      </p:sp>
      <p:pic>
        <p:nvPicPr>
          <p:cNvPr id="4" name="Shape 293"/>
          <p:cNvPicPr preferRelativeResize="0"/>
          <p:nvPr/>
        </p:nvPicPr>
        <p:blipFill>
          <a:blip r:embed="rId2">
            <a:alphaModFix/>
          </a:blip>
          <a:stretch>
            <a:fillRect/>
          </a:stretch>
        </p:blipFill>
        <p:spPr>
          <a:xfrm>
            <a:off x="4744313" y="1986066"/>
            <a:ext cx="3409087" cy="650774"/>
          </a:xfrm>
          <a:prstGeom prst="rect">
            <a:avLst/>
          </a:prstGeom>
          <a:noFill/>
          <a:ln>
            <a:noFill/>
          </a:ln>
        </p:spPr>
      </p:pic>
      <p:pic>
        <p:nvPicPr>
          <p:cNvPr id="5" name="Shape 295"/>
          <p:cNvPicPr preferRelativeResize="0"/>
          <p:nvPr/>
        </p:nvPicPr>
        <p:blipFill>
          <a:blip r:embed="rId3">
            <a:alphaModFix/>
          </a:blip>
          <a:stretch>
            <a:fillRect/>
          </a:stretch>
        </p:blipFill>
        <p:spPr>
          <a:xfrm>
            <a:off x="4744313" y="2737312"/>
            <a:ext cx="2076564" cy="650775"/>
          </a:xfrm>
          <a:prstGeom prst="rect">
            <a:avLst/>
          </a:prstGeom>
          <a:noFill/>
          <a:ln>
            <a:noFill/>
          </a:ln>
        </p:spPr>
      </p:pic>
      <p:pic>
        <p:nvPicPr>
          <p:cNvPr id="7" name="Shape 297"/>
          <p:cNvPicPr preferRelativeResize="0"/>
          <p:nvPr/>
        </p:nvPicPr>
        <p:blipFill>
          <a:blip r:embed="rId4">
            <a:alphaModFix/>
          </a:blip>
          <a:stretch>
            <a:fillRect/>
          </a:stretch>
        </p:blipFill>
        <p:spPr>
          <a:xfrm>
            <a:off x="4744313" y="3488559"/>
            <a:ext cx="1256643" cy="481406"/>
          </a:xfrm>
          <a:prstGeom prst="rect">
            <a:avLst/>
          </a:prstGeom>
          <a:noFill/>
          <a:ln>
            <a:noFill/>
          </a:ln>
        </p:spPr>
      </p:pic>
      <p:pic>
        <p:nvPicPr>
          <p:cNvPr id="8" name="Shape 298"/>
          <p:cNvPicPr preferRelativeResize="0"/>
          <p:nvPr/>
        </p:nvPicPr>
        <p:blipFill>
          <a:blip r:embed="rId5">
            <a:alphaModFix/>
          </a:blip>
          <a:stretch>
            <a:fillRect/>
          </a:stretch>
        </p:blipFill>
        <p:spPr>
          <a:xfrm>
            <a:off x="4744313" y="4070437"/>
            <a:ext cx="1353937" cy="541574"/>
          </a:xfrm>
          <a:prstGeom prst="rect">
            <a:avLst/>
          </a:prstGeom>
          <a:noFill/>
          <a:ln>
            <a:noFill/>
          </a:ln>
        </p:spPr>
      </p:pic>
      <p:pic>
        <p:nvPicPr>
          <p:cNvPr id="3" name="Picture 2"/>
          <p:cNvPicPr>
            <a:picLocks noChangeAspect="1"/>
          </p:cNvPicPr>
          <p:nvPr/>
        </p:nvPicPr>
        <p:blipFill>
          <a:blip r:embed="rId6"/>
          <a:stretch>
            <a:fillRect/>
          </a:stretch>
        </p:blipFill>
        <p:spPr>
          <a:xfrm>
            <a:off x="1447800" y="4341224"/>
            <a:ext cx="1162050" cy="1466850"/>
          </a:xfrm>
          <a:prstGeom prst="rect">
            <a:avLst/>
          </a:prstGeom>
        </p:spPr>
      </p:pic>
    </p:spTree>
    <p:extLst>
      <p:ext uri="{BB962C8B-B14F-4D97-AF65-F5344CB8AC3E}">
        <p14:creationId xmlns:p14="http://schemas.microsoft.com/office/powerpoint/2010/main" val="1535778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UŽDUOTIS – CIKLAI</a:t>
            </a:r>
            <a:endParaRPr lang="lt-LT" dirty="0"/>
          </a:p>
        </p:txBody>
      </p:sp>
      <p:sp>
        <p:nvSpPr>
          <p:cNvPr id="3" name="Content Placeholder 2"/>
          <p:cNvSpPr>
            <a:spLocks noGrp="1"/>
          </p:cNvSpPr>
          <p:nvPr>
            <p:ph idx="1"/>
          </p:nvPr>
        </p:nvSpPr>
        <p:spPr/>
        <p:txBody>
          <a:bodyPr/>
          <a:lstStyle/>
          <a:p>
            <a:r>
              <a:rPr lang="lt-LT" dirty="0" smtClean="0"/>
              <a:t>Penkis kartus atspausdinti „Hello World!“ panaudojant for ciklą.</a:t>
            </a:r>
          </a:p>
          <a:p>
            <a:r>
              <a:rPr lang="lt-LT" dirty="0"/>
              <a:t>Nuskaityti įvestą skaičių ir tiek kartų atspausdinti atspausdinti „Hello World</a:t>
            </a:r>
            <a:r>
              <a:rPr lang="lt-LT" dirty="0" smtClean="0"/>
              <a:t>!“.</a:t>
            </a:r>
          </a:p>
          <a:p>
            <a:r>
              <a:rPr lang="lt-LT" dirty="0" smtClean="0"/>
              <a:t>Atspausdinti skaičius 1-50 panaudojant for ciklą.</a:t>
            </a:r>
          </a:p>
          <a:p>
            <a:r>
              <a:rPr lang="lt-LT" dirty="0" smtClean="0"/>
              <a:t>Atspausdinti skaičių sumą nuo 1-100, panaudoti for ciklą.</a:t>
            </a:r>
          </a:p>
          <a:p>
            <a:r>
              <a:rPr lang="lt-LT" dirty="0" smtClean="0"/>
              <a:t>Atspausdinti skaičių sumą nuo 1-100 su while ciklu.</a:t>
            </a:r>
          </a:p>
          <a:p>
            <a:r>
              <a:rPr lang="lt-LT" dirty="0"/>
              <a:t>Atspausdinti skaičių sumą nuo 1-100 </a:t>
            </a:r>
            <a:r>
              <a:rPr lang="lt-LT" dirty="0" smtClean="0"/>
              <a:t>su do </a:t>
            </a:r>
            <a:r>
              <a:rPr lang="lt-LT" dirty="0"/>
              <a:t>while </a:t>
            </a:r>
            <a:r>
              <a:rPr lang="lt-LT" dirty="0" smtClean="0"/>
              <a:t>ciklu.</a:t>
            </a:r>
            <a:endParaRPr lang="lt-LT" dirty="0"/>
          </a:p>
          <a:p>
            <a:endParaRPr lang="lt-LT" dirty="0" smtClean="0"/>
          </a:p>
          <a:p>
            <a:pPr marL="0" indent="0">
              <a:buNone/>
            </a:pPr>
            <a:endParaRPr lang="lt-LT" dirty="0" smtClean="0"/>
          </a:p>
          <a:p>
            <a:endParaRPr lang="lt-LT" dirty="0" smtClean="0"/>
          </a:p>
          <a:p>
            <a:pPr marL="0" indent="0">
              <a:buNone/>
            </a:pPr>
            <a:endParaRPr lang="lt-LT" dirty="0" smtClean="0"/>
          </a:p>
          <a:p>
            <a:pPr marL="0" indent="0">
              <a:buNone/>
            </a:pPr>
            <a:endParaRPr lang="lt-LT" dirty="0"/>
          </a:p>
          <a:p>
            <a:endParaRPr lang="lt-LT" dirty="0"/>
          </a:p>
        </p:txBody>
      </p:sp>
    </p:spTree>
    <p:extLst>
      <p:ext uri="{BB962C8B-B14F-4D97-AF65-F5344CB8AC3E}">
        <p14:creationId xmlns:p14="http://schemas.microsoft.com/office/powerpoint/2010/main" val="20235289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ilniusCodingScool">
  <a:themeElements>
    <a:clrScheme name="Custom 4">
      <a:dk1>
        <a:srgbClr val="2C2C2C"/>
      </a:dk1>
      <a:lt1>
        <a:srgbClr val="3952A6"/>
      </a:lt1>
      <a:dk2>
        <a:srgbClr val="FFFFFF"/>
      </a:dk2>
      <a:lt2>
        <a:srgbClr val="C9ECFC"/>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4">
    <a:dk1>
      <a:srgbClr val="2C2C2C"/>
    </a:dk1>
    <a:lt1>
      <a:srgbClr val="3952A6"/>
    </a:lt1>
    <a:dk2>
      <a:srgbClr val="FFFFFF"/>
    </a:dk2>
    <a:lt2>
      <a:srgbClr val="C9ECFC"/>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docProps/app.xml><?xml version="1.0" encoding="utf-8"?>
<Properties xmlns="http://schemas.openxmlformats.org/officeDocument/2006/extended-properties" xmlns:vt="http://schemas.openxmlformats.org/officeDocument/2006/docPropsVTypes">
  <Template>vilniusCodingScool</Template>
  <TotalTime>17007</TotalTime>
  <Words>715</Words>
  <Application>Microsoft Office PowerPoint</Application>
  <PresentationFormat>On-screen Show (4:3)</PresentationFormat>
  <Paragraphs>81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Tahoma</vt:lpstr>
      <vt:lpstr>Wingdings</vt:lpstr>
      <vt:lpstr>vilniusCodingScool</vt:lpstr>
      <vt:lpstr>JAVA 3</vt:lpstr>
      <vt:lpstr>Kalbėsime apie</vt:lpstr>
      <vt:lpstr>Skaitymas iš komandinės eilutės</vt:lpstr>
      <vt:lpstr>Užduotis – skaitymas iš eilutės</vt:lpstr>
      <vt:lpstr>Užduotys – sąlygos sakiniai + Scanner</vt:lpstr>
      <vt:lpstr>Switch sakinys</vt:lpstr>
      <vt:lpstr>Užduotis – switch sakinyS</vt:lpstr>
      <vt:lpstr>Ciklai</vt:lpstr>
      <vt:lpstr>UŽDUOTIS – CIKLAI</vt:lpstr>
      <vt:lpstr>Masyvai</vt:lpstr>
      <vt:lpstr>Masyvų užduotYs</vt:lpstr>
      <vt:lpstr>Namų darbai</vt:lpstr>
    </vt:vector>
  </TitlesOfParts>
  <Company>Namai nameliai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Įvadas į Java programavimo kalbą</dc:title>
  <dc:creator>Vytautas Dusevicius</dc:creator>
  <cp:lastModifiedBy>Andrius Kaunas</cp:lastModifiedBy>
  <cp:revision>769</cp:revision>
  <cp:lastPrinted>1601-01-01T00:00:00Z</cp:lastPrinted>
  <dcterms:created xsi:type="dcterms:W3CDTF">2002-09-28T10:24:26Z</dcterms:created>
  <dcterms:modified xsi:type="dcterms:W3CDTF">2017-07-05T15:06:27Z</dcterms:modified>
</cp:coreProperties>
</file>