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3"/>
  </p:notesMasterIdLst>
  <p:sldIdLst>
    <p:sldId id="256" r:id="rId2"/>
    <p:sldId id="272" r:id="rId3"/>
    <p:sldId id="278" r:id="rId4"/>
    <p:sldId id="273" r:id="rId5"/>
    <p:sldId id="280" r:id="rId6"/>
    <p:sldId id="279" r:id="rId7"/>
    <p:sldId id="281" r:id="rId8"/>
    <p:sldId id="277" r:id="rId9"/>
    <p:sldId id="283" r:id="rId10"/>
    <p:sldId id="282" r:id="rId11"/>
    <p:sldId id="276" r:id="rId12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95471" autoAdjust="0"/>
  </p:normalViewPr>
  <p:slideViewPr>
    <p:cSldViewPr>
      <p:cViewPr varScale="1">
        <p:scale>
          <a:sx n="86" d="100"/>
          <a:sy n="86" d="100"/>
        </p:scale>
        <p:origin x="144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41F11C-EFF6-450D-9F0A-5536DFEBDABD}" type="datetimeFigureOut">
              <a:rPr lang="lt-LT"/>
              <a:pPr>
                <a:defRPr/>
              </a:pPr>
              <a:t>2017-07-25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lt-LT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lt-LT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408DB3-DDE7-49E8-AD16-99BA5E9AA365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732776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</p:spPr>
        <p:txBody>
          <a:bodyPr/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</p:spPr>
        <p:txBody>
          <a:bodyPr/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lt-LT" smtClean="0"/>
              <a:t>Spustelėję redag. ruoš. paantrš. stilių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11E3D-58CA-4842-B36F-2F2BEC859849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1977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C78BF-91DB-4BB8-A961-B1457B7B599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68649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6764338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9" y="274637"/>
            <a:ext cx="1801785" cy="5897563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7"/>
            <a:ext cx="5979968" cy="5897563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302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0" y="6423025"/>
            <a:ext cx="32099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25" y="6423025"/>
            <a:ext cx="66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DFA5C-662A-4831-8875-D121DE3D48E5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06000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C56CA8B0-E8BA-446F-B07E-5179F9EF912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60606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lIns="91425" tIns="91425" rIns="91425" bIns="91425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1EF024A5-68B3-429B-AF90-E478727392E0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63143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713B8-C5E7-4651-9A98-A5250C672D2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0347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kcijos antrašt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4010335"/>
            <a:ext cx="7886700" cy="1174639"/>
          </a:xfrm>
        </p:spPr>
        <p:txBody>
          <a:bodyPr/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EE6606C-F023-4EB9-B1AC-00BF45F260C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9886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54669-6D57-4163-8503-F6C93C76C3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71267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7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E96D3-26B7-4AE4-9F08-C404440BA33B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410934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5E24-D6C6-470B-A50A-D3E8CE4BBB18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54431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F41EE-0670-470A-8EF5-E95E8024157D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8143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5"/>
            <a:ext cx="4594860" cy="4114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252A0-2BF4-4C6D-944B-BCFC425F10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21693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5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lt-LT" noProof="0" smtClean="0"/>
              <a:t>Spustelėkite piktogr. norėdami įtraukti pav.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848A4-A8AA-452B-A268-6EE8FFB477C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08689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6213"/>
            <a:ext cx="9142413" cy="1646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1700" y="284163"/>
            <a:ext cx="7339013" cy="15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01700" y="2011363"/>
            <a:ext cx="7339013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t-LT" altLang="lt-LT" smtClean="0"/>
              <a:t>Spustelėję redag. ruoš. teksto stilių</a:t>
            </a:r>
          </a:p>
          <a:p>
            <a:pPr lvl="1"/>
            <a:r>
              <a:rPr lang="lt-LT" altLang="lt-LT" smtClean="0"/>
              <a:t>Antras lygmuo</a:t>
            </a:r>
          </a:p>
          <a:p>
            <a:pPr lvl="2"/>
            <a:r>
              <a:rPr lang="lt-LT" altLang="lt-LT" smtClean="0"/>
              <a:t>Trečias lygmuo</a:t>
            </a:r>
          </a:p>
          <a:p>
            <a:pPr lvl="3"/>
            <a:r>
              <a:rPr lang="lt-LT" altLang="lt-LT" smtClean="0"/>
              <a:t>Ketvirtas lygmuo</a:t>
            </a:r>
          </a:p>
          <a:p>
            <a:pPr lvl="4"/>
            <a:r>
              <a:rPr lang="lt-LT" altLang="lt-LT" smtClean="0"/>
              <a:t>Penktas lygmuo</a:t>
            </a:r>
            <a:endParaRPr lang="en-US" altLang="lt-L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700" y="6423025"/>
            <a:ext cx="22510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0" y="6423025"/>
            <a:ext cx="3783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650" y="6423025"/>
            <a:ext cx="709613" cy="365125"/>
          </a:xfrm>
          <a:prstGeom prst="rect">
            <a:avLst/>
          </a:prstGeom>
        </p:spPr>
        <p:txBody>
          <a:bodyPr vert="horz" wrap="square" lIns="4572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164163DB-A1F4-4E6A-A896-D316929EBEE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2" r:id="rId1"/>
    <p:sldLayoutId id="2147484055" r:id="rId2"/>
    <p:sldLayoutId id="2147484063" r:id="rId3"/>
    <p:sldLayoutId id="2147484056" r:id="rId4"/>
    <p:sldLayoutId id="2147484057" r:id="rId5"/>
    <p:sldLayoutId id="2147484058" r:id="rId6"/>
    <p:sldLayoutId id="2147484064" r:id="rId7"/>
    <p:sldLayoutId id="2147484059" r:id="rId8"/>
    <p:sldLayoutId id="2147484060" r:id="rId9"/>
    <p:sldLayoutId id="2147484061" r:id="rId10"/>
    <p:sldLayoutId id="2147484065" r:id="rId11"/>
    <p:sldLayoutId id="2147484066" r:id="rId12"/>
    <p:sldLayoutId id="2147484067" r:id="rId13"/>
  </p:sldLayoutIdLst>
  <p:txStyles>
    <p:titleStyle>
      <a:lvl1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kern="1200" cap="all">
          <a:solidFill>
            <a:schemeClr val="bg2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2pPr>
      <a:lvl3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3pPr>
      <a:lvl4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4pPr>
      <a:lvl5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5pPr>
      <a:lvl6pPr marL="4572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6pPr>
      <a:lvl7pPr marL="9144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7pPr>
      <a:lvl8pPr marL="13716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8pPr>
      <a:lvl9pPr marL="18288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9pPr>
    </p:titleStyle>
    <p:bodyStyle>
      <a:lvl1pPr marL="136525" indent="-136525" algn="l" defTabSz="685800" rtl="0" eaLnBrk="0" fontAlgn="base" hangingPunct="0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079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94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6508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3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2166938"/>
            <a:ext cx="8602662" cy="17383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JAVA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12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995738"/>
            <a:ext cx="6858000" cy="1309687"/>
          </a:xfrm>
        </p:spPr>
        <p:txBody>
          <a:bodyPr/>
          <a:lstStyle/>
          <a:p>
            <a:pPr eaLnBrk="1" hangingPunct="1"/>
            <a:endParaRPr lang="en-US" altLang="lt-LT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474663"/>
            <a:ext cx="53943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lt-LT" dirty="0" smtClean="0"/>
              <a:t>O </a:t>
            </a:r>
            <a:r>
              <a:rPr lang="en-US" dirty="0" smtClean="0"/>
              <a:t>(ne)</a:t>
            </a:r>
            <a:r>
              <a:rPr lang="lt-LT" dirty="0" smtClean="0"/>
              <a:t>daryti su klaidomis?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t-LT" dirty="0" smtClean="0"/>
              <a:t>Praplečiant aprašyti tokius pačius konstruktorius</a:t>
            </a:r>
          </a:p>
          <a:p>
            <a:r>
              <a:rPr lang="lt-LT" dirty="0" smtClean="0"/>
              <a:t>Jeigu programa turėtų atsigauti po klaidos – checked</a:t>
            </a:r>
          </a:p>
          <a:p>
            <a:r>
              <a:rPr lang="lt-LT" dirty="0" smtClean="0"/>
              <a:t>Jeigu programa negali nieko padaryti dėl klaidos – unchecked</a:t>
            </a:r>
          </a:p>
          <a:p>
            <a:r>
              <a:rPr lang="lt-LT" dirty="0" smtClean="0"/>
              <a:t>Error – vidiniams JVM procesams</a:t>
            </a:r>
          </a:p>
          <a:p>
            <a:endParaRPr lang="lt-LT" dirty="0" smtClean="0"/>
          </a:p>
          <a:p>
            <a:r>
              <a:rPr lang="lt-LT" dirty="0" smtClean="0"/>
              <a:t>Neslėpti klaidos</a:t>
            </a:r>
          </a:p>
          <a:p>
            <a:r>
              <a:rPr lang="lt-LT" dirty="0" smtClean="0"/>
              <a:t>Neignoruoti klaidos</a:t>
            </a:r>
          </a:p>
          <a:p>
            <a:r>
              <a:rPr lang="lt-LT" dirty="0" smtClean="0"/>
              <a:t>Loginti klaidą vieną kartą</a:t>
            </a:r>
            <a:endParaRPr lang="en-US" dirty="0" smtClean="0"/>
          </a:p>
          <a:p>
            <a:r>
              <a:rPr lang="en-US" dirty="0" err="1" smtClean="0"/>
              <a:t>Nenaudoti</a:t>
            </a:r>
            <a:r>
              <a:rPr lang="en-US" dirty="0" smtClean="0"/>
              <a:t> throws </a:t>
            </a:r>
            <a:r>
              <a:rPr lang="en-US" dirty="0" err="1" smtClean="0"/>
              <a:t>programos</a:t>
            </a:r>
            <a:r>
              <a:rPr lang="en-US" dirty="0" smtClean="0"/>
              <a:t> </a:t>
            </a:r>
            <a:r>
              <a:rPr lang="en-US" dirty="0" err="1" smtClean="0"/>
              <a:t>eigai</a:t>
            </a:r>
            <a:endParaRPr lang="en-US" dirty="0" smtClean="0"/>
          </a:p>
          <a:p>
            <a:r>
              <a:rPr lang="en-US" dirty="0" err="1" smtClean="0"/>
              <a:t>Klaidos</a:t>
            </a:r>
            <a:r>
              <a:rPr lang="en-US" dirty="0" smtClean="0"/>
              <a:t> - </a:t>
            </a:r>
            <a:r>
              <a:rPr lang="en-US" dirty="0" err="1" smtClean="0"/>
              <a:t>brangu</a:t>
            </a:r>
            <a:endParaRPr lang="lt-LT" dirty="0" smtClean="0"/>
          </a:p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t-LT" dirty="0" smtClean="0"/>
              <a:t>Trūkumai:</a:t>
            </a:r>
          </a:p>
          <a:p>
            <a:pPr lvl="1"/>
            <a:r>
              <a:rPr lang="lt-LT" dirty="0" smtClean="0"/>
              <a:t>Gali apkrauti kodą</a:t>
            </a:r>
          </a:p>
          <a:p>
            <a:r>
              <a:rPr lang="lt-LT" dirty="0" smtClean="0"/>
              <a:t>Privalumai:</a:t>
            </a:r>
          </a:p>
          <a:p>
            <a:pPr lvl="1"/>
            <a:r>
              <a:rPr lang="lt-LT" dirty="0" smtClean="0"/>
              <a:t>Atskiriamas klaidos valdymo kodas nuo verslo logikos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168" y="4191000"/>
            <a:ext cx="4419600" cy="15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6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Užduotis – kavos aparatas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Norintiems</a:t>
            </a:r>
            <a:r>
              <a:rPr lang="en-US" dirty="0" smtClean="0"/>
              <a:t> </a:t>
            </a:r>
            <a:r>
              <a:rPr lang="en-US" dirty="0" err="1" smtClean="0"/>
              <a:t>pasigilinti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http://www.javaworld.com/article/2076700/core-java/exceptions-in-java.html</a:t>
            </a:r>
          </a:p>
          <a:p>
            <a:r>
              <a:rPr lang="lt-LT" dirty="0" smtClean="0"/>
              <a:t>Dirbam su kolegos kavos aparatu</a:t>
            </a:r>
            <a:r>
              <a:rPr lang="en-US" dirty="0" smtClean="0"/>
              <a:t> – v</a:t>
            </a:r>
            <a:r>
              <a:rPr lang="lt-LT" dirty="0" smtClean="0"/>
              <a:t>ėliau grąžinam kolegai kavos aparatą</a:t>
            </a:r>
          </a:p>
          <a:p>
            <a:r>
              <a:rPr lang="lt-LT" dirty="0" smtClean="0"/>
              <a:t>Reikia sukurti exception klasę ir ją panaudoti (klaidas sukurti praplečiant Exceptions, ir deklaruoti throws ant reikiamų metodų, kad klaidas gaudyti reikėtų Main klasėje) kai:</a:t>
            </a:r>
          </a:p>
          <a:p>
            <a:pPr lvl="1"/>
            <a:r>
              <a:rPr lang="lt-LT" dirty="0" smtClean="0"/>
              <a:t>Trūksta produktų </a:t>
            </a:r>
          </a:p>
          <a:p>
            <a:pPr lvl="1"/>
            <a:r>
              <a:rPr lang="lt-LT" dirty="0" smtClean="0"/>
              <a:t>Reikia valyti aparatą</a:t>
            </a:r>
          </a:p>
          <a:p>
            <a:pPr lvl="1"/>
            <a:r>
              <a:rPr lang="lt-LT" dirty="0" smtClean="0"/>
              <a:t>Nėra tokio tipo kavos – nereikia, nes tai įprastas scenarijus</a:t>
            </a:r>
          </a:p>
          <a:p>
            <a:pPr lvl="1"/>
            <a:endParaRPr lang="lt-LT" dirty="0"/>
          </a:p>
          <a:p>
            <a:r>
              <a:rPr lang="lt-LT" dirty="0" smtClean="0"/>
              <a:t>Atspausdinti visas detales apie klaidas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355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Kalbėsime apie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Klaid</a:t>
            </a:r>
            <a:r>
              <a:rPr lang="lt-LT" dirty="0" smtClean="0"/>
              <a:t>ų gaudymą ir mėtymą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486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82" y="1905000"/>
            <a:ext cx="3619500" cy="1609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3688"/>
            <a:ext cx="68103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9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Exceptions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2457450"/>
            <a:ext cx="4343400" cy="23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Checked vs unchecked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t-LT" dirty="0" smtClean="0"/>
              <a:t>Checked:</a:t>
            </a:r>
          </a:p>
          <a:p>
            <a:pPr lvl="1"/>
            <a:r>
              <a:rPr lang="lt-LT" dirty="0" smtClean="0"/>
              <a:t>Paveldi iš Exception</a:t>
            </a:r>
          </a:p>
          <a:p>
            <a:pPr lvl="1"/>
            <a:r>
              <a:rPr lang="lt-LT" dirty="0" smtClean="0"/>
              <a:t>Tikrinama kompiliavimo metu ar į klaidą atkreipiamas dėmesys</a:t>
            </a:r>
          </a:p>
          <a:p>
            <a:pPr lvl="1"/>
            <a:r>
              <a:rPr lang="lt-LT" dirty="0" smtClean="0"/>
              <a:t>Būtina gaudyti arba deklaruoti kad metodas mes klaidą</a:t>
            </a:r>
          </a:p>
          <a:p>
            <a:pPr lvl="1"/>
            <a:r>
              <a:rPr lang="lt-LT" dirty="0" smtClean="0"/>
              <a:t>Naudojama jeigu programa turėtų galėti atsigauti po klaidos</a:t>
            </a:r>
            <a:endParaRPr lang="en-US" dirty="0" smtClean="0"/>
          </a:p>
          <a:p>
            <a:pPr lvl="1"/>
            <a:r>
              <a:rPr lang="en-US" dirty="0" err="1" smtClean="0"/>
              <a:t>Norima</a:t>
            </a:r>
            <a:r>
              <a:rPr lang="en-US" dirty="0" smtClean="0"/>
              <a:t> </a:t>
            </a:r>
            <a:r>
              <a:rPr lang="en-US" dirty="0" err="1" smtClean="0"/>
              <a:t>kad</a:t>
            </a:r>
            <a:r>
              <a:rPr lang="en-US" dirty="0" smtClean="0"/>
              <a:t> </a:t>
            </a:r>
            <a:r>
              <a:rPr lang="en-US" dirty="0" err="1" smtClean="0"/>
              <a:t>klientas</a:t>
            </a:r>
            <a:r>
              <a:rPr lang="en-US" dirty="0" smtClean="0"/>
              <a:t> </a:t>
            </a:r>
            <a:r>
              <a:rPr lang="en-US" dirty="0" err="1" smtClean="0"/>
              <a:t>susidorot</a:t>
            </a:r>
            <a:r>
              <a:rPr lang="lt-LT" dirty="0" smtClean="0"/>
              <a:t>ų su klaida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t-LT" dirty="0" smtClean="0"/>
              <a:t>Unchecked:</a:t>
            </a:r>
          </a:p>
          <a:p>
            <a:pPr lvl="1"/>
            <a:r>
              <a:rPr lang="lt-LT" dirty="0" smtClean="0"/>
              <a:t>Paveldi iš RuntimeException</a:t>
            </a:r>
          </a:p>
          <a:p>
            <a:pPr lvl="1"/>
            <a:r>
              <a:rPr lang="lt-LT" dirty="0" smtClean="0"/>
              <a:t>Gaudyti nebūtina</a:t>
            </a:r>
          </a:p>
          <a:p>
            <a:pPr lvl="1"/>
            <a:r>
              <a:rPr lang="lt-LT" dirty="0" smtClean="0"/>
              <a:t>Naudojama jeigu programa negalės nieko padaryti dėl klaidos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1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Galima</a:t>
            </a:r>
            <a:r>
              <a:rPr lang="en-US" dirty="0" smtClean="0"/>
              <a:t> </a:t>
            </a:r>
            <a:r>
              <a:rPr lang="lt-LT" dirty="0" smtClean="0"/>
              <a:t>mesti klaidos tipo objektą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43200"/>
            <a:ext cx="58483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4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Throws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Skirtas perduoti checked klaidos gaudymą metodo kvietėjui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438400"/>
            <a:ext cx="5337976" cy="429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4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</a:t>
            </a:r>
            <a:r>
              <a:rPr lang="en-US" dirty="0" err="1" smtClean="0"/>
              <a:t>metodai</a:t>
            </a:r>
            <a:r>
              <a:rPr lang="lt-LT" dirty="0" smtClean="0"/>
              <a:t> IR konstruktoriai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t-LT" dirty="0" smtClean="0"/>
              <a:t>Metodai:</a:t>
            </a:r>
          </a:p>
          <a:p>
            <a:pPr lvl="1"/>
            <a:r>
              <a:rPr lang="en-US" dirty="0" err="1"/>
              <a:t>getMessage</a:t>
            </a:r>
            <a:endParaRPr lang="en-US" dirty="0"/>
          </a:p>
          <a:p>
            <a:pPr lvl="1"/>
            <a:r>
              <a:rPr lang="en-US" dirty="0" err="1"/>
              <a:t>printStackTrace</a:t>
            </a:r>
            <a:endParaRPr lang="en-US" dirty="0"/>
          </a:p>
          <a:p>
            <a:pPr lvl="1"/>
            <a:r>
              <a:rPr lang="en-US" dirty="0" err="1" smtClean="0"/>
              <a:t>fillInStackTrace</a:t>
            </a:r>
            <a:endParaRPr lang="en-US" dirty="0" smtClean="0"/>
          </a:p>
          <a:p>
            <a:pPr lvl="1"/>
            <a:r>
              <a:rPr lang="en-US" dirty="0" err="1" smtClean="0"/>
              <a:t>getCause</a:t>
            </a:r>
            <a:endParaRPr lang="lt-LT" dirty="0"/>
          </a:p>
          <a:p>
            <a:endParaRPr lang="lt-LT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t-LT" dirty="0" smtClean="0"/>
              <a:t>Konstruktoriai </a:t>
            </a:r>
            <a:endParaRPr lang="en-US" dirty="0" smtClean="0"/>
          </a:p>
          <a:p>
            <a:pPr lvl="1"/>
            <a:r>
              <a:rPr lang="lt-LT" dirty="0" smtClean="0"/>
              <a:t>String</a:t>
            </a:r>
          </a:p>
          <a:p>
            <a:pPr lvl="1"/>
            <a:r>
              <a:rPr lang="lt-LT" dirty="0" smtClean="0"/>
              <a:t>Throwable</a:t>
            </a:r>
            <a:endParaRPr lang="en-US" dirty="0" smtClean="0"/>
          </a:p>
          <a:p>
            <a:pPr lvl="1"/>
            <a:r>
              <a:rPr lang="en-US" dirty="0" smtClean="0"/>
              <a:t>String, </a:t>
            </a:r>
            <a:r>
              <a:rPr lang="en-US" dirty="0" err="1" smtClean="0"/>
              <a:t>Throwable</a:t>
            </a: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962400"/>
            <a:ext cx="4572000" cy="17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2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 </a:t>
            </a:r>
            <a:r>
              <a:rPr lang="en-US" dirty="0" err="1" smtClean="0"/>
              <a:t>kvie</a:t>
            </a:r>
            <a:r>
              <a:rPr lang="lt-LT" dirty="0" smtClean="0"/>
              <a:t>čiamas visada:</a:t>
            </a:r>
          </a:p>
          <a:p>
            <a:pPr lvl="1"/>
            <a:r>
              <a:rPr lang="lt-LT" dirty="0" smtClean="0"/>
              <a:t>po klaidos apdorojimo, jeigu apdorojime nekils klaida a</a:t>
            </a:r>
          </a:p>
          <a:p>
            <a:pPr lvl="1"/>
            <a:r>
              <a:rPr lang="lt-LT" dirty="0" smtClean="0"/>
              <a:t>Jeigu nekils jokio klaida</a:t>
            </a:r>
          </a:p>
          <a:p>
            <a:r>
              <a:rPr lang="lt-LT" dirty="0" smtClean="0"/>
              <a:t>Naudojamas resursų uždarymui/išvalymui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276600"/>
            <a:ext cx="570411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51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lniusCodingScool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">
    <a:dk1>
      <a:srgbClr val="2C2C2C"/>
    </a:dk1>
    <a:lt1>
      <a:srgbClr val="3952A6"/>
    </a:lt1>
    <a:dk2>
      <a:srgbClr val="FFFFFF"/>
    </a:dk2>
    <a:lt2>
      <a:srgbClr val="C9ECFC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vilniusCodingScool</Template>
  <TotalTime>20162</TotalTime>
  <Words>254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Tahoma</vt:lpstr>
      <vt:lpstr>Wingdings</vt:lpstr>
      <vt:lpstr>vilniusCodingScool</vt:lpstr>
      <vt:lpstr>JAVA 12</vt:lpstr>
      <vt:lpstr>Kalbėsime apie</vt:lpstr>
      <vt:lpstr>Try catch</vt:lpstr>
      <vt:lpstr>Exceptions</vt:lpstr>
      <vt:lpstr>Checked vs unchecked</vt:lpstr>
      <vt:lpstr>Throw</vt:lpstr>
      <vt:lpstr>Throws</vt:lpstr>
      <vt:lpstr>Exception metodai IR konstruktoriai</vt:lpstr>
      <vt:lpstr>Finally</vt:lpstr>
      <vt:lpstr>KO (ne)daryti su klaidomis?</vt:lpstr>
      <vt:lpstr>Užduotis – kavos aparatas</vt:lpstr>
    </vt:vector>
  </TitlesOfParts>
  <Company>Namai nameliai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Įvadas į Java programavimo kalbą</dc:title>
  <dc:creator>Vytautas Dusevicius</dc:creator>
  <cp:lastModifiedBy>Andrius Kaunas</cp:lastModifiedBy>
  <cp:revision>1081</cp:revision>
  <cp:lastPrinted>1601-01-01T00:00:00Z</cp:lastPrinted>
  <dcterms:created xsi:type="dcterms:W3CDTF">2002-09-28T10:24:26Z</dcterms:created>
  <dcterms:modified xsi:type="dcterms:W3CDTF">2017-07-25T15:15:26Z</dcterms:modified>
</cp:coreProperties>
</file>