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8"/>
  </p:notesMasterIdLst>
  <p:sldIdLst>
    <p:sldId id="256" r:id="rId2"/>
    <p:sldId id="272" r:id="rId3"/>
    <p:sldId id="277" r:id="rId4"/>
    <p:sldId id="273" r:id="rId5"/>
    <p:sldId id="274" r:id="rId6"/>
    <p:sldId id="276" r:id="rId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95471" autoAdjust="0"/>
  </p:normalViewPr>
  <p:slideViewPr>
    <p:cSldViewPr>
      <p:cViewPr varScale="1">
        <p:scale>
          <a:sx n="57" d="100"/>
          <a:sy n="57" d="100"/>
        </p:scale>
        <p:origin x="72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41F11C-EFF6-450D-9F0A-5536DFEBDABD}" type="datetimeFigureOut">
              <a:rPr lang="lt-LT"/>
              <a:pPr>
                <a:defRPr/>
              </a:pPr>
              <a:t>2017-07-24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408DB3-DDE7-49E8-AD16-99BA5E9AA36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27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/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/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1E3D-58CA-4842-B36F-2F2BEC85984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97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78BF-91DB-4BB8-A961-B1457B7B599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6864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764338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274637"/>
            <a:ext cx="1801785" cy="5897563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7"/>
            <a:ext cx="5979968" cy="5897563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302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0" y="6423025"/>
            <a:ext cx="3209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25" y="6423025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FA5C-662A-4831-8875-D121DE3D48E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6000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C56CA8B0-E8BA-446F-B07E-5179F9EF912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60606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1EF024A5-68B3-429B-AF90-E478727392E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3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13B8-C5E7-4651-9A98-A5250C672D2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034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E6606C-F023-4EB9-B1AC-00BF45F260C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98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4669-6D57-4163-8503-F6C93C76C3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126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7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96D3-26B7-4AE4-9F08-C404440BA33B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093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E24-D6C6-470B-A50A-D3E8CE4BBB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43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41EE-0670-470A-8EF5-E95E8024157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8143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5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52A0-2BF4-4C6D-944B-BCFC425F10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169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5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lt-LT" noProof="0" smtClean="0"/>
              <a:t>Spustelėkite piktogr. norėdami įtraukti pav.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8A4-A8AA-452B-A268-6EE8FFB477C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86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9142413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700" y="284163"/>
            <a:ext cx="733901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2011363"/>
            <a:ext cx="7339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Spustelėję redag. ruoš. teksto stilių</a:t>
            </a:r>
          </a:p>
          <a:p>
            <a:pPr lvl="1"/>
            <a:r>
              <a:rPr lang="lt-LT" altLang="lt-LT" smtClean="0"/>
              <a:t>Antras lygmuo</a:t>
            </a:r>
          </a:p>
          <a:p>
            <a:pPr lvl="2"/>
            <a:r>
              <a:rPr lang="lt-LT" altLang="lt-LT" smtClean="0"/>
              <a:t>Trečias lygmuo</a:t>
            </a:r>
          </a:p>
          <a:p>
            <a:pPr lvl="3"/>
            <a:r>
              <a:rPr lang="lt-LT" altLang="lt-LT" smtClean="0"/>
              <a:t>Ketvirtas lygmuo</a:t>
            </a:r>
          </a:p>
          <a:p>
            <a:pPr lvl="4"/>
            <a:r>
              <a:rPr lang="lt-LT" altLang="lt-LT" smtClean="0"/>
              <a:t>Penktas lygmuo</a:t>
            </a:r>
            <a:endParaRPr lang="en-US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" y="6423025"/>
            <a:ext cx="22510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0" y="6423025"/>
            <a:ext cx="378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50" y="6423025"/>
            <a:ext cx="709613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164163DB-A1F4-4E6A-A896-D316929EBEE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55" r:id="rId2"/>
    <p:sldLayoutId id="2147484063" r:id="rId3"/>
    <p:sldLayoutId id="2147484056" r:id="rId4"/>
    <p:sldLayoutId id="2147484057" r:id="rId5"/>
    <p:sldLayoutId id="2147484058" r:id="rId6"/>
    <p:sldLayoutId id="2147484064" r:id="rId7"/>
    <p:sldLayoutId id="2147484059" r:id="rId8"/>
    <p:sldLayoutId id="2147484060" r:id="rId9"/>
    <p:sldLayoutId id="2147484061" r:id="rId10"/>
    <p:sldLayoutId id="2147484065" r:id="rId11"/>
    <p:sldLayoutId id="2147484066" r:id="rId12"/>
    <p:sldLayoutId id="2147484067" r:id="rId13"/>
  </p:sldLayoutIdLst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9pPr>
    </p:titleStyle>
    <p:bodyStyle>
      <a:lvl1pPr marL="136525" indent="-136525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94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2166938"/>
            <a:ext cx="8602662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11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95738"/>
            <a:ext cx="6858000" cy="1309687"/>
          </a:xfrm>
        </p:spPr>
        <p:txBody>
          <a:bodyPr/>
          <a:lstStyle/>
          <a:p>
            <a:pPr eaLnBrk="1" hangingPunct="1"/>
            <a:endParaRPr lang="en-US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74663"/>
            <a:ext cx="5394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Kalbėsime apie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Final klasės ir metodai</a:t>
            </a:r>
          </a:p>
          <a:p>
            <a:pPr marL="0" indent="0">
              <a:buNone/>
            </a:pPr>
            <a:r>
              <a:rPr lang="en-US" dirty="0" err="1" smtClean="0"/>
              <a:t>Abstrakti</a:t>
            </a:r>
            <a:r>
              <a:rPr lang="en-US" dirty="0" smtClean="0"/>
              <a:t> </a:t>
            </a:r>
            <a:r>
              <a:rPr lang="en-US" dirty="0" err="1" smtClean="0"/>
              <a:t>klas</a:t>
            </a:r>
            <a:r>
              <a:rPr lang="lt-LT" dirty="0" smtClean="0"/>
              <a:t>ė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33548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Final methods and classes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dirty="0" smtClean="0"/>
              <a:t>Final klasės negalima praplėsti/negali turėti vaikinės klasės</a:t>
            </a:r>
          </a:p>
          <a:p>
            <a:r>
              <a:rPr lang="lt-LT" dirty="0" smtClean="0"/>
              <a:t>Final metodų negalima perrašyti/paslėpti</a:t>
            </a:r>
          </a:p>
          <a:p>
            <a:r>
              <a:rPr lang="lt-LT" dirty="0" smtClean="0"/>
              <a:t>Final klasė gali praplėsti kitą klasę</a:t>
            </a:r>
          </a:p>
          <a:p>
            <a:endParaRPr lang="lt-LT" dirty="0"/>
          </a:p>
          <a:p>
            <a:r>
              <a:rPr lang="lt-LT" dirty="0" smtClean="0"/>
              <a:t>Saugumas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Metodai</a:t>
            </a:r>
            <a:r>
              <a:rPr lang="en-US" dirty="0" smtClean="0"/>
              <a:t> </a:t>
            </a:r>
            <a:r>
              <a:rPr lang="en-US" dirty="0" err="1" smtClean="0"/>
              <a:t>kuriuos</a:t>
            </a:r>
            <a:r>
              <a:rPr lang="en-US" dirty="0" smtClean="0"/>
              <a:t> </a:t>
            </a:r>
            <a:r>
              <a:rPr lang="en-US" dirty="0" err="1" smtClean="0"/>
              <a:t>kvie</a:t>
            </a:r>
            <a:r>
              <a:rPr lang="lt-LT" dirty="0" smtClean="0"/>
              <a:t>čia konstruktoriai, rekomenduojama kad būtų final</a:t>
            </a:r>
            <a:endParaRPr lang="lt-L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1206" y="2008749"/>
            <a:ext cx="3567112" cy="243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Abstrakti</a:t>
            </a:r>
            <a:r>
              <a:rPr lang="en-US" dirty="0" smtClean="0"/>
              <a:t> </a:t>
            </a:r>
            <a:r>
              <a:rPr lang="en-US" dirty="0" err="1" smtClean="0"/>
              <a:t>klas</a:t>
            </a:r>
            <a:r>
              <a:rPr lang="lt-LT" dirty="0" smtClean="0"/>
              <a:t>ė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dirty="0" smtClean="0"/>
              <a:t>Turi abstract raktažodį</a:t>
            </a:r>
          </a:p>
          <a:p>
            <a:r>
              <a:rPr lang="lt-LT" dirty="0" smtClean="0"/>
              <a:t>Gali:</a:t>
            </a:r>
          </a:p>
          <a:p>
            <a:pPr lvl="1"/>
            <a:r>
              <a:rPr lang="lt-LT" dirty="0" smtClean="0"/>
              <a:t>turėti abstrakčius metodus be implementacijos (kaip interface) su abstract raktažodžiu</a:t>
            </a:r>
            <a:endParaRPr lang="en-US" dirty="0" smtClean="0"/>
          </a:p>
          <a:p>
            <a:pPr lvl="1"/>
            <a:r>
              <a:rPr lang="en-US" dirty="0" smtClean="0"/>
              <a:t>tur</a:t>
            </a:r>
            <a:r>
              <a:rPr lang="lt-LT" dirty="0" smtClean="0"/>
              <a:t>ėti metodus su implementacija</a:t>
            </a:r>
          </a:p>
          <a:p>
            <a:pPr lvl="1"/>
            <a:r>
              <a:rPr lang="lt-LT" dirty="0" smtClean="0"/>
              <a:t>turėti kintamuosius</a:t>
            </a:r>
          </a:p>
          <a:p>
            <a:pPr lvl="1"/>
            <a:r>
              <a:rPr lang="lt-LT" dirty="0"/>
              <a:t>įgyvendinti dalį interface metodų</a:t>
            </a:r>
          </a:p>
          <a:p>
            <a:pPr lvl="1"/>
            <a:endParaRPr lang="lt-LT" dirty="0" smtClean="0"/>
          </a:p>
          <a:p>
            <a:r>
              <a:rPr lang="lt-LT" dirty="0" smtClean="0"/>
              <a:t>Negalima tokios klasės inicijuoti</a:t>
            </a:r>
          </a:p>
          <a:p>
            <a:r>
              <a:rPr lang="lt-LT" dirty="0" smtClean="0"/>
              <a:t>Vaikinė klasė turi įgyvendinti abstrakčius metodus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lt-L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40" y="2077870"/>
            <a:ext cx="4210050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73" y="4077952"/>
            <a:ext cx="4038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7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Enumeration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Saugoti</a:t>
            </a:r>
            <a:r>
              <a:rPr lang="lt-LT" dirty="0"/>
              <a:t> </a:t>
            </a:r>
            <a:r>
              <a:rPr lang="lt-LT" dirty="0" smtClean="0"/>
              <a:t>tekstinėms konstantoms</a:t>
            </a:r>
          </a:p>
          <a:p>
            <a:r>
              <a:rPr lang="lt-LT" dirty="0" smtClean="0"/>
              <a:t>Galima apibrėžti </a:t>
            </a:r>
            <a:r>
              <a:rPr lang="en-US" dirty="0" err="1" smtClean="0"/>
              <a:t>atskirame</a:t>
            </a:r>
            <a:r>
              <a:rPr lang="en-US" dirty="0" smtClean="0"/>
              <a:t> </a:t>
            </a:r>
            <a:r>
              <a:rPr lang="lt-LT" dirty="0" smtClean="0"/>
              <a:t>faile, arba klasės viduje</a:t>
            </a:r>
            <a:endParaRPr lang="en-US" dirty="0" smtClean="0"/>
          </a:p>
          <a:p>
            <a:r>
              <a:rPr lang="en-US" dirty="0" err="1" smtClean="0"/>
              <a:t>Gali</a:t>
            </a:r>
            <a:r>
              <a:rPr lang="en-US" dirty="0" smtClean="0"/>
              <a:t> tur</a:t>
            </a:r>
            <a:r>
              <a:rPr lang="lt-LT" dirty="0" smtClean="0"/>
              <a:t>ėti metodus ir kintamuosius</a:t>
            </a:r>
          </a:p>
          <a:p>
            <a:r>
              <a:rPr lang="lt-LT" dirty="0"/>
              <a:t>Gali turėti konstruktorius </a:t>
            </a:r>
            <a:r>
              <a:rPr lang="en-US" dirty="0"/>
              <a:t>–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/>
              <a:t>švardijamom konstantom reikia priskirti konstruktorių reikšmes</a:t>
            </a:r>
          </a:p>
          <a:p>
            <a:r>
              <a:rPr lang="lt-LT" dirty="0"/>
              <a:t>Konstantos parinkimui naudoti </a:t>
            </a:r>
            <a:r>
              <a:rPr lang="lt-LT" i="1" dirty="0" smtClean="0"/>
              <a:t>valueOf</a:t>
            </a:r>
            <a:r>
              <a:rPr lang="en-US" i="1" dirty="0" smtClean="0"/>
              <a:t> – meta </a:t>
            </a:r>
            <a:r>
              <a:rPr lang="en-US" i="1" dirty="0" err="1" smtClean="0"/>
              <a:t>IllegalArgumentException</a:t>
            </a:r>
            <a:r>
              <a:rPr lang="lt-LT" i="1" dirty="0" smtClean="0"/>
              <a:t> jeigu neapibrėžtas pavadinimas</a:t>
            </a:r>
            <a:endParaRPr lang="lt-LT" dirty="0"/>
          </a:p>
          <a:p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793" y="2508001"/>
            <a:ext cx="27432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735" y="3810000"/>
            <a:ext cx="47053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4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 – kavos aparatas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Apsikeisti kavos aparatų projektais: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 smtClean="0"/>
              <a:t>Susipažinti su kolegos kavos aparatu. Padaryti code review – kolegai duoti feedback‘ą komentaruose apie jo kodą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 smtClean="0"/>
              <a:t>Šios paskaitos užduotis padaryti pakeitimus kolegos kode praplėčiant (extends) kolegos kavos apara</a:t>
            </a:r>
            <a:r>
              <a:rPr lang="en-US" dirty="0" smtClean="0"/>
              <a:t>t</a:t>
            </a:r>
            <a:r>
              <a:rPr lang="lt-LT" dirty="0" smtClean="0"/>
              <a:t>ą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 smtClean="0"/>
              <a:t>Grąžinti kolegai pagerintą kavos aparatą</a:t>
            </a:r>
          </a:p>
          <a:p>
            <a:pPr marL="0" indent="0">
              <a:buNone/>
            </a:pPr>
            <a:endParaRPr lang="lt-LT" dirty="0" smtClean="0"/>
          </a:p>
          <a:p>
            <a:r>
              <a:rPr lang="lt-LT" dirty="0"/>
              <a:t>Padaryti Puodelio </a:t>
            </a:r>
            <a:r>
              <a:rPr lang="lt-LT" dirty="0" smtClean="0"/>
              <a:t>klasę abstrakč</a:t>
            </a:r>
            <a:r>
              <a:rPr lang="en-US" dirty="0" err="1" smtClean="0"/>
              <a:t>i</a:t>
            </a:r>
            <a:r>
              <a:rPr lang="lt-LT" dirty="0" smtClean="0"/>
              <a:t>ą (gal? Ir kavos puodelio)</a:t>
            </a:r>
            <a:endParaRPr lang="lt-LT" dirty="0"/>
          </a:p>
          <a:p>
            <a:r>
              <a:rPr lang="lt-LT" dirty="0"/>
              <a:t>Padaryti metodą gaminkKava, kuris priimą kavos puodelį </a:t>
            </a:r>
            <a:r>
              <a:rPr lang="lt-LT" dirty="0" smtClean="0"/>
              <a:t>final</a:t>
            </a:r>
          </a:p>
          <a:p>
            <a:pPr marL="0" indent="0">
              <a:buNone/>
            </a:pPr>
            <a:r>
              <a:rPr lang="lt-LT" dirty="0" smtClean="0"/>
              <a:t>Gaminti kavą dviem būdais:</a:t>
            </a:r>
          </a:p>
          <a:p>
            <a:pPr lvl="1"/>
            <a:r>
              <a:rPr lang="lt-LT" dirty="0" smtClean="0"/>
              <a:t>Panaudojant enum kavos tipų išvardinimui ir atitinkamų kavos puodelių sukūrimui</a:t>
            </a:r>
          </a:p>
          <a:p>
            <a:pPr lvl="1"/>
            <a:r>
              <a:rPr lang="lt-LT" dirty="0" smtClean="0"/>
              <a:t>Panaudojant Map – užkrauti puodelius </a:t>
            </a:r>
            <a:r>
              <a:rPr lang="en-US" dirty="0" smtClean="0"/>
              <a:t> </a:t>
            </a:r>
            <a:r>
              <a:rPr lang="en-US" dirty="0" err="1" smtClean="0"/>
              <a:t>kur</a:t>
            </a:r>
            <a:r>
              <a:rPr lang="en-US" dirty="0" smtClean="0"/>
              <a:t> </a:t>
            </a:r>
            <a:r>
              <a:rPr lang="en-US" dirty="0" err="1" smtClean="0"/>
              <a:t>kavos</a:t>
            </a:r>
            <a:r>
              <a:rPr lang="en-US" dirty="0" smtClean="0"/>
              <a:t> </a:t>
            </a:r>
            <a:r>
              <a:rPr lang="en-US" dirty="0" err="1" smtClean="0"/>
              <a:t>vardas</a:t>
            </a:r>
            <a:r>
              <a:rPr lang="en-US" dirty="0" smtClean="0"/>
              <a:t> bus key, o value bus </a:t>
            </a:r>
            <a:r>
              <a:rPr lang="lt-LT" dirty="0" smtClean="0"/>
              <a:t>atitinkamas </a:t>
            </a:r>
            <a:r>
              <a:rPr lang="en-US" dirty="0" err="1" smtClean="0"/>
              <a:t>KavosPuodelis</a:t>
            </a:r>
            <a:r>
              <a:rPr lang="lt-LT" dirty="0" smtClean="0"/>
              <a:t>. Gaminant kavą ieškoti ar toks puodelis jau yra.</a:t>
            </a:r>
            <a:r>
              <a:rPr lang="en-US" dirty="0" smtClean="0"/>
              <a:t> </a:t>
            </a:r>
            <a:r>
              <a:rPr lang="en-US" dirty="0" err="1" smtClean="0"/>
              <a:t>Radus</a:t>
            </a:r>
            <a:r>
              <a:rPr lang="en-US" dirty="0" smtClean="0"/>
              <a:t>, </a:t>
            </a:r>
            <a:r>
              <a:rPr lang="lt-LT" dirty="0" smtClean="0"/>
              <a:t>pagaminti </a:t>
            </a:r>
            <a:r>
              <a:rPr lang="en-US" dirty="0" err="1" smtClean="0"/>
              <a:t>puodelio</a:t>
            </a:r>
            <a:r>
              <a:rPr lang="lt-LT" dirty="0" smtClean="0"/>
              <a:t> ir produktų kopiją bei perduoti gaminimui. Panaudoti String toLowerCase kavos pavadinimams, kad programa nebūtų jautri didžiosioms/mažosioms raidėms</a:t>
            </a:r>
            <a:endParaRPr lang="lt-LT" dirty="0"/>
          </a:p>
          <a:p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00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niusCodingScool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2C2C2C"/>
    </a:dk1>
    <a:lt1>
      <a:srgbClr val="3952A6"/>
    </a:lt1>
    <a:dk2>
      <a:srgbClr val="FFFFFF"/>
    </a:dk2>
    <a:lt2>
      <a:srgbClr val="C9ECFC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vilniusCodingScool</Template>
  <TotalTime>19949</TotalTime>
  <Words>259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Tahoma</vt:lpstr>
      <vt:lpstr>Wingdings</vt:lpstr>
      <vt:lpstr>vilniusCodingScool</vt:lpstr>
      <vt:lpstr>JAVA 11</vt:lpstr>
      <vt:lpstr>Kalbėsime apie</vt:lpstr>
      <vt:lpstr>Final methods and classes</vt:lpstr>
      <vt:lpstr>Abstrakti klasė</vt:lpstr>
      <vt:lpstr>Enumeration</vt:lpstr>
      <vt:lpstr>Užduotis – kavos aparatas</vt:lpstr>
    </vt:vector>
  </TitlesOfParts>
  <Company>Namai nameliai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Įvadas į Java programavimo kalbą</dc:title>
  <dc:creator>Vytautas Dusevicius</dc:creator>
  <cp:lastModifiedBy>Andrius Kaunas</cp:lastModifiedBy>
  <cp:revision>1016</cp:revision>
  <cp:lastPrinted>1601-01-01T00:00:00Z</cp:lastPrinted>
  <dcterms:created xsi:type="dcterms:W3CDTF">2002-09-28T10:24:26Z</dcterms:created>
  <dcterms:modified xsi:type="dcterms:W3CDTF">2017-07-24T15:06:51Z</dcterms:modified>
</cp:coreProperties>
</file>