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70" r:id="rId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5565" autoAdjust="0"/>
  </p:normalViewPr>
  <p:slideViewPr>
    <p:cSldViewPr>
      <p:cViewPr varScale="1">
        <p:scale>
          <a:sx n="83" d="100"/>
          <a:sy n="83" d="100"/>
        </p:scale>
        <p:origin x="15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2017-07-13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coordinate_system#/media/File:Cartesian_coordinates_2D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lt-LT" dirty="0" smtClean="0"/>
          </a:p>
          <a:p>
            <a:r>
              <a:rPr lang="lt-LT" dirty="0" smtClean="0"/>
              <a:t>Sąvokos</a:t>
            </a:r>
          </a:p>
          <a:p>
            <a:pPr lvl="1"/>
            <a:r>
              <a:rPr lang="lt-LT" dirty="0" smtClean="0"/>
              <a:t>Klasė</a:t>
            </a:r>
          </a:p>
          <a:p>
            <a:pPr lvl="1"/>
            <a:r>
              <a:rPr lang="lt-LT" dirty="0" smtClean="0"/>
              <a:t>Objektas</a:t>
            </a:r>
          </a:p>
          <a:p>
            <a:pPr lvl="1"/>
            <a:r>
              <a:rPr lang="lt-LT" dirty="0" smtClean="0"/>
              <a:t>Interfeisas</a:t>
            </a:r>
          </a:p>
          <a:p>
            <a:pPr lvl="1"/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33" y="3028958"/>
            <a:ext cx="5711825" cy="21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</a:t>
            </a:r>
            <a:r>
              <a:rPr lang="en-US" dirty="0" err="1" smtClean="0"/>
              <a:t>principai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://beginnersbook.com/wp-content/uploads/2013/04/Object-oriented-programming-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87880"/>
            <a:ext cx="7108517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pasikei</a:t>
            </a:r>
            <a:r>
              <a:rPr lang="lt-LT" dirty="0" smtClean="0"/>
              <a:t>čia?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Klasės kintamieji – atributai</a:t>
            </a:r>
          </a:p>
          <a:p>
            <a:r>
              <a:rPr lang="lt-LT" dirty="0" smtClean="0"/>
              <a:t>Kintamieji pasiekiami per metodus set ir get</a:t>
            </a:r>
          </a:p>
          <a:p>
            <a:r>
              <a:rPr lang="lt-LT" dirty="0" smtClean="0"/>
              <a:t>Klasės metodai – objekto elgsena, keičia būseną</a:t>
            </a:r>
          </a:p>
          <a:p>
            <a:r>
              <a:rPr lang="lt-LT" dirty="0" smtClean="0"/>
              <a:t>Konstruktoriai – kviečiami objekto sukūrimo metu</a:t>
            </a:r>
          </a:p>
          <a:p>
            <a:r>
              <a:rPr lang="lt-LT" dirty="0" smtClean="0"/>
              <a:t>Matomumo raktažodžiai – private, public, default</a:t>
            </a:r>
            <a:r>
              <a:rPr lang="en-US" dirty="0" smtClean="0"/>
              <a:t> </a:t>
            </a:r>
            <a:r>
              <a:rPr lang="en-US" dirty="0" err="1" smtClean="0"/>
              <a:t>kurie</a:t>
            </a:r>
            <a:r>
              <a:rPr lang="en-US" dirty="0" smtClean="0"/>
              <a:t> </a:t>
            </a:r>
            <a:r>
              <a:rPr lang="en-US" dirty="0" err="1" smtClean="0"/>
              <a:t>leid</a:t>
            </a:r>
            <a:r>
              <a:rPr lang="lt-LT" dirty="0" smtClean="0"/>
              <a:t>žia kontroliuoti matomumą</a:t>
            </a:r>
          </a:p>
          <a:p>
            <a:r>
              <a:rPr lang="lt-LT" dirty="0" smtClean="0"/>
              <a:t>Static raktažodis – tik klasės kintamiesiems ir metodams</a:t>
            </a:r>
            <a:endParaRPr lang="en-US" dirty="0" smtClean="0"/>
          </a:p>
          <a:p>
            <a:r>
              <a:rPr lang="en-US" dirty="0" err="1" smtClean="0"/>
              <a:t>Naudosime</a:t>
            </a:r>
            <a:r>
              <a:rPr lang="en-US" dirty="0" smtClean="0"/>
              <a:t> new </a:t>
            </a:r>
            <a:r>
              <a:rPr lang="en-US" dirty="0" err="1" smtClean="0"/>
              <a:t>objekt</a:t>
            </a:r>
            <a:r>
              <a:rPr lang="lt-LT" dirty="0" smtClean="0"/>
              <a:t>ų kūrimui</a:t>
            </a:r>
            <a:endParaRPr lang="en-US" dirty="0"/>
          </a:p>
          <a:p>
            <a:r>
              <a:rPr lang="en-US" dirty="0" smtClean="0"/>
              <a:t>equals() </a:t>
            </a:r>
            <a:r>
              <a:rPr lang="en-US" dirty="0" err="1" smtClean="0"/>
              <a:t>objekt</a:t>
            </a:r>
            <a:r>
              <a:rPr lang="lt-LT" dirty="0" smtClean="0"/>
              <a:t>ų </a:t>
            </a:r>
            <a:r>
              <a:rPr lang="lt-LT" dirty="0" smtClean="0"/>
              <a:t>palyginimui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0628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taško klasę:</a:t>
            </a:r>
          </a:p>
          <a:p>
            <a:pPr lvl="1"/>
            <a:r>
              <a:rPr lang="lt-LT" dirty="0" smtClean="0"/>
              <a:t>Atributai x, y koordinatėms saugoti</a:t>
            </a:r>
          </a:p>
          <a:p>
            <a:pPr lvl="1"/>
            <a:r>
              <a:rPr lang="lt-LT" dirty="0" smtClean="0"/>
              <a:t>String tipo kintamasis skirtas spalvai saugoti</a:t>
            </a:r>
          </a:p>
          <a:p>
            <a:pPr lvl="1"/>
            <a:r>
              <a:rPr lang="lt-LT" dirty="0" smtClean="0"/>
              <a:t>Metodas apskaičiuoti atstumui iki kito taško</a:t>
            </a:r>
          </a:p>
          <a:p>
            <a:pPr lvl="1"/>
            <a:r>
              <a:rPr lang="lt-LT" dirty="0" smtClean="0"/>
              <a:t>Metodas, kuris pasakytų kuriame ketvirtyje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(</a:t>
            </a:r>
            <a:r>
              <a:rPr lang="en-US" dirty="0"/>
              <a:t>Cartesian Coordinates</a:t>
            </a:r>
            <a:r>
              <a:rPr lang="en-US" dirty="0">
                <a:hlinkClick r:id="rId2"/>
              </a:rPr>
              <a:t>)</a:t>
            </a:r>
            <a:r>
              <a:rPr lang="lt-LT" dirty="0" smtClean="0">
                <a:hlinkClick r:id="rId2"/>
              </a:rPr>
              <a:t> </a:t>
            </a:r>
            <a:r>
              <a:rPr lang="lt-LT" dirty="0" smtClean="0"/>
              <a:t>yra taškas</a:t>
            </a:r>
          </a:p>
          <a:p>
            <a:pPr lvl="1"/>
            <a:r>
              <a:rPr lang="lt-LT" dirty="0"/>
              <a:t>Metodas, kuris </a:t>
            </a:r>
            <a:r>
              <a:rPr lang="lt-LT" dirty="0" smtClean="0"/>
              <a:t>pasakytų ar paduotas taškas priklauso tam pačiam plokštumos ketvirčiui ()</a:t>
            </a:r>
          </a:p>
          <a:p>
            <a:pPr lvl="1"/>
            <a:r>
              <a:rPr lang="lt-LT" dirty="0" smtClean="0"/>
              <a:t>Perrašyti equals</a:t>
            </a:r>
            <a:r>
              <a:rPr lang="lt-LT" smtClean="0"/>
              <a:t>() </a:t>
            </a:r>
            <a:r>
              <a:rPr lang="lt-LT" smtClean="0"/>
              <a:t>metodą</a:t>
            </a:r>
            <a:endParaRPr lang="lt-LT" dirty="0" smtClean="0"/>
          </a:p>
          <a:p>
            <a:pPr lvl="1"/>
            <a:r>
              <a:rPr lang="lt-LT" dirty="0" smtClean="0"/>
              <a:t>Sukurti konstruktorius:</a:t>
            </a:r>
          </a:p>
          <a:p>
            <a:pPr lvl="2"/>
            <a:r>
              <a:rPr lang="lt-LT" dirty="0" smtClean="0"/>
              <a:t>Be parametrų</a:t>
            </a:r>
          </a:p>
          <a:p>
            <a:pPr lvl="2"/>
            <a:r>
              <a:rPr lang="lt-LT" dirty="0" smtClean="0"/>
              <a:t>Su x, y</a:t>
            </a:r>
          </a:p>
          <a:p>
            <a:pPr lvl="2"/>
            <a:r>
              <a:rPr lang="lt-LT" dirty="0" smtClean="0"/>
              <a:t>Su x, y ir spalva</a:t>
            </a:r>
          </a:p>
          <a:p>
            <a:pPr lvl="2"/>
            <a:r>
              <a:rPr lang="lt-LT" dirty="0" smtClean="0"/>
              <a:t>Su spalva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 - objektai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Sukurti</a:t>
            </a:r>
            <a:r>
              <a:rPr lang="en-US" dirty="0" smtClean="0"/>
              <a:t> </a:t>
            </a:r>
            <a:r>
              <a:rPr lang="en-US" dirty="0" err="1" smtClean="0"/>
              <a:t>kavos</a:t>
            </a:r>
            <a:r>
              <a:rPr lang="en-US" dirty="0" smtClean="0"/>
              <a:t> </a:t>
            </a:r>
            <a:r>
              <a:rPr lang="en-US" dirty="0" err="1" smtClean="0"/>
              <a:t>aparat</a:t>
            </a:r>
            <a:r>
              <a:rPr lang="lt-LT" dirty="0" smtClean="0"/>
              <a:t>ą:</a:t>
            </a:r>
          </a:p>
          <a:p>
            <a:pPr lvl="1"/>
            <a:r>
              <a:rPr lang="lt-LT" dirty="0" smtClean="0"/>
              <a:t>Kuris turėtų atributus:</a:t>
            </a:r>
          </a:p>
          <a:p>
            <a:pPr lvl="2"/>
            <a:r>
              <a:rPr lang="lt-LT" dirty="0" smtClean="0"/>
              <a:t>Cukraus kiekis</a:t>
            </a:r>
          </a:p>
          <a:p>
            <a:pPr lvl="2"/>
            <a:r>
              <a:rPr lang="lt-LT" dirty="0" smtClean="0"/>
              <a:t>Kavos pupelių kiekis</a:t>
            </a:r>
          </a:p>
          <a:p>
            <a:pPr lvl="2"/>
            <a:r>
              <a:rPr lang="lt-LT" dirty="0" smtClean="0"/>
              <a:t>Vandens kiekis</a:t>
            </a:r>
          </a:p>
          <a:p>
            <a:pPr lvl="2"/>
            <a:r>
              <a:rPr lang="lt-LT" dirty="0" smtClean="0"/>
              <a:t>Panaudojimų skaičius</a:t>
            </a:r>
          </a:p>
          <a:p>
            <a:pPr lvl="2"/>
            <a:r>
              <a:rPr lang="lt-LT" dirty="0" smtClean="0"/>
              <a:t>Panaudojimų skaičiaus riba – konstanta, kuri saugo, kas kiek panaudojimų reikia atlikti plovimą</a:t>
            </a:r>
          </a:p>
          <a:p>
            <a:pPr lvl="1"/>
            <a:r>
              <a:rPr lang="lt-LT" dirty="0" smtClean="0"/>
              <a:t>Kuris mokėtų:</a:t>
            </a:r>
          </a:p>
          <a:p>
            <a:pPr lvl="2"/>
            <a:r>
              <a:rPr lang="lt-LT" dirty="0" smtClean="0"/>
              <a:t>Papildyti vandens/pupelių/cukraus</a:t>
            </a:r>
          </a:p>
          <a:p>
            <a:pPr lvl="2"/>
            <a:r>
              <a:rPr lang="lt-LT" dirty="0" smtClean="0"/>
              <a:t>Gaminti bent trijų rūšių kavą (nustatoma pagal String parametrą ir kuri naudotų skirtingus produktų kiekius), jeigu trūksta nors vieno produkto 0 atspausdintų atitinkamą pranešimą; Taip pat atspausditų pranešimą jeigu laikas plovimui</a:t>
            </a:r>
          </a:p>
          <a:p>
            <a:pPr lvl="2"/>
            <a:r>
              <a:rPr lang="lt-LT" dirty="0" smtClean="0"/>
              <a:t>Atlikti plovimą (apnulina panaudojimų skaičių)</a:t>
            </a:r>
          </a:p>
          <a:p>
            <a:pPr lvl="2"/>
            <a:r>
              <a:rPr lang="lt-LT" dirty="0" smtClean="0"/>
              <a:t>Pasakyti ar pasiruošęs (netrūksta produktų ir išsivalęs)</a:t>
            </a:r>
          </a:p>
          <a:p>
            <a:pPr lvl="2"/>
            <a:r>
              <a:rPr lang="lt-LT" dirty="0" smtClean="0"/>
              <a:t>Pasakytų kokia dabar produktų </a:t>
            </a:r>
            <a:r>
              <a:rPr lang="lt-LT" dirty="0" smtClean="0"/>
              <a:t>būsena</a:t>
            </a:r>
            <a:r>
              <a:rPr lang="en-US" dirty="0" smtClean="0"/>
              <a:t> – </a:t>
            </a:r>
            <a:r>
              <a:rPr lang="en-US" dirty="0" err="1" smtClean="0"/>
              <a:t>atspausdint</a:t>
            </a:r>
            <a:r>
              <a:rPr lang="lt-LT" dirty="0" smtClean="0"/>
              <a:t>ų informaciją</a:t>
            </a:r>
            <a:endParaRPr lang="lt-LT" dirty="0" smtClean="0"/>
          </a:p>
          <a:p>
            <a:pPr lvl="2"/>
            <a:r>
              <a:rPr lang="lt-LT" dirty="0" smtClean="0"/>
              <a:t>Pasakytų kokia yra aparato būsena (kiek liko produktų ir iki plovimo)</a:t>
            </a:r>
            <a:endParaRPr lang="lt-LT" dirty="0"/>
          </a:p>
          <a:p>
            <a:pPr lvl="1"/>
            <a:r>
              <a:rPr lang="lt-LT" dirty="0" smtClean="0"/>
              <a:t>Turėtų keletą konstruktorių</a:t>
            </a:r>
          </a:p>
          <a:p>
            <a:pPr lvl="1"/>
            <a:r>
              <a:rPr lang="lt-LT" dirty="0" smtClean="0"/>
              <a:t>Turėtų set ir get metodus laukams</a:t>
            </a:r>
          </a:p>
        </p:txBody>
      </p:sp>
    </p:spTree>
    <p:extLst>
      <p:ext uri="{BB962C8B-B14F-4D97-AF65-F5344CB8AC3E}">
        <p14:creationId xmlns:p14="http://schemas.microsoft.com/office/powerpoint/2010/main" val="390418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16127</TotalTime>
  <Words>260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Tahoma</vt:lpstr>
      <vt:lpstr>Wingdings</vt:lpstr>
      <vt:lpstr>vilniusCodingScool</vt:lpstr>
      <vt:lpstr>JAVA 6</vt:lpstr>
      <vt:lpstr>OOP</vt:lpstr>
      <vt:lpstr>Oop principai</vt:lpstr>
      <vt:lpstr>Kas pasikeičia?</vt:lpstr>
      <vt:lpstr>Užduotis</vt:lpstr>
      <vt:lpstr>Užduotys - objektai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808</cp:revision>
  <cp:lastPrinted>1601-01-01T00:00:00Z</cp:lastPrinted>
  <dcterms:created xsi:type="dcterms:W3CDTF">2002-09-28T10:24:26Z</dcterms:created>
  <dcterms:modified xsi:type="dcterms:W3CDTF">2017-07-13T15:23:07Z</dcterms:modified>
</cp:coreProperties>
</file>