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8"/>
  </p:notesMasterIdLst>
  <p:sldIdLst>
    <p:sldId id="256" r:id="rId2"/>
    <p:sldId id="272" r:id="rId3"/>
    <p:sldId id="292" r:id="rId4"/>
    <p:sldId id="277" r:id="rId5"/>
    <p:sldId id="295" r:id="rId6"/>
    <p:sldId id="293" r:id="rId7"/>
    <p:sldId id="285" r:id="rId8"/>
    <p:sldId id="278" r:id="rId9"/>
    <p:sldId id="286" r:id="rId10"/>
    <p:sldId id="287" r:id="rId11"/>
    <p:sldId id="289" r:id="rId12"/>
    <p:sldId id="288" r:id="rId13"/>
    <p:sldId id="283" r:id="rId14"/>
    <p:sldId id="279" r:id="rId15"/>
    <p:sldId id="291" r:id="rId16"/>
    <p:sldId id="276" r:id="rId1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95471" autoAdjust="0"/>
  </p:normalViewPr>
  <p:slideViewPr>
    <p:cSldViewPr>
      <p:cViewPr varScale="1">
        <p:scale>
          <a:sx n="86" d="100"/>
          <a:sy n="86" d="100"/>
        </p:scale>
        <p:origin x="14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41F11C-EFF6-450D-9F0A-5536DFEBDABD}" type="datetimeFigureOut">
              <a:rPr lang="lt-LT"/>
              <a:pPr>
                <a:defRPr/>
              </a:pPr>
              <a:t>2017-07-28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t-LT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lt-LT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408DB3-DDE7-49E8-AD16-99BA5E9AA36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32776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/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/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1E3D-58CA-4842-B36F-2F2BEC859849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197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C78BF-91DB-4BB8-A961-B1457B7B599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68649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764338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9" y="274637"/>
            <a:ext cx="1801785" cy="5897563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7"/>
            <a:ext cx="5979968" cy="5897563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302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0" y="6423025"/>
            <a:ext cx="3209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25" y="6423025"/>
            <a:ext cx="66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FA5C-662A-4831-8875-D121DE3D48E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6000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C56CA8B0-E8BA-446F-B07E-5179F9EF912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60606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1EF024A5-68B3-429B-AF90-E478727392E0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314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713B8-C5E7-4651-9A98-A5250C672D2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034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E6606C-F023-4EB9-B1AC-00BF45F260C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988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54669-6D57-4163-8503-F6C93C76C3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7126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7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96D3-26B7-4AE4-9F08-C404440BA33B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1093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5E24-D6C6-470B-A50A-D3E8CE4BBB1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54431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F41EE-0670-470A-8EF5-E95E8024157D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8143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5"/>
            <a:ext cx="459486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52A0-2BF4-4C6D-944B-BCFC425F10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2169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5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lt-LT" noProof="0" smtClean="0"/>
              <a:t>Spustelėkite piktogr. norėdami įtraukti pav.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48A4-A8AA-452B-A268-6EE8FFB477C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0868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9142413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1700" y="284163"/>
            <a:ext cx="733901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1700" y="2011363"/>
            <a:ext cx="7339013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Spustelėję redag. ruoš. teksto stilių</a:t>
            </a:r>
          </a:p>
          <a:p>
            <a:pPr lvl="1"/>
            <a:r>
              <a:rPr lang="lt-LT" altLang="lt-LT" smtClean="0"/>
              <a:t>Antras lygmuo</a:t>
            </a:r>
          </a:p>
          <a:p>
            <a:pPr lvl="2"/>
            <a:r>
              <a:rPr lang="lt-LT" altLang="lt-LT" smtClean="0"/>
              <a:t>Trečias lygmuo</a:t>
            </a:r>
          </a:p>
          <a:p>
            <a:pPr lvl="3"/>
            <a:r>
              <a:rPr lang="lt-LT" altLang="lt-LT" smtClean="0"/>
              <a:t>Ketvirtas lygmuo</a:t>
            </a:r>
          </a:p>
          <a:p>
            <a:pPr lvl="4"/>
            <a:r>
              <a:rPr lang="lt-LT" altLang="lt-LT" smtClean="0"/>
              <a:t>Penktas lygmuo</a:t>
            </a:r>
            <a:endParaRPr lang="en-US" altLang="lt-L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700" y="6423025"/>
            <a:ext cx="22510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0" y="6423025"/>
            <a:ext cx="378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650" y="6423025"/>
            <a:ext cx="709613" cy="365125"/>
          </a:xfrm>
          <a:prstGeom prst="rect">
            <a:avLst/>
          </a:prstGeom>
        </p:spPr>
        <p:txBody>
          <a:bodyPr vert="horz" wrap="square" lIns="4572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164163DB-A1F4-4E6A-A896-D316929EBEE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55" r:id="rId2"/>
    <p:sldLayoutId id="2147484063" r:id="rId3"/>
    <p:sldLayoutId id="2147484056" r:id="rId4"/>
    <p:sldLayoutId id="2147484057" r:id="rId5"/>
    <p:sldLayoutId id="2147484058" r:id="rId6"/>
    <p:sldLayoutId id="2147484064" r:id="rId7"/>
    <p:sldLayoutId id="2147484059" r:id="rId8"/>
    <p:sldLayoutId id="2147484060" r:id="rId9"/>
    <p:sldLayoutId id="2147484061" r:id="rId10"/>
    <p:sldLayoutId id="2147484065" r:id="rId11"/>
    <p:sldLayoutId id="2147484066" r:id="rId12"/>
    <p:sldLayoutId id="2147484067" r:id="rId13"/>
  </p:sldLayoutIdLst>
  <p:txStyles>
    <p:titleStyle>
      <a:lvl1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2pPr>
      <a:lvl3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3pPr>
      <a:lvl4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4pPr>
      <a:lvl5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5pPr>
      <a:lvl6pPr marL="4572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6pPr>
      <a:lvl7pPr marL="9144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7pPr>
      <a:lvl8pPr marL="13716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8pPr>
      <a:lvl9pPr marL="18288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9pPr>
    </p:titleStyle>
    <p:bodyStyle>
      <a:lvl1pPr marL="136525" indent="-136525" algn="l" defTabSz="685800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79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94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6508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earchsqlserver.techtarget.com/definition/information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2166938"/>
            <a:ext cx="8602662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14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95738"/>
            <a:ext cx="6858000" cy="1309687"/>
          </a:xfrm>
        </p:spPr>
        <p:txBody>
          <a:bodyPr/>
          <a:lstStyle/>
          <a:p>
            <a:pPr eaLnBrk="1" hangingPunct="1"/>
            <a:endParaRPr lang="en-US" altLang="lt-LT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74663"/>
            <a:ext cx="53943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Ryšiai – Vienas su vienu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lh3.googleusercontent.com/MSYk9Igicph1iInwzupRAPUjKxxBO6_tlVjQDd5XCwt9Joy59G5DeahAUDQcghH1zmTI4qW_iOC0Om011zhz_8PLVdAW0tevCZxKkrtVBaT90GZI_BzY41rGXkBAgaY2pG2uVYwult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98689"/>
            <a:ext cx="47625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s://lh4.googleusercontent.com/7-RCjqro4_Bmxj_JMgSF5APcHi8wKBXT-ccpGCLFtZS6a0xFlIZE6lpw07p4TdthoognCzE8FatGxwcnHPXv7IJrkWptTg_vrLmaYtTMuMF0IwmEgJQQZNzURcT9wDhOezgO5tLHB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56039"/>
            <a:ext cx="4762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90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Ryšiai – vienas su daug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lh5.googleusercontent.com/t72Zd6yKzLbqDhyOQXOKTdT230ZA6EocuRw5IspH23iauaoixAMllyIQltIx_xjQstC_Sjf41j9UgFFpEiUzU_igEL3T-ttA1932i7TvrqZd-zz6oDxGRkI5BmzvF33Zs-GS2MpJT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0" y="1981200"/>
            <a:ext cx="4762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KWUrWPkjy9Spw1shRbzmn4it2J-qHYAtoCPWJvHGQCrM5MOdQRtANkOIFZfu3PYPlV-MzT-QHSR6SNqR1fQSJJ_bqdUGFRM7E9D9g17EiTVBNpP84xNmmcgx8kgKppfJzT4v-XoanY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37534"/>
            <a:ext cx="47625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36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Ryšiai – daug su daug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many2ma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943" y="5452630"/>
            <a:ext cx="8763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3.googleusercontent.com/PziFSkAH9nj4yM3cMgJ_dFItI4qZ0H4CGKx5ecvO7upkzt1KRbc21e42lRLe2hz052IqARXYjCAqcdsko9w1IV6tgl_sZI80urccw_uxTz_mVz3JUvU3Ah8Yv1ahDxFFUJNGw54ZZR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848890"/>
            <a:ext cx="4762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ttps://lh4.googleusercontent.com/OCkJcIkL1rbmSndmNBKTI-EMZzWGKedgfd1k3alNDRAR7zm9-ELw8B-RJQaldxb63jqSM_FozytFy3Sl8ZXEgL5n5N_G169t3Nprk1QAPGbj5U1eG8o0BtBsJCFq9xJKjgqI5zhlJU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14600"/>
            <a:ext cx="4762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46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 – serverio sukūrimas</a:t>
            </a:r>
            <a:br>
              <a:rPr lang="lt-LT" dirty="0" smtClean="0"/>
            </a:br>
            <a:r>
              <a:rPr lang="lt-LT" dirty="0" smtClean="0"/>
              <a:t>(Jeigu kas nor</a:t>
            </a:r>
            <a:r>
              <a:rPr lang="en-US" dirty="0" err="1" smtClean="0"/>
              <a:t>i</a:t>
            </a:r>
            <a:r>
              <a:rPr lang="lt-LT" dirty="0" smtClean="0"/>
              <a:t> pavargti...)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Parsisiųti MySql serverį</a:t>
            </a:r>
          </a:p>
          <a:p>
            <a:r>
              <a:rPr lang="en-US" dirty="0" err="1" smtClean="0"/>
              <a:t>Pagalbiniai</a:t>
            </a:r>
            <a:r>
              <a:rPr lang="en-US" dirty="0" smtClean="0"/>
              <a:t> </a:t>
            </a:r>
            <a:r>
              <a:rPr lang="en-US" dirty="0" err="1" smtClean="0"/>
              <a:t>irankiai</a:t>
            </a:r>
            <a:r>
              <a:rPr lang="en-US" dirty="0" smtClean="0"/>
              <a:t> </a:t>
            </a:r>
            <a:r>
              <a:rPr lang="lt-LT" dirty="0" smtClean="0"/>
              <a:t> bus</a:t>
            </a:r>
            <a:r>
              <a:rPr lang="en-US" dirty="0" smtClean="0"/>
              <a:t> /bin </a:t>
            </a:r>
            <a:r>
              <a:rPr lang="en-US" dirty="0" err="1" smtClean="0"/>
              <a:t>direktorijoje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ysqld</a:t>
            </a:r>
            <a:r>
              <a:rPr lang="en-US" dirty="0" smtClean="0"/>
              <a:t> –initialize   - </a:t>
            </a:r>
            <a:r>
              <a:rPr lang="en-US" dirty="0" err="1" smtClean="0"/>
              <a:t>inicializuoja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data </a:t>
            </a:r>
            <a:r>
              <a:rPr lang="en-US" dirty="0" err="1" smtClean="0"/>
              <a:t>direktorij</a:t>
            </a:r>
            <a:r>
              <a:rPr lang="lt-LT" dirty="0" smtClean="0"/>
              <a:t>ą</a:t>
            </a:r>
            <a:endParaRPr lang="en-US" dirty="0" smtClean="0"/>
          </a:p>
          <a:p>
            <a:pPr lvl="1"/>
            <a:r>
              <a:rPr lang="en-US" dirty="0" err="1" smtClean="0"/>
              <a:t>mysqld</a:t>
            </a:r>
            <a:r>
              <a:rPr lang="lt-LT" dirty="0" smtClean="0"/>
              <a:t> </a:t>
            </a:r>
            <a:r>
              <a:rPr lang="en-US" dirty="0" smtClean="0"/>
              <a:t> --skip-grant-tables </a:t>
            </a:r>
            <a:r>
              <a:rPr lang="lt-LT" dirty="0" smtClean="0"/>
              <a:t>– startuoja mysql serverį kad nereikėtų autorizacijos</a:t>
            </a:r>
            <a:endParaRPr lang="en-US" dirty="0" smtClean="0"/>
          </a:p>
          <a:p>
            <a:pPr lvl="1"/>
            <a:r>
              <a:rPr lang="lt-LT" dirty="0" err="1"/>
              <a:t>m</a:t>
            </a:r>
            <a:r>
              <a:rPr lang="en-US" dirty="0" err="1" smtClean="0"/>
              <a:t>ysql</a:t>
            </a:r>
            <a:r>
              <a:rPr lang="en-US" dirty="0" smtClean="0"/>
              <a:t>    -</a:t>
            </a:r>
            <a:r>
              <a:rPr lang="lt-LT" dirty="0" smtClean="0"/>
              <a:t> </a:t>
            </a:r>
            <a:r>
              <a:rPr lang="en-US" dirty="0" err="1" smtClean="0"/>
              <a:t>prisijungimas</a:t>
            </a:r>
            <a:r>
              <a:rPr lang="en-US" dirty="0" smtClean="0"/>
              <a:t> </a:t>
            </a:r>
            <a:r>
              <a:rPr lang="en-US" dirty="0" err="1" smtClean="0"/>
              <a:t>prie</a:t>
            </a:r>
            <a:r>
              <a:rPr lang="en-US" dirty="0" smtClean="0"/>
              <a:t> </a:t>
            </a:r>
            <a:r>
              <a:rPr lang="en-US" dirty="0" err="1" smtClean="0"/>
              <a:t>serverio</a:t>
            </a:r>
            <a:r>
              <a:rPr lang="lt-LT" dirty="0" smtClean="0"/>
              <a:t> ir slaptažodžio sukūrimas</a:t>
            </a:r>
            <a:endParaRPr lang="en-US" dirty="0" smtClean="0"/>
          </a:p>
          <a:p>
            <a:pPr lvl="2"/>
            <a:r>
              <a:rPr lang="en-US" dirty="0"/>
              <a:t>FLUSH PRIVILEGES</a:t>
            </a:r>
            <a:r>
              <a:rPr lang="en-US" dirty="0" smtClean="0"/>
              <a:t>;</a:t>
            </a:r>
          </a:p>
          <a:p>
            <a:pPr lvl="2"/>
            <a:r>
              <a:rPr lang="en-US" dirty="0"/>
              <a:t>SET PASSWORD FOR '</a:t>
            </a:r>
            <a:r>
              <a:rPr lang="en-US" dirty="0" err="1"/>
              <a:t>root'@'localhost</a:t>
            </a:r>
            <a:r>
              <a:rPr lang="en-US" dirty="0"/>
              <a:t>' = PASSWORD('</a:t>
            </a:r>
            <a:r>
              <a:rPr lang="en-US" dirty="0" err="1"/>
              <a:t>MyNewPass</a:t>
            </a:r>
            <a:r>
              <a:rPr lang="en-US" dirty="0" smtClean="0"/>
              <a:t>');</a:t>
            </a:r>
          </a:p>
          <a:p>
            <a:pPr lvl="2"/>
            <a:r>
              <a:rPr lang="en-US" dirty="0" smtClean="0"/>
              <a:t>Shutdown</a:t>
            </a:r>
            <a:r>
              <a:rPr lang="lt-LT" dirty="0" smtClean="0"/>
              <a:t> išjungia mysql serverį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lt-LT" dirty="0" err="1"/>
              <a:t>m</a:t>
            </a:r>
            <a:r>
              <a:rPr lang="en-US" dirty="0" err="1" smtClean="0"/>
              <a:t>ysqld</a:t>
            </a:r>
            <a:r>
              <a:rPr lang="en-US" dirty="0" smtClean="0"/>
              <a:t> –</a:t>
            </a:r>
            <a:r>
              <a:rPr lang="en-US" dirty="0" err="1" smtClean="0"/>
              <a:t>startuoja</a:t>
            </a:r>
            <a:r>
              <a:rPr lang="en-US" dirty="0" smtClean="0"/>
              <a:t> </a:t>
            </a:r>
            <a:r>
              <a:rPr lang="en-US" dirty="0" err="1" smtClean="0"/>
              <a:t>serveri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tada</a:t>
            </a:r>
            <a:r>
              <a:rPr lang="en-US" dirty="0" smtClean="0"/>
              <a:t> </a:t>
            </a:r>
            <a:r>
              <a:rPr lang="en-US" dirty="0" err="1" smtClean="0"/>
              <a:t>jau</a:t>
            </a:r>
            <a:r>
              <a:rPr lang="en-US" dirty="0" smtClean="0"/>
              <a:t> </a:t>
            </a:r>
            <a:r>
              <a:rPr lang="en-US" dirty="0" err="1" smtClean="0"/>
              <a:t>galima</a:t>
            </a:r>
            <a:r>
              <a:rPr lang="en-US" dirty="0" smtClean="0"/>
              <a:t> </a:t>
            </a:r>
            <a:r>
              <a:rPr lang="en-US" dirty="0" err="1" smtClean="0"/>
              <a:t>prisijungti</a:t>
            </a:r>
            <a:r>
              <a:rPr lang="en-US" dirty="0" smtClean="0"/>
              <a:t> </a:t>
            </a:r>
            <a:r>
              <a:rPr lang="en-US" dirty="0" err="1" smtClean="0"/>
              <a:t>prie</a:t>
            </a:r>
            <a:r>
              <a:rPr lang="en-US" dirty="0" smtClean="0"/>
              <a:t> </a:t>
            </a:r>
            <a:r>
              <a:rPr lang="en-US" dirty="0" err="1" smtClean="0"/>
              <a:t>serverio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root </a:t>
            </a:r>
            <a:r>
              <a:rPr lang="en-US" dirty="0" err="1" smtClean="0"/>
              <a:t>vartotoju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j</a:t>
            </a:r>
            <a:r>
              <a:rPr lang="lt-LT" dirty="0" smtClean="0"/>
              <a:t>ūsų sukurtu slaptazodžiu</a:t>
            </a:r>
          </a:p>
          <a:p>
            <a:endParaRPr lang="en-US" dirty="0" smtClean="0"/>
          </a:p>
          <a:p>
            <a:r>
              <a:rPr lang="lt-LT" dirty="0" smtClean="0"/>
              <a:t>Galima prisijungti prie db:</a:t>
            </a:r>
          </a:p>
          <a:p>
            <a:pPr lvl="1"/>
            <a:r>
              <a:rPr lang="lt-LT" dirty="0" smtClean="0"/>
              <a:t>Naudojant workbench</a:t>
            </a:r>
          </a:p>
          <a:p>
            <a:pPr lvl="1"/>
            <a:r>
              <a:rPr lang="lt-LT" dirty="0"/>
              <a:t>m</a:t>
            </a:r>
            <a:r>
              <a:rPr lang="en-US" dirty="0" err="1"/>
              <a:t>ysql</a:t>
            </a:r>
            <a:r>
              <a:rPr lang="en-US" dirty="0"/>
              <a:t> –u USERNAME </a:t>
            </a:r>
            <a:r>
              <a:rPr lang="en-US" dirty="0" smtClean="0"/>
              <a:t>–</a:t>
            </a:r>
            <a:r>
              <a:rPr lang="lt-LT" dirty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6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įrankiai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XAMPP:</a:t>
            </a:r>
            <a:r>
              <a:rPr lang="lt-LT" dirty="0"/>
              <a:t> - </a:t>
            </a:r>
            <a:r>
              <a:rPr lang="en-US" dirty="0"/>
              <a:t>free and open source cross-platform web server solution stack package developed by Apache Friends</a:t>
            </a:r>
            <a:endParaRPr lang="lt-LT" dirty="0">
              <a:hlinkClick r:id="rId2"/>
            </a:endParaRPr>
          </a:p>
          <a:p>
            <a:pPr lvl="1"/>
            <a:r>
              <a:rPr lang="lt-LT" dirty="0">
                <a:hlinkClick r:id="rId2"/>
              </a:rPr>
              <a:t>https</a:t>
            </a:r>
            <a:r>
              <a:rPr lang="lt-LT" dirty="0">
                <a:hlinkClick r:id="rId2"/>
              </a:rPr>
              <a:t>://</a:t>
            </a:r>
            <a:r>
              <a:rPr lang="lt-LT" dirty="0">
                <a:hlinkClick r:id="rId2"/>
              </a:rPr>
              <a:t>www.apachefriends.org/download.html</a:t>
            </a:r>
            <a:endParaRPr lang="en-US" dirty="0"/>
          </a:p>
          <a:p>
            <a:pPr lvl="1"/>
            <a:r>
              <a:rPr lang="en-US" dirty="0" smtClean="0"/>
              <a:t>MySQL</a:t>
            </a:r>
            <a:r>
              <a:rPr lang="lt-LT" dirty="0" smtClean="0"/>
              <a:t> – DB serveris</a:t>
            </a:r>
            <a:endParaRPr lang="en-US" dirty="0" smtClean="0"/>
          </a:p>
          <a:p>
            <a:pPr lvl="1"/>
            <a:r>
              <a:rPr lang="en-US" dirty="0" err="1" smtClean="0"/>
              <a:t>phpMyAdmin</a:t>
            </a:r>
            <a:r>
              <a:rPr lang="lt-LT" dirty="0" smtClean="0"/>
              <a:t> – MySQL klientas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Paleidus</a:t>
            </a:r>
            <a:r>
              <a:rPr lang="en-US" dirty="0" smtClean="0"/>
              <a:t> </a:t>
            </a:r>
            <a:r>
              <a:rPr lang="en-US" dirty="0" err="1" smtClean="0"/>
              <a:t>konsol</a:t>
            </a:r>
            <a:r>
              <a:rPr lang="lt-LT" dirty="0" smtClean="0"/>
              <a:t>ę startuoti MySql ir Apache</a:t>
            </a:r>
          </a:p>
          <a:p>
            <a:endParaRPr lang="lt-LT" dirty="0" smtClean="0"/>
          </a:p>
          <a:p>
            <a:pPr lvl="1"/>
            <a:endParaRPr lang="lt-LT" dirty="0"/>
          </a:p>
          <a:p>
            <a:pPr lvl="1"/>
            <a:endParaRPr lang="lt-LT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075113"/>
            <a:ext cx="63436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0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http://localhost:80/phpmyadmin/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36" y="2262981"/>
            <a:ext cx="8722940" cy="370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6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UžduotYs -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Sukurti savo duomenų bazę:</a:t>
            </a:r>
          </a:p>
          <a:p>
            <a:pPr lvl="1"/>
            <a:r>
              <a:rPr lang="lt-LT" dirty="0"/>
              <a:t>c</a:t>
            </a:r>
            <a:r>
              <a:rPr lang="lt-LT" dirty="0" smtClean="0"/>
              <a:t>reate database;</a:t>
            </a:r>
          </a:p>
          <a:p>
            <a:pPr lvl="1"/>
            <a:r>
              <a:rPr lang="lt-LT" dirty="0" smtClean="0"/>
              <a:t>create table;</a:t>
            </a:r>
          </a:p>
          <a:p>
            <a:pPr lvl="1"/>
            <a:r>
              <a:rPr lang="lt-LT" dirty="0"/>
              <a:t>s</a:t>
            </a:r>
            <a:r>
              <a:rPr lang="lt-LT" dirty="0" smtClean="0"/>
              <a:t>elect * from table_name;</a:t>
            </a:r>
          </a:p>
          <a:p>
            <a:pPr lvl="1"/>
            <a:r>
              <a:rPr lang="lt-LT" dirty="0" smtClean="0"/>
              <a:t>insert into</a:t>
            </a:r>
          </a:p>
          <a:p>
            <a:pPr lvl="1"/>
            <a:endParaRPr lang="lt-LT" dirty="0"/>
          </a:p>
          <a:p>
            <a:r>
              <a:rPr lang="lt-LT" dirty="0" smtClean="0"/>
              <a:t>Geros nuorodos:</a:t>
            </a:r>
          </a:p>
          <a:p>
            <a:pPr lvl="1"/>
            <a:r>
              <a:rPr lang="lt-LT" dirty="0"/>
              <a:t>http://www.mysqltutorial.org/basic-mysql-tutorial.aspx</a:t>
            </a:r>
          </a:p>
          <a:p>
            <a:pPr lvl="1"/>
            <a:r>
              <a:rPr lang="en-US" dirty="0"/>
              <a:t>http://www.mysqltutorial.org/tryit/query/mysql-select/</a:t>
            </a:r>
          </a:p>
          <a:p>
            <a:endParaRPr lang="lt-LT" dirty="0"/>
          </a:p>
          <a:p>
            <a:r>
              <a:rPr lang="lt-LT" dirty="0" smtClean="0"/>
              <a:t>Galima </a:t>
            </a:r>
            <a:r>
              <a:rPr lang="lt-LT" dirty="0"/>
              <a:t>parsisiųsti ir susiimportuoti testinę duomenų bazę: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dev.mysql.com/doc/index-other.html</a:t>
            </a:r>
          </a:p>
          <a:p>
            <a:pPr lvl="1"/>
            <a:r>
              <a:rPr lang="en-US" dirty="0" smtClean="0"/>
              <a:t>XAMPP\</a:t>
            </a:r>
            <a:r>
              <a:rPr lang="en-US" dirty="0" err="1" smtClean="0"/>
              <a:t>mysql</a:t>
            </a:r>
            <a:r>
              <a:rPr lang="en-US" dirty="0" smtClean="0"/>
              <a:t>\bin –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lt-LT" dirty="0" smtClean="0"/>
              <a:t>įrankiai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35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Kalbėsime apie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Duomenų bazes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SQL</a:t>
            </a:r>
            <a:endParaRPr lang="lt-LT" dirty="0" smtClean="0"/>
          </a:p>
          <a:p>
            <a:pPr marL="0" indent="0">
              <a:buNone/>
            </a:pPr>
            <a:r>
              <a:rPr lang="lt-LT" dirty="0" smtClean="0"/>
              <a:t>Pasileisim MySQL duomenų bazę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48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r>
              <a:rPr lang="lt-LT" dirty="0" smtClean="0"/>
              <a:t> vs file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06" y="2011363"/>
            <a:ext cx="7924800" cy="464146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7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</a:t>
            </a:r>
            <a:r>
              <a:rPr lang="en-US" dirty="0" smtClean="0"/>
              <a:t> </a:t>
            </a:r>
            <a:r>
              <a:rPr lang="en-US" dirty="0" err="1" smtClean="0"/>
              <a:t>yra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database is a collection of </a:t>
            </a:r>
            <a:r>
              <a:rPr lang="en-US" u="sng" dirty="0">
                <a:hlinkClick r:id="rId2"/>
              </a:rPr>
              <a:t>information</a:t>
            </a:r>
            <a:r>
              <a:rPr lang="en-US" dirty="0"/>
              <a:t> that is organized so that it can be easily accessed, managed and updated</a:t>
            </a:r>
            <a:r>
              <a:rPr lang="en-US" dirty="0" smtClean="0"/>
              <a:t>.</a:t>
            </a:r>
            <a:endParaRPr lang="lt-LT" dirty="0" smtClean="0"/>
          </a:p>
          <a:p>
            <a:endParaRPr lang="lt-LT" dirty="0" smtClean="0"/>
          </a:p>
          <a:p>
            <a:r>
              <a:rPr lang="lt-LT" dirty="0" smtClean="0"/>
              <a:t>DBMS</a:t>
            </a:r>
          </a:p>
          <a:p>
            <a:r>
              <a:rPr lang="lt-LT" dirty="0" smtClean="0"/>
              <a:t>RDBMS</a:t>
            </a:r>
          </a:p>
          <a:p>
            <a:r>
              <a:rPr lang="lt-LT" dirty="0" smtClean="0"/>
              <a:t>Gūdus backend</a:t>
            </a:r>
          </a:p>
          <a:p>
            <a:endParaRPr lang="lt-LT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t-LT" dirty="0"/>
              <a:t>Privalumai:</a:t>
            </a:r>
          </a:p>
          <a:p>
            <a:pPr lvl="1"/>
            <a:r>
              <a:rPr lang="lt-LT" dirty="0" smtClean="0"/>
              <a:t>Užklausos - SQL</a:t>
            </a:r>
            <a:endParaRPr lang="lt-LT" dirty="0"/>
          </a:p>
          <a:p>
            <a:pPr lvl="1"/>
            <a:r>
              <a:rPr lang="en-US" dirty="0" err="1" smtClean="0"/>
              <a:t>Tranzakcijos</a:t>
            </a:r>
            <a:endParaRPr lang="en-US" dirty="0"/>
          </a:p>
          <a:p>
            <a:pPr lvl="1"/>
            <a:r>
              <a:rPr lang="lt-LT" dirty="0" smtClean="0"/>
              <a:t>Lygiagrečios operacijos</a:t>
            </a:r>
          </a:p>
          <a:p>
            <a:pPr lvl="1"/>
            <a:r>
              <a:rPr lang="lt-LT" dirty="0" smtClean="0"/>
              <a:t>Daug vartotojų su skirtingom teisėm</a:t>
            </a:r>
            <a:endParaRPr lang="en-US" dirty="0"/>
          </a:p>
          <a:p>
            <a:pPr lvl="1"/>
            <a:r>
              <a:rPr lang="en-US" dirty="0"/>
              <a:t>Ry</a:t>
            </a:r>
            <a:r>
              <a:rPr lang="lt-LT" dirty="0"/>
              <a:t>šiai tarp </a:t>
            </a:r>
            <a:r>
              <a:rPr lang="lt-LT" dirty="0" smtClean="0"/>
              <a:t>duomenų</a:t>
            </a:r>
          </a:p>
          <a:p>
            <a:pPr lvl="1"/>
            <a:r>
              <a:rPr lang="lt-LT" dirty="0" smtClean="0"/>
              <a:t>Duomenų backup‘ai</a:t>
            </a:r>
          </a:p>
          <a:p>
            <a:pPr lvl="1"/>
            <a:r>
              <a:rPr lang="lt-LT" dirty="0" smtClean="0"/>
              <a:t>Informacijos išskaidymas per kelias šakas</a:t>
            </a:r>
          </a:p>
          <a:p>
            <a:pPr lvl="1"/>
            <a:r>
              <a:rPr lang="lt-LT" dirty="0" smtClean="0"/>
              <a:t>Funkcijos</a:t>
            </a:r>
          </a:p>
          <a:p>
            <a:pPr lvl="1"/>
            <a:r>
              <a:rPr lang="lt-LT" dirty="0" smtClean="0"/>
              <a:t>Raktai</a:t>
            </a:r>
          </a:p>
          <a:p>
            <a:pPr lvl="1"/>
            <a:r>
              <a:rPr lang="lt-LT" dirty="0" smtClean="0"/>
              <a:t>Išoriniai raktai</a:t>
            </a:r>
          </a:p>
          <a:p>
            <a:pPr lvl="1"/>
            <a:r>
              <a:rPr lang="lt-LT" dirty="0" smtClean="0"/>
              <a:t>Indeksai</a:t>
            </a:r>
          </a:p>
          <a:p>
            <a:pPr lvl="1"/>
            <a:r>
              <a:rPr lang="lt-LT" dirty="0" smtClean="0"/>
              <a:t>PL/SQL</a:t>
            </a:r>
            <a:endParaRPr lang="en-US" dirty="0"/>
          </a:p>
          <a:p>
            <a:pPr lvl="1"/>
            <a:endParaRPr lang="lt-LT" dirty="0" smtClean="0"/>
          </a:p>
          <a:p>
            <a:pPr lvl="1"/>
            <a:endParaRPr lang="lt-LT" dirty="0"/>
          </a:p>
        </p:txBody>
      </p:sp>
      <p:pic>
        <p:nvPicPr>
          <p:cNvPr id="9220" name="Picture 4" descr="https://cdn4.iconfinder.com/data/icons/STROKE/database/png/400/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88" y="4472839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1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lt-LT" dirty="0" smtClean="0"/>
              <a:t>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Image result for rdmbs sch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6" y="1905000"/>
            <a:ext cx="76581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8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Duomenys</a:t>
            </a:r>
            <a:endParaRPr lang="en-US" dirty="0"/>
          </a:p>
        </p:txBody>
      </p:sp>
      <p:pic>
        <p:nvPicPr>
          <p:cNvPr id="6146" name="Picture 2" descr="Different Terminology in Database Salary Table Name  (File) Field  (Data item) Record Data End User Data Meta Data Sr. No.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4999"/>
            <a:ext cx="6477000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30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</a:t>
            </a:r>
            <a:r>
              <a:rPr lang="lt-LT" dirty="0" smtClean="0"/>
              <a:t> keitimo operacijos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DATABASE </a:t>
            </a:r>
            <a:r>
              <a:rPr lang="en-US" i="1" dirty="0" err="1"/>
              <a:t>dbname</a:t>
            </a:r>
            <a:r>
              <a:rPr lang="en-US" dirty="0"/>
              <a:t>;</a:t>
            </a:r>
          </a:p>
          <a:p>
            <a:r>
              <a:rPr lang="en-US" dirty="0"/>
              <a:t>CREATE TABLE </a:t>
            </a:r>
            <a:r>
              <a:rPr lang="en-US" i="1" dirty="0" err="1"/>
              <a:t>table_name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(</a:t>
            </a:r>
            <a:endParaRPr lang="en-US" dirty="0"/>
          </a:p>
          <a:p>
            <a:pPr marL="171450" lvl="1" indent="0">
              <a:buNone/>
            </a:pPr>
            <a:r>
              <a:rPr lang="en-US" i="1" dirty="0"/>
              <a:t>column_name1 </a:t>
            </a:r>
            <a:r>
              <a:rPr lang="en-US" i="1" dirty="0" err="1"/>
              <a:t>data_type</a:t>
            </a:r>
            <a:r>
              <a:rPr lang="en-US" dirty="0"/>
              <a:t>(</a:t>
            </a:r>
            <a:r>
              <a:rPr lang="en-US" i="1" dirty="0"/>
              <a:t>size</a:t>
            </a:r>
            <a:r>
              <a:rPr lang="en-US" dirty="0"/>
              <a:t>),</a:t>
            </a:r>
            <a:endParaRPr lang="en-US" dirty="0"/>
          </a:p>
          <a:p>
            <a:pPr marL="171450" lvl="1" indent="0">
              <a:buNone/>
            </a:pPr>
            <a:r>
              <a:rPr lang="en-US" i="1" dirty="0"/>
              <a:t>column_name2 </a:t>
            </a:r>
            <a:r>
              <a:rPr lang="en-US" i="1" dirty="0" err="1"/>
              <a:t>data_type</a:t>
            </a:r>
            <a:r>
              <a:rPr lang="en-US" dirty="0"/>
              <a:t>(</a:t>
            </a:r>
            <a:r>
              <a:rPr lang="en-US" i="1" dirty="0"/>
              <a:t>size</a:t>
            </a:r>
            <a:r>
              <a:rPr lang="en-US" dirty="0"/>
              <a:t>),</a:t>
            </a:r>
            <a:endParaRPr lang="en-US" dirty="0"/>
          </a:p>
          <a:p>
            <a:pPr marL="171450" lvl="1" indent="0">
              <a:buNone/>
            </a:pPr>
            <a:r>
              <a:rPr lang="en-US" i="1" dirty="0"/>
              <a:t>column_name3 </a:t>
            </a:r>
            <a:r>
              <a:rPr lang="en-US" i="1" dirty="0" err="1"/>
              <a:t>data_type</a:t>
            </a:r>
            <a:r>
              <a:rPr lang="en-US" dirty="0"/>
              <a:t>(</a:t>
            </a:r>
            <a:r>
              <a:rPr lang="en-US" i="1" dirty="0"/>
              <a:t>size</a:t>
            </a:r>
            <a:r>
              <a:rPr lang="en-US" dirty="0"/>
              <a:t>),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....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);</a:t>
            </a:r>
            <a:endParaRPr lang="en-US" dirty="0"/>
          </a:p>
          <a:p>
            <a:r>
              <a:rPr lang="en-US" dirty="0"/>
              <a:t>DROP DATABASE </a:t>
            </a:r>
            <a:r>
              <a:rPr lang="en-US" dirty="0" err="1"/>
              <a:t>database_name</a:t>
            </a:r>
            <a:r>
              <a:rPr lang="en-US" dirty="0"/>
              <a:t>;</a:t>
            </a:r>
          </a:p>
          <a:p>
            <a:r>
              <a:rPr lang="en-US" dirty="0"/>
              <a:t>DROP TABLE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r>
              <a:rPr lang="en-US" dirty="0"/>
              <a:t>TRUNCATE TABLE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ADD </a:t>
            </a:r>
            <a:r>
              <a:rPr lang="en-US" dirty="0" err="1"/>
              <a:t>column_name</a:t>
            </a:r>
            <a:r>
              <a:rPr lang="en-US" dirty="0"/>
              <a:t> datatype;</a:t>
            </a:r>
          </a:p>
          <a:p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DROP </a:t>
            </a:r>
            <a:r>
              <a:rPr lang="en-US" dirty="0" err="1"/>
              <a:t>column_name</a:t>
            </a:r>
            <a:r>
              <a:rPr lang="en-US" dirty="0"/>
              <a:t>;</a:t>
            </a:r>
          </a:p>
          <a:p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ALTER COLUMN </a:t>
            </a:r>
            <a:r>
              <a:rPr lang="en-US" dirty="0" err="1"/>
              <a:t>column_name</a:t>
            </a:r>
            <a:r>
              <a:rPr lang="en-US" dirty="0"/>
              <a:t> datatype;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7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dirty="0"/>
              <a:t>INTO table (column1 [, column2, column3 ... ]) VALUES (value1 [, value2, value3 ... </a:t>
            </a:r>
            <a:r>
              <a:rPr lang="en-US" dirty="0" smtClean="0"/>
              <a:t>])</a:t>
            </a:r>
          </a:p>
          <a:p>
            <a:r>
              <a:rPr lang="en-US" dirty="0"/>
              <a:t>UPDATE </a:t>
            </a:r>
            <a:r>
              <a:rPr lang="en-US" dirty="0" err="1"/>
              <a:t>table_name</a:t>
            </a:r>
            <a:r>
              <a:rPr lang="en-US" dirty="0"/>
              <a:t> SET </a:t>
            </a:r>
            <a:r>
              <a:rPr lang="en-US" dirty="0" err="1"/>
              <a:t>column_name</a:t>
            </a:r>
            <a:r>
              <a:rPr lang="en-US" dirty="0"/>
              <a:t> = value [, </a:t>
            </a:r>
            <a:r>
              <a:rPr lang="en-US" dirty="0" err="1"/>
              <a:t>column_name</a:t>
            </a:r>
            <a:r>
              <a:rPr lang="en-US" dirty="0"/>
              <a:t> = value ...] [WHERE condition] </a:t>
            </a:r>
            <a:endParaRPr lang="lt-LT" dirty="0"/>
          </a:p>
          <a:p>
            <a:r>
              <a:rPr lang="en-US" dirty="0"/>
              <a:t>DELETE </a:t>
            </a:r>
            <a:r>
              <a:rPr lang="en-US" dirty="0"/>
              <a:t>FROM </a:t>
            </a:r>
            <a:r>
              <a:rPr lang="en-US" dirty="0" err="1"/>
              <a:t>table_name</a:t>
            </a:r>
            <a:r>
              <a:rPr lang="en-US" dirty="0"/>
              <a:t> [WHERE condition</a:t>
            </a:r>
            <a:r>
              <a:rPr lang="en-US" dirty="0"/>
              <a:t>];</a:t>
            </a:r>
            <a:endParaRPr lang="lt-LT" dirty="0"/>
          </a:p>
          <a:p>
            <a:r>
              <a:rPr lang="en-US" dirty="0"/>
              <a:t>SELECT </a:t>
            </a:r>
            <a:r>
              <a:rPr lang="en-US" dirty="0" err="1"/>
              <a:t>column_name,column_name</a:t>
            </a:r>
            <a:r>
              <a:rPr lang="en-US" dirty="0"/>
              <a:t> FROM </a:t>
            </a:r>
            <a:r>
              <a:rPr lang="en-US" dirty="0" err="1"/>
              <a:t>table_name</a:t>
            </a:r>
            <a:r>
              <a:rPr lang="en-US" dirty="0"/>
              <a:t> WHERE ....;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9288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b="1" dirty="0"/>
              <a:t>SELECT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   [ALL | DISTINCT | DISTINCTROW ]</a:t>
            </a:r>
            <a:br>
              <a:rPr lang="en-US" sz="1100" dirty="0"/>
            </a:br>
            <a:r>
              <a:rPr lang="en-US" sz="1100" dirty="0"/>
              <a:t>     [HIGH_PRIORITY]</a:t>
            </a:r>
            <a:br>
              <a:rPr lang="en-US" sz="1100" dirty="0"/>
            </a:br>
            <a:r>
              <a:rPr lang="en-US" sz="1100" dirty="0"/>
              <a:t>     [MAX_STATEMENT_TIME = N]</a:t>
            </a:r>
            <a:br>
              <a:rPr lang="en-US" sz="1100" dirty="0"/>
            </a:br>
            <a:r>
              <a:rPr lang="en-US" sz="1100" dirty="0"/>
              <a:t>     [STRAIGHT_JOIN]</a:t>
            </a:r>
            <a:br>
              <a:rPr lang="en-US" sz="1100" dirty="0"/>
            </a:br>
            <a:r>
              <a:rPr lang="en-US" sz="1100" dirty="0"/>
              <a:t>     [SQL_SMALL_RESULT] [SQL_BIG_RESULT] [SQL_BUFFER_RESULT]</a:t>
            </a:r>
            <a:br>
              <a:rPr lang="en-US" sz="1100" dirty="0"/>
            </a:br>
            <a:r>
              <a:rPr lang="en-US" sz="1100" dirty="0"/>
              <a:t>     [SQL_CACHE | SQL_NO_CACHE] [SQL_CALC_FOUND_ROWS]</a:t>
            </a:r>
            <a:br>
              <a:rPr lang="en-US" sz="1100" dirty="0"/>
            </a:br>
            <a:r>
              <a:rPr lang="en-US" sz="1100" dirty="0"/>
              <a:t>   </a:t>
            </a:r>
            <a:r>
              <a:rPr lang="en-US" sz="1100" dirty="0" err="1"/>
              <a:t>select_expr</a:t>
            </a:r>
            <a:r>
              <a:rPr lang="en-US" sz="1100" dirty="0"/>
              <a:t> [, </a:t>
            </a:r>
            <a:r>
              <a:rPr lang="en-US" sz="1100" dirty="0" err="1"/>
              <a:t>select_expr</a:t>
            </a:r>
            <a:r>
              <a:rPr lang="en-US" sz="1100" dirty="0"/>
              <a:t> ...]</a:t>
            </a:r>
            <a:br>
              <a:rPr lang="en-US" sz="1100" dirty="0"/>
            </a:br>
            <a:r>
              <a:rPr lang="en-US" sz="1100" dirty="0"/>
              <a:t>   [</a:t>
            </a:r>
            <a:r>
              <a:rPr lang="en-US" sz="1100" b="1" dirty="0"/>
              <a:t>FROM</a:t>
            </a:r>
            <a:r>
              <a:rPr lang="en-US" sz="1100" dirty="0"/>
              <a:t> </a:t>
            </a:r>
            <a:r>
              <a:rPr lang="en-US" sz="1100" dirty="0" err="1"/>
              <a:t>table_references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     [PARTITION </a:t>
            </a:r>
            <a:r>
              <a:rPr lang="en-US" sz="1100" dirty="0" err="1"/>
              <a:t>partition_list</a:t>
            </a:r>
            <a:r>
              <a:rPr lang="en-US" sz="1100" dirty="0"/>
              <a:t>]</a:t>
            </a:r>
            <a:br>
              <a:rPr lang="en-US" sz="1100" dirty="0"/>
            </a:br>
            <a:r>
              <a:rPr lang="en-US" sz="1100" dirty="0"/>
              <a:t>   [</a:t>
            </a:r>
            <a:r>
              <a:rPr lang="en-US" sz="1100" b="1" dirty="0"/>
              <a:t>WHERE</a:t>
            </a:r>
            <a:r>
              <a:rPr lang="en-US" sz="1100" dirty="0"/>
              <a:t> </a:t>
            </a:r>
            <a:r>
              <a:rPr lang="en-US" sz="1100" dirty="0" err="1"/>
              <a:t>where_condition</a:t>
            </a:r>
            <a:r>
              <a:rPr lang="en-US" sz="1100" dirty="0"/>
              <a:t>]</a:t>
            </a:r>
            <a:br>
              <a:rPr lang="en-US" sz="1100" dirty="0"/>
            </a:br>
            <a:r>
              <a:rPr lang="en-US" sz="1100" dirty="0"/>
              <a:t>   [GROUP BY {</a:t>
            </a:r>
            <a:r>
              <a:rPr lang="en-US" sz="1100" dirty="0" err="1"/>
              <a:t>col_name</a:t>
            </a:r>
            <a:r>
              <a:rPr lang="en-US" sz="1100" dirty="0"/>
              <a:t> | expr | position}</a:t>
            </a:r>
            <a:br>
              <a:rPr lang="en-US" sz="1100" dirty="0"/>
            </a:br>
            <a:r>
              <a:rPr lang="en-US" sz="1100" dirty="0"/>
              <a:t>     [ASC | DESC], ... [WITH ROLLUP]]</a:t>
            </a:r>
            <a:br>
              <a:rPr lang="en-US" sz="1100" dirty="0"/>
            </a:br>
            <a:r>
              <a:rPr lang="en-US" sz="1100" dirty="0"/>
              <a:t>   [HAVING </a:t>
            </a:r>
            <a:r>
              <a:rPr lang="en-US" sz="1100" dirty="0" err="1"/>
              <a:t>where_condition</a:t>
            </a:r>
            <a:r>
              <a:rPr lang="en-US" sz="1100" dirty="0"/>
              <a:t>]</a:t>
            </a:r>
            <a:br>
              <a:rPr lang="en-US" sz="1100" dirty="0"/>
            </a:br>
            <a:r>
              <a:rPr lang="en-US" sz="1100" dirty="0"/>
              <a:t>   [ORDER BY {</a:t>
            </a:r>
            <a:r>
              <a:rPr lang="en-US" sz="1100" dirty="0" err="1"/>
              <a:t>col_name</a:t>
            </a:r>
            <a:r>
              <a:rPr lang="en-US" sz="1100" dirty="0"/>
              <a:t> | expr | position}</a:t>
            </a:r>
            <a:br>
              <a:rPr lang="en-US" sz="1100" dirty="0"/>
            </a:br>
            <a:r>
              <a:rPr lang="en-US" sz="1100" dirty="0"/>
              <a:t>     [ASC | DESC], ...]</a:t>
            </a:r>
            <a:br>
              <a:rPr lang="en-US" sz="1100" dirty="0"/>
            </a:br>
            <a:r>
              <a:rPr lang="en-US" sz="1100" dirty="0"/>
              <a:t>   [LIMIT {[offset,] </a:t>
            </a:r>
            <a:r>
              <a:rPr lang="en-US" sz="1100" dirty="0" err="1"/>
              <a:t>row_count</a:t>
            </a:r>
            <a:r>
              <a:rPr lang="en-US" sz="1100" dirty="0"/>
              <a:t> | </a:t>
            </a:r>
            <a:r>
              <a:rPr lang="en-US" sz="1100" dirty="0" err="1"/>
              <a:t>row_count</a:t>
            </a:r>
            <a:r>
              <a:rPr lang="en-US" sz="1100" dirty="0"/>
              <a:t> OFFSET offset}]</a:t>
            </a:r>
            <a:br>
              <a:rPr lang="en-US" sz="1100" dirty="0"/>
            </a:br>
            <a:r>
              <a:rPr lang="en-US" sz="1100" dirty="0"/>
              <a:t>   [PROCEDURE </a:t>
            </a:r>
            <a:r>
              <a:rPr lang="en-US" sz="1100" dirty="0" err="1"/>
              <a:t>procedure_name</a:t>
            </a:r>
            <a:r>
              <a:rPr lang="en-US" sz="1100" dirty="0"/>
              <a:t>(</a:t>
            </a:r>
            <a:r>
              <a:rPr lang="en-US" sz="1100" dirty="0" err="1"/>
              <a:t>argument_list</a:t>
            </a:r>
            <a:r>
              <a:rPr lang="en-US" sz="1100" dirty="0"/>
              <a:t>)]</a:t>
            </a:r>
            <a:br>
              <a:rPr lang="en-US" sz="1100" dirty="0"/>
            </a:br>
            <a:r>
              <a:rPr lang="en-US" sz="1100" dirty="0"/>
              <a:t>   [INTO OUTFILE '</a:t>
            </a:r>
            <a:r>
              <a:rPr lang="en-US" sz="1100" dirty="0" err="1"/>
              <a:t>file_name</a:t>
            </a:r>
            <a:r>
              <a:rPr lang="en-US" sz="1100" dirty="0"/>
              <a:t>'</a:t>
            </a:r>
            <a:br>
              <a:rPr lang="en-US" sz="1100" dirty="0"/>
            </a:br>
            <a:r>
              <a:rPr lang="en-US" sz="1100" dirty="0"/>
              <a:t>       [CHARACTER SET </a:t>
            </a:r>
            <a:r>
              <a:rPr lang="en-US" sz="1100" dirty="0" err="1"/>
              <a:t>charset_name</a:t>
            </a:r>
            <a:r>
              <a:rPr lang="en-US" sz="1100" dirty="0"/>
              <a:t>]</a:t>
            </a:r>
            <a:br>
              <a:rPr lang="en-US" sz="1100" dirty="0"/>
            </a:br>
            <a:r>
              <a:rPr lang="en-US" sz="1100" dirty="0"/>
              <a:t>       </a:t>
            </a:r>
            <a:r>
              <a:rPr lang="en-US" sz="1100" dirty="0" err="1"/>
              <a:t>export_options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     | INTO DUMPFILE '</a:t>
            </a:r>
            <a:r>
              <a:rPr lang="en-US" sz="1100" dirty="0" err="1"/>
              <a:t>file_name</a:t>
            </a:r>
            <a:r>
              <a:rPr lang="en-US" sz="1100" dirty="0"/>
              <a:t>'</a:t>
            </a:r>
            <a:br>
              <a:rPr lang="en-US" sz="1100" dirty="0"/>
            </a:br>
            <a:r>
              <a:rPr lang="en-US" sz="1100" dirty="0"/>
              <a:t>     | INTO </a:t>
            </a:r>
            <a:r>
              <a:rPr lang="en-US" sz="1100" dirty="0" err="1"/>
              <a:t>var_name</a:t>
            </a:r>
            <a:r>
              <a:rPr lang="en-US" sz="1100" dirty="0"/>
              <a:t> [, </a:t>
            </a:r>
            <a:r>
              <a:rPr lang="en-US" sz="1100" dirty="0" err="1"/>
              <a:t>var_name</a:t>
            </a:r>
            <a:r>
              <a:rPr lang="en-US" sz="1100" dirty="0"/>
              <a:t>]]</a:t>
            </a:r>
            <a:br>
              <a:rPr lang="en-US" sz="1100" dirty="0"/>
            </a:br>
            <a:r>
              <a:rPr lang="en-US" sz="1100" dirty="0"/>
              <a:t>   [FOR UPDATE | LOCK IN SHARE MODE]]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6802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lniusCodingScool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2C2C2C"/>
    </a:dk1>
    <a:lt1>
      <a:srgbClr val="3952A6"/>
    </a:lt1>
    <a:dk2>
      <a:srgbClr val="FFFFFF"/>
    </a:dk2>
    <a:lt2>
      <a:srgbClr val="C9ECFC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vilniusCodingScool</Template>
  <TotalTime>21388</TotalTime>
  <Words>330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Tahoma</vt:lpstr>
      <vt:lpstr>Wingdings</vt:lpstr>
      <vt:lpstr>vilniusCodingScool</vt:lpstr>
      <vt:lpstr>JAVA 14</vt:lpstr>
      <vt:lpstr>Kalbėsime apie</vt:lpstr>
      <vt:lpstr>DBMS vs file system</vt:lpstr>
      <vt:lpstr>Kas yra db</vt:lpstr>
      <vt:lpstr>Rdbms</vt:lpstr>
      <vt:lpstr>Duomenys</vt:lpstr>
      <vt:lpstr>DB keitimo operacijos</vt:lpstr>
      <vt:lpstr>crud</vt:lpstr>
      <vt:lpstr>Select</vt:lpstr>
      <vt:lpstr>Ryšiai – Vienas su vienu</vt:lpstr>
      <vt:lpstr>Ryšiai – vienas su daug</vt:lpstr>
      <vt:lpstr>Ryšiai – daug su daug</vt:lpstr>
      <vt:lpstr>Užduotis – serverio sukūrimas (Jeigu kas nori pavargti...)</vt:lpstr>
      <vt:lpstr>įrankiai</vt:lpstr>
      <vt:lpstr>http://localhost:80/phpmyadmin/ </vt:lpstr>
      <vt:lpstr>UžduotYs - DB</vt:lpstr>
    </vt:vector>
  </TitlesOfParts>
  <Company>Namai nameliai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Įvadas į Java programavimo kalbą</dc:title>
  <dc:creator>Vytautas Dusevicius</dc:creator>
  <cp:lastModifiedBy>Andrius Kaunas</cp:lastModifiedBy>
  <cp:revision>1240</cp:revision>
  <cp:lastPrinted>1601-01-01T00:00:00Z</cp:lastPrinted>
  <dcterms:created xsi:type="dcterms:W3CDTF">2002-09-28T10:24:26Z</dcterms:created>
  <dcterms:modified xsi:type="dcterms:W3CDTF">2017-07-28T15:04:17Z</dcterms:modified>
</cp:coreProperties>
</file>