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3"/>
  </p:notesMasterIdLst>
  <p:sldIdLst>
    <p:sldId id="256" r:id="rId2"/>
    <p:sldId id="403" r:id="rId3"/>
    <p:sldId id="412" r:id="rId4"/>
    <p:sldId id="405" r:id="rId5"/>
    <p:sldId id="404" r:id="rId6"/>
    <p:sldId id="407" r:id="rId7"/>
    <p:sldId id="406" r:id="rId8"/>
    <p:sldId id="408" r:id="rId9"/>
    <p:sldId id="409" r:id="rId10"/>
    <p:sldId id="410" r:id="rId11"/>
    <p:sldId id="411" r:id="rId1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5565" autoAdjust="0"/>
  </p:normalViewPr>
  <p:slideViewPr>
    <p:cSldViewPr>
      <p:cViewPr varScale="1">
        <p:scale>
          <a:sx n="65" d="100"/>
          <a:sy n="65" d="100"/>
        </p:scale>
        <p:origin x="43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41F11C-EFF6-450D-9F0A-5536DFEBDABD}" type="datetimeFigureOut">
              <a:rPr lang="lt-LT"/>
              <a:pPr>
                <a:defRPr/>
              </a:pPr>
              <a:t>2017-07-10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lt-LT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lt-LT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408DB3-DDE7-49E8-AD16-99BA5E9AA365}" type="slidenum">
              <a:rPr lang="lt-LT" altLang="lt-LT"/>
              <a:pPr>
                <a:defRPr/>
              </a:pPr>
              <a:t>‹#›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27327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408DB3-DDE7-49E8-AD16-99BA5E9AA365}" type="slidenum">
              <a:rPr lang="lt-LT" altLang="lt-LT" smtClean="0"/>
              <a:pPr>
                <a:defRPr/>
              </a:pPr>
              <a:t>3</a:t>
            </a:fld>
            <a:endParaRPr lang="lt-LT" altLang="lt-LT"/>
          </a:p>
        </p:txBody>
      </p:sp>
    </p:spTree>
    <p:extLst>
      <p:ext uri="{BB962C8B-B14F-4D97-AF65-F5344CB8AC3E}">
        <p14:creationId xmlns:p14="http://schemas.microsoft.com/office/powerpoint/2010/main" val="322133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/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/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1E3D-58CA-4842-B36F-2F2BEC859849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197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78BF-91DB-4BB8-A961-B1457B7B599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68649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764338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274637"/>
            <a:ext cx="1801785" cy="5897563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7"/>
            <a:ext cx="5979968" cy="5897563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302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0" y="6423025"/>
            <a:ext cx="3209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25" y="6423025"/>
            <a:ext cx="660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FA5C-662A-4831-8875-D121DE3D48E5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06000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C56CA8B0-E8BA-446F-B07E-5179F9EF912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60606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lIns="91425" tIns="91425" rIns="91425" bIns="91425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r>
              <a:rPr lang="lt-LT" smtClean="0"/>
              <a:t>Spustelėję redag. ruoš. pavad. stilių</a:t>
            </a:r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>
          <a:xfrm>
            <a:off x="8472488" y="6218238"/>
            <a:ext cx="549275" cy="523875"/>
          </a:xfrm>
        </p:spPr>
        <p:txBody>
          <a:bodyPr lIns="91425" tIns="91425" rIns="91425" bIns="91425">
            <a:noAutofit/>
          </a:bodyPr>
          <a:lstStyle>
            <a:lvl1pPr>
              <a:defRPr/>
            </a:lvl1pPr>
          </a:lstStyle>
          <a:p>
            <a:pPr>
              <a:defRPr/>
            </a:pPr>
            <a:fld id="{1EF024A5-68B3-429B-AF90-E478727392E0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263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713B8-C5E7-4651-9A98-A5250C672D2A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034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-4763" y="2058988"/>
            <a:ext cx="9147176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E6606C-F023-4EB9-B1AC-00BF45F260CC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79886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54669-6D57-4163-8503-F6C93C76C3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7126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7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5"/>
          </a:xfrm>
        </p:spPr>
        <p:txBody>
          <a:bodyPr anchor="ctr"/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96D3-26B7-4AE4-9F08-C404440BA33B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41093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5E24-D6C6-470B-A50A-D3E8CE4BBB18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5443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41EE-0670-470A-8EF5-E95E8024157D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8143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5"/>
            <a:ext cx="459486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52A0-2BF4-4C6D-944B-BCFC425F1071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121693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5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lt-LT" noProof="0" smtClean="0"/>
              <a:t>Spustelėkite piktogr. norėdami įtraukti pav.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848A4-A8AA-452B-A268-6EE8FFB477C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  <p:extLst>
      <p:ext uri="{BB962C8B-B14F-4D97-AF65-F5344CB8AC3E}">
        <p14:creationId xmlns:p14="http://schemas.microsoft.com/office/powerpoint/2010/main" val="3086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6213"/>
            <a:ext cx="9142413" cy="1646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700" y="284163"/>
            <a:ext cx="7339013" cy="15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01700" y="2011363"/>
            <a:ext cx="7339013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t-LT" altLang="lt-LT" smtClean="0"/>
              <a:t>Spustelėję redag. ruoš. teksto stilių</a:t>
            </a:r>
          </a:p>
          <a:p>
            <a:pPr lvl="1"/>
            <a:r>
              <a:rPr lang="lt-LT" altLang="lt-LT" smtClean="0"/>
              <a:t>Antras lygmuo</a:t>
            </a:r>
          </a:p>
          <a:p>
            <a:pPr lvl="2"/>
            <a:r>
              <a:rPr lang="lt-LT" altLang="lt-LT" smtClean="0"/>
              <a:t>Trečias lygmuo</a:t>
            </a:r>
          </a:p>
          <a:p>
            <a:pPr lvl="3"/>
            <a:r>
              <a:rPr lang="lt-LT" altLang="lt-LT" smtClean="0"/>
              <a:t>Ketvirtas lygmuo</a:t>
            </a:r>
          </a:p>
          <a:p>
            <a:pPr lvl="4"/>
            <a:r>
              <a:rPr lang="lt-LT" altLang="lt-LT" smtClean="0"/>
              <a:t>Penktas lygmuo</a:t>
            </a:r>
            <a:endParaRPr lang="en-US" altLang="lt-L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" y="6423025"/>
            <a:ext cx="22510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0" y="6423025"/>
            <a:ext cx="378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788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50" y="6423025"/>
            <a:ext cx="709613" cy="365125"/>
          </a:xfrm>
          <a:prstGeom prst="rect">
            <a:avLst/>
          </a:prstGeom>
        </p:spPr>
        <p:txBody>
          <a:bodyPr vert="horz" wrap="square" lIns="4572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fld id="{164163DB-A1F4-4E6A-A896-D316929EBEE6}" type="slidenum">
              <a:rPr lang="en-GB" altLang="lt-LT"/>
              <a:pPr>
                <a:defRPr/>
              </a:pPr>
              <a:t>‹#›</a:t>
            </a:fld>
            <a:endParaRPr lang="en-GB" altLang="lt-L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55" r:id="rId2"/>
    <p:sldLayoutId id="2147484063" r:id="rId3"/>
    <p:sldLayoutId id="2147484056" r:id="rId4"/>
    <p:sldLayoutId id="2147484057" r:id="rId5"/>
    <p:sldLayoutId id="2147484058" r:id="rId6"/>
    <p:sldLayoutId id="2147484064" r:id="rId7"/>
    <p:sldLayoutId id="2147484059" r:id="rId8"/>
    <p:sldLayoutId id="2147484060" r:id="rId9"/>
    <p:sldLayoutId id="2147484061" r:id="rId10"/>
    <p:sldLayoutId id="2147484065" r:id="rId11"/>
    <p:sldLayoutId id="2147484066" r:id="rId12"/>
    <p:sldLayoutId id="2147484067" r:id="rId13"/>
  </p:sldLayoutIdLst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kern="1200" cap="all">
          <a:solidFill>
            <a:schemeClr val="bg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bg2"/>
          </a:solidFill>
          <a:latin typeface="Corbel" pitchFamily="34" charset="0"/>
        </a:defRPr>
      </a:lvl9pPr>
    </p:titleStyle>
    <p:bodyStyle>
      <a:lvl1pPr marL="136525" indent="-136525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anose="05000000000000000000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94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2166938"/>
            <a:ext cx="8602662" cy="1738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US" dirty="0">
                <a:latin typeface="Arial" pitchFamily="34" charset="0"/>
                <a:cs typeface="Arial" pitchFamily="34" charset="0"/>
              </a:rPr>
              <a:t>4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95738"/>
            <a:ext cx="6858000" cy="1309687"/>
          </a:xfrm>
        </p:spPr>
        <p:txBody>
          <a:bodyPr/>
          <a:lstStyle/>
          <a:p>
            <a:pPr eaLnBrk="1" hangingPunct="1"/>
            <a:endParaRPr lang="en-US" altLang="lt-LT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74663"/>
            <a:ext cx="53943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Užduotys</a:t>
            </a:r>
            <a:r>
              <a:rPr lang="en-US" dirty="0" smtClean="0"/>
              <a:t> - </a:t>
            </a:r>
            <a:r>
              <a:rPr lang="en-US" dirty="0" err="1" smtClean="0"/>
              <a:t>masyvai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Sukurti metodą, kuris patikrintų ar du paduoti masyvai yra lygus – pagal ilgį ir pagal reikšmes.</a:t>
            </a:r>
          </a:p>
          <a:p>
            <a:r>
              <a:rPr lang="lt-LT" dirty="0" smtClean="0"/>
              <a:t>Sukurti programą, kuri skaitytų sveikus skaičius nuo 0 iki 10 iki tol kol bus įvestas -1 ir tada atspausdintų kiek kokių skaičių buvo įvesta.</a:t>
            </a:r>
          </a:p>
          <a:p>
            <a:r>
              <a:rPr lang="lt-LT" dirty="0" smtClean="0"/>
              <a:t>Sukurti paieškos masyve metodą, kuris priimtų sveikų skaičių masyvą ir sveiką</a:t>
            </a:r>
            <a:r>
              <a:rPr lang="en-US" dirty="0"/>
              <a:t> </a:t>
            </a:r>
            <a:r>
              <a:rPr lang="lt-LT" dirty="0" smtClean="0"/>
              <a:t>skaičių kaip parametrus</a:t>
            </a:r>
            <a:r>
              <a:rPr lang="en-US" dirty="0" smtClean="0"/>
              <a:t>. G</a:t>
            </a:r>
            <a:r>
              <a:rPr lang="lt-LT" dirty="0" smtClean="0"/>
              <a:t>rąžintų indeksą masyve (ieškoto skaičiaus vietą masyve) jeigu skaičius rastas, o jeigu ne – tada -1. Panaudoti break išėjimui iš paieškos ciklo.</a:t>
            </a:r>
          </a:p>
          <a:p>
            <a:r>
              <a:rPr lang="lt-LT" dirty="0" smtClean="0"/>
              <a:t>Sukurti metodą, kuris konvertuotų perduotą sveikų skaičių masyvą į String ir grąžintų String parametrą.</a:t>
            </a:r>
          </a:p>
          <a:p>
            <a:endParaRPr lang="lt-L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0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Sukurti metodą:</a:t>
            </a:r>
          </a:p>
          <a:p>
            <a:pPr lvl="1"/>
            <a:r>
              <a:rPr lang="lt-LT" dirty="0" smtClean="0"/>
              <a:t>Apskaičiuotų paduoto skaičiaus faktorialą.</a:t>
            </a:r>
          </a:p>
          <a:p>
            <a:pPr lvl="1"/>
            <a:r>
              <a:rPr lang="en-US" dirty="0" smtClean="0"/>
              <a:t>I</a:t>
            </a:r>
            <a:r>
              <a:rPr lang="lt-LT" dirty="0" smtClean="0"/>
              <a:t>šspausdint</a:t>
            </a:r>
            <a:r>
              <a:rPr lang="lt-LT" dirty="0"/>
              <a:t>ų</a:t>
            </a:r>
            <a:r>
              <a:rPr lang="lt-LT" dirty="0" smtClean="0"/>
              <a:t> Fibonacci sekos skaičius (fibonacci sequence).</a:t>
            </a:r>
          </a:p>
          <a:p>
            <a:pPr lvl="1"/>
            <a:r>
              <a:rPr lang="lt-LT" dirty="0" smtClean="0"/>
              <a:t>Atspausdintų k-ąjį Fibonacci sekos skaitmenį.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0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Kalb</a:t>
            </a:r>
            <a:r>
              <a:rPr lang="lt-LT" smtClean="0"/>
              <a:t>ėsime </a:t>
            </a:r>
            <a:r>
              <a:rPr lang="lt-LT" dirty="0" smtClean="0"/>
              <a:t>apie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</a:p>
          <a:p>
            <a:r>
              <a:rPr lang="lt-LT" dirty="0" smtClean="0"/>
              <a:t>Paketai</a:t>
            </a:r>
          </a:p>
          <a:p>
            <a:r>
              <a:rPr lang="lt-LT" dirty="0" smtClean="0"/>
              <a:t>Sveikų skaičių dalyba</a:t>
            </a:r>
          </a:p>
          <a:p>
            <a:r>
              <a:rPr lang="en-US" dirty="0" smtClean="0"/>
              <a:t>Cast </a:t>
            </a:r>
            <a:r>
              <a:rPr lang="en-US" dirty="0" err="1" smtClean="0"/>
              <a:t>operatorius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100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Derintuv</a:t>
            </a:r>
            <a:r>
              <a:rPr lang="lt-LT" dirty="0" smtClean="0"/>
              <a:t>ė (debugger)</a:t>
            </a:r>
            <a:endParaRPr lang="lt-L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r>
              <a:rPr lang="lt-LT" dirty="0" smtClean="0"/>
              <a:t>Window -&gt; Show View -&gt; Debug</a:t>
            </a:r>
          </a:p>
          <a:p>
            <a:r>
              <a:rPr lang="lt-LT" dirty="0" smtClean="0"/>
              <a:t>Langai:</a:t>
            </a:r>
          </a:p>
          <a:p>
            <a:pPr lvl="1"/>
            <a:r>
              <a:rPr lang="lt-LT" dirty="0" smtClean="0"/>
              <a:t>Kodas</a:t>
            </a:r>
          </a:p>
          <a:p>
            <a:pPr lvl="1"/>
            <a:r>
              <a:rPr lang="lt-LT" dirty="0" smtClean="0"/>
              <a:t>Kintamieji</a:t>
            </a:r>
            <a:endParaRPr lang="en-US" dirty="0"/>
          </a:p>
          <a:p>
            <a:pPr lvl="1"/>
            <a:r>
              <a:rPr lang="lt-LT" dirty="0" smtClean="0"/>
              <a:t>Kvietinių stekas</a:t>
            </a:r>
          </a:p>
          <a:p>
            <a:r>
              <a:rPr lang="lt-LT" dirty="0" smtClean="0"/>
              <a:t>Veiksmai:</a:t>
            </a:r>
          </a:p>
          <a:p>
            <a:pPr lvl="1"/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72793" y="2011680"/>
            <a:ext cx="33909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11680"/>
            <a:ext cx="4514850" cy="87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" y="3048000"/>
            <a:ext cx="3476625" cy="1076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111" y="5857086"/>
            <a:ext cx="18859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Paketai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import</a:t>
            </a:r>
            <a:r>
              <a:rPr lang="lt-LT" dirty="0" smtClean="0"/>
              <a:t>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Privalumai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Sugrupuojamos</a:t>
            </a:r>
            <a:r>
              <a:rPr lang="en-US" dirty="0" smtClean="0"/>
              <a:t> </a:t>
            </a:r>
            <a:r>
              <a:rPr lang="en-US" dirty="0" err="1" smtClean="0"/>
              <a:t>klas</a:t>
            </a:r>
            <a:r>
              <a:rPr lang="lt-LT" dirty="0" smtClean="0"/>
              <a:t>ės</a:t>
            </a:r>
          </a:p>
          <a:p>
            <a:pPr lvl="1"/>
            <a:r>
              <a:rPr lang="lt-LT" dirty="0" smtClean="0"/>
              <a:t>Lengviau pernaudoti kodą</a:t>
            </a:r>
          </a:p>
          <a:p>
            <a:pPr lvl="1"/>
            <a:r>
              <a:rPr lang="lt-LT" dirty="0" smtClean="0"/>
              <a:t>Saugumas</a:t>
            </a:r>
          </a:p>
          <a:p>
            <a:pPr lvl="1"/>
            <a:r>
              <a:rPr lang="lt-LT" dirty="0" smtClean="0"/>
              <a:t>Išvengiamas vardų konfliktas</a:t>
            </a:r>
          </a:p>
          <a:p>
            <a:pPr lvl="1"/>
            <a:r>
              <a:rPr lang="lt-LT" dirty="0" smtClean="0"/>
              <a:t>Padalinamas projektas</a:t>
            </a:r>
          </a:p>
          <a:p>
            <a:pPr lvl="1"/>
            <a:r>
              <a:rPr lang="lt-LT" dirty="0" smtClean="0"/>
              <a:t>Galima paslėpti funkcionalumą</a:t>
            </a:r>
          </a:p>
          <a:p>
            <a:pPr lvl="1"/>
            <a:endParaRPr lang="lt-LT" dirty="0"/>
          </a:p>
          <a:p>
            <a:r>
              <a:rPr lang="lt-LT" dirty="0" smtClean="0"/>
              <a:t>Main iškviečiamas:</a:t>
            </a:r>
          </a:p>
          <a:p>
            <a:pPr lvl="1"/>
            <a:r>
              <a:rPr lang="lt-LT" dirty="0" smtClean="0"/>
              <a:t>lt.vcs.pirmapamoka.Uzduotis</a:t>
            </a:r>
            <a:r>
              <a:rPr lang="en-US" dirty="0" smtClean="0"/>
              <a:t>1</a:t>
            </a:r>
            <a:endParaRPr lang="lt-LT" dirty="0" smtClean="0"/>
          </a:p>
          <a:p>
            <a:pPr lvl="1"/>
            <a:endParaRPr lang="lt-LT" dirty="0"/>
          </a:p>
          <a:p>
            <a:r>
              <a:rPr lang="lt-LT" dirty="0" smtClean="0"/>
              <a:t>Private, public, default</a:t>
            </a:r>
          </a:p>
          <a:p>
            <a:pPr lvl="1"/>
            <a:endParaRPr lang="lt-LT" dirty="0" smtClean="0"/>
          </a:p>
          <a:p>
            <a:pPr lvl="1"/>
            <a:endParaRPr lang="en-US" dirty="0" smtClean="0"/>
          </a:p>
          <a:p>
            <a:pPr lvl="1"/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227" y="2362200"/>
            <a:ext cx="4038600" cy="1114425"/>
          </a:xfrm>
          <a:prstGeom prst="rect">
            <a:avLst/>
          </a:prstGeom>
        </p:spPr>
      </p:pic>
      <p:pic>
        <p:nvPicPr>
          <p:cNvPr id="1026" name="Picture 2" descr="https://www.ibm.com/support/knowledgecenter/en/SS8PJ7_8.0.4/org.eclipse.jdt.doc.user/tips/images/package-abbreviations-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3" y="3827462"/>
            <a:ext cx="20447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Sveik</a:t>
            </a:r>
            <a:r>
              <a:rPr lang="lt-LT" dirty="0" smtClean="0"/>
              <a:t>ų skaičių dalyba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Dalybos operatorius - /</a:t>
            </a:r>
          </a:p>
          <a:p>
            <a:r>
              <a:rPr lang="lt-LT" sz="2400" dirty="0" smtClean="0"/>
              <a:t>Liekanos operatorius - %</a:t>
            </a:r>
          </a:p>
          <a:p>
            <a:pPr lvl="1"/>
            <a:r>
              <a:rPr lang="en-US" sz="2400" dirty="0" smtClean="0"/>
              <a:t>5 / 2 = 2</a:t>
            </a:r>
          </a:p>
          <a:p>
            <a:pPr lvl="1"/>
            <a:r>
              <a:rPr lang="en-US" sz="2400" dirty="0" smtClean="0"/>
              <a:t>5 % 2 = 1</a:t>
            </a:r>
          </a:p>
          <a:p>
            <a:pPr lvl="1"/>
            <a:r>
              <a:rPr lang="en-US" sz="2400" dirty="0" smtClean="0"/>
              <a:t>4 % 2 </a:t>
            </a:r>
            <a:r>
              <a:rPr lang="en-US" sz="2400" smtClean="0"/>
              <a:t>= 0</a:t>
            </a:r>
            <a:endParaRPr lang="en-US" sz="2400" dirty="0" smtClean="0"/>
          </a:p>
          <a:p>
            <a:pPr lvl="1"/>
            <a:r>
              <a:rPr lang="en-US" sz="2400" dirty="0" smtClean="0"/>
              <a:t>123 / 10 = 12</a:t>
            </a:r>
          </a:p>
          <a:p>
            <a:pPr lvl="1"/>
            <a:r>
              <a:rPr lang="en-US" sz="2400" dirty="0"/>
              <a:t>123 </a:t>
            </a:r>
            <a:r>
              <a:rPr lang="en-US" sz="2400" dirty="0" smtClean="0"/>
              <a:t>% </a:t>
            </a:r>
            <a:r>
              <a:rPr lang="en-US" sz="2400" dirty="0"/>
              <a:t>10 = 3</a:t>
            </a:r>
            <a:endParaRPr lang="en-US" sz="2400" dirty="0" smtClean="0"/>
          </a:p>
          <a:p>
            <a:pPr lvl="1"/>
            <a:r>
              <a:rPr lang="en-US" sz="2400" dirty="0" smtClean="0"/>
              <a:t>123 </a:t>
            </a:r>
            <a:r>
              <a:rPr lang="en-US" sz="2400" dirty="0"/>
              <a:t>/ </a:t>
            </a:r>
            <a:r>
              <a:rPr lang="en-US" sz="2400" dirty="0" smtClean="0"/>
              <a:t>10</a:t>
            </a:r>
            <a:r>
              <a:rPr lang="lt-LT" sz="2400" dirty="0" smtClean="0"/>
              <a:t> % 10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2</a:t>
            </a:r>
          </a:p>
          <a:p>
            <a:pPr lvl="1"/>
            <a:r>
              <a:rPr lang="en-US" sz="2400" dirty="0"/>
              <a:t>123 / </a:t>
            </a:r>
            <a:r>
              <a:rPr lang="en-US" sz="2400" dirty="0" smtClean="0"/>
              <a:t>100</a:t>
            </a:r>
            <a:r>
              <a:rPr lang="lt-LT" sz="2400" dirty="0" smtClean="0"/>
              <a:t> </a:t>
            </a:r>
            <a:r>
              <a:rPr lang="lt-LT" sz="2400" dirty="0"/>
              <a:t>% 10</a:t>
            </a:r>
            <a:r>
              <a:rPr lang="en-US" sz="2400" dirty="0"/>
              <a:t> = </a:t>
            </a:r>
            <a:r>
              <a:rPr lang="en-US" sz="2400" dirty="0" smtClean="0"/>
              <a:t>1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lt-LT" sz="2400" dirty="0" smtClean="0"/>
          </a:p>
          <a:p>
            <a:pPr lvl="1"/>
            <a:endParaRPr lang="lt-LT" sz="2400" dirty="0"/>
          </a:p>
          <a:p>
            <a:pPr lvl="1"/>
            <a:endParaRPr lang="en-US" sz="2400" dirty="0" smtClean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226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 OPERATORIU</a:t>
            </a:r>
            <a:r>
              <a:rPr lang="lt-LT" dirty="0" smtClean="0"/>
              <a:t>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2" y="1988488"/>
            <a:ext cx="5597708" cy="4412311"/>
          </a:xfrm>
          <a:prstGeom prst="rect">
            <a:avLst/>
          </a:prstGeom>
        </p:spPr>
      </p:pic>
      <p:pic>
        <p:nvPicPr>
          <p:cNvPr id="1026" name="Picture 2" descr="Image result for float in memory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02" y="2099408"/>
            <a:ext cx="484371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313" y="4800600"/>
            <a:ext cx="3859461" cy="17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Atskirame</a:t>
            </a:r>
            <a:r>
              <a:rPr lang="en-US" dirty="0" smtClean="0"/>
              <a:t> </a:t>
            </a:r>
            <a:r>
              <a:rPr lang="en-US" dirty="0" err="1" smtClean="0"/>
              <a:t>lt.vcs.vardas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pakete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sukurti</a:t>
            </a:r>
            <a:r>
              <a:rPr lang="en-US" dirty="0" smtClean="0"/>
              <a:t> </a:t>
            </a:r>
            <a:r>
              <a:rPr lang="en-US" dirty="0" err="1" smtClean="0"/>
              <a:t>klas</a:t>
            </a:r>
            <a:r>
              <a:rPr lang="lt-LT" dirty="0" smtClean="0"/>
              <a:t>ę</a:t>
            </a:r>
            <a:r>
              <a:rPr lang="en-US" dirty="0" smtClean="0"/>
              <a:t>.</a:t>
            </a:r>
            <a:r>
              <a:rPr lang="lt-LT" dirty="0" smtClean="0"/>
              <a:t> Skaičiavimai kuri turėtų žemiau nurodytus metodus su static raktažodžiais. Metodus kviesti iš kitos klasės main metodo.</a:t>
            </a:r>
            <a:endParaRPr lang="en-US" dirty="0" smtClean="0"/>
          </a:p>
          <a:p>
            <a:pPr lvl="1"/>
            <a:r>
              <a:rPr lang="lt-LT" dirty="0" smtClean="0"/>
              <a:t>Pasakytų ar perduotas skaičius lyginis ar ne</a:t>
            </a:r>
            <a:r>
              <a:rPr lang="en-US" dirty="0" smtClean="0"/>
              <a:t>.</a:t>
            </a:r>
            <a:endParaRPr lang="lt-LT" dirty="0" smtClean="0"/>
          </a:p>
          <a:p>
            <a:pPr lvl="1"/>
            <a:r>
              <a:rPr lang="lt-LT" dirty="0"/>
              <a:t>Rastų perduoto skaičiaus paskutinį </a:t>
            </a:r>
            <a:r>
              <a:rPr lang="lt-LT" dirty="0" smtClean="0"/>
              <a:t>skaitmenį</a:t>
            </a:r>
            <a:r>
              <a:rPr lang="en-US" dirty="0" smtClean="0"/>
              <a:t>.</a:t>
            </a:r>
            <a:endParaRPr lang="lt-LT" dirty="0" smtClean="0"/>
          </a:p>
          <a:p>
            <a:pPr lvl="1"/>
            <a:r>
              <a:rPr lang="lt-LT" dirty="0"/>
              <a:t>Pasakytų keliaženklis skaičius </a:t>
            </a:r>
            <a:r>
              <a:rPr lang="lt-LT" dirty="0" smtClean="0"/>
              <a:t>paduotas</a:t>
            </a:r>
            <a:r>
              <a:rPr lang="en-US" dirty="0" smtClean="0"/>
              <a:t>.</a:t>
            </a:r>
          </a:p>
          <a:p>
            <a:pPr lvl="1"/>
            <a:r>
              <a:rPr lang="lt-LT" dirty="0" smtClean="0"/>
              <a:t>Metodą kuris priimtų du parametrus – daliklį ir kiek skaičių atspausdinti, bei atspausdintų tiek iš eilės einančių skačių, kurie dalijas</a:t>
            </a:r>
            <a:r>
              <a:rPr lang="en-US" dirty="0" err="1" smtClean="0"/>
              <a:t>i</a:t>
            </a:r>
            <a:r>
              <a:rPr lang="lt-LT" dirty="0" smtClean="0"/>
              <a:t> iš daliklio</a:t>
            </a:r>
            <a:r>
              <a:rPr lang="en-US" dirty="0" smtClean="0"/>
              <a:t>.</a:t>
            </a:r>
            <a:endParaRPr lang="lt-LT" dirty="0" smtClean="0"/>
          </a:p>
          <a:p>
            <a:pPr lvl="1"/>
            <a:r>
              <a:rPr lang="lt-LT" dirty="0" smtClean="0"/>
              <a:t>Atspausdintų int skaičiaus skaičius atvirkščia tvarka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Sukurti</a:t>
            </a:r>
            <a:r>
              <a:rPr lang="en-US" dirty="0" smtClean="0"/>
              <a:t> </a:t>
            </a:r>
            <a:r>
              <a:rPr lang="en-US" dirty="0" err="1" smtClean="0"/>
              <a:t>atskir</a:t>
            </a:r>
            <a:r>
              <a:rPr lang="lt-LT" dirty="0" smtClean="0"/>
              <a:t>ą</a:t>
            </a:r>
            <a:r>
              <a:rPr lang="en-US" dirty="0" smtClean="0"/>
              <a:t> </a:t>
            </a:r>
            <a:r>
              <a:rPr lang="en-US" dirty="0" err="1" smtClean="0"/>
              <a:t>minu</a:t>
            </a:r>
            <a:r>
              <a:rPr lang="lt-LT" dirty="0" smtClean="0"/>
              <a:t>čių</a:t>
            </a:r>
            <a:r>
              <a:rPr lang="en-US" dirty="0" smtClean="0"/>
              <a:t> </a:t>
            </a:r>
            <a:r>
              <a:rPr lang="en-US" dirty="0" err="1" smtClean="0"/>
              <a:t>konvertavimo</a:t>
            </a:r>
            <a:r>
              <a:rPr lang="en-US" dirty="0" smtClean="0"/>
              <a:t> </a:t>
            </a:r>
            <a:r>
              <a:rPr lang="en-US" dirty="0" err="1" smtClean="0"/>
              <a:t>klas</a:t>
            </a:r>
            <a:r>
              <a:rPr lang="lt-LT" dirty="0" smtClean="0"/>
              <a:t>ę, kuri atspausdintų kiek valandų ir dienų yra pagal paduotą minučių skaičių</a:t>
            </a:r>
            <a:r>
              <a:rPr lang="en-US" dirty="0" smtClean="0"/>
              <a:t>.</a:t>
            </a:r>
          </a:p>
          <a:p>
            <a:pPr lvl="1"/>
            <a:endParaRPr lang="lt-LT" dirty="0" smtClean="0"/>
          </a:p>
          <a:p>
            <a:pPr lvl="1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844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lt-LT" dirty="0" smtClean="0"/>
              <a:t>žduotys</a:t>
            </a:r>
            <a:r>
              <a:rPr lang="en-US" dirty="0" smtClean="0"/>
              <a:t> -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Nuskaityti </a:t>
            </a:r>
            <a:r>
              <a:rPr lang="lt-LT" dirty="0"/>
              <a:t>du sveikus skaičius. Juos padalinti vieną iš kito ir atspausdinti rezultatą kaip skaičių su </a:t>
            </a:r>
            <a:r>
              <a:rPr lang="lt-LT" dirty="0" smtClean="0"/>
              <a:t>kableliu. </a:t>
            </a:r>
            <a:r>
              <a:rPr lang="lt-LT" dirty="0"/>
              <a:t>Panaudoti cast operatorių</a:t>
            </a:r>
            <a:r>
              <a:rPr lang="lt-LT" dirty="0" smtClean="0"/>
              <a:t>.</a:t>
            </a:r>
            <a:endParaRPr lang="lt-LT" dirty="0"/>
          </a:p>
          <a:p>
            <a:r>
              <a:rPr lang="lt-LT" dirty="0"/>
              <a:t>Padaryti programą, kuri paprašytų įvesti skaičių </a:t>
            </a:r>
            <a:r>
              <a:rPr lang="lt-LT" dirty="0" smtClean="0"/>
              <a:t>n</a:t>
            </a:r>
            <a:r>
              <a:rPr lang="en-US" dirty="0" smtClean="0"/>
              <a:t>. Tada </a:t>
            </a:r>
            <a:r>
              <a:rPr lang="lt-LT" dirty="0" smtClean="0"/>
              <a:t>nuskaitytų </a:t>
            </a:r>
            <a:r>
              <a:rPr lang="lt-LT" dirty="0"/>
              <a:t>n skaičių ir paskaičiuotų jų sumą, vidurkį ir </a:t>
            </a:r>
            <a:r>
              <a:rPr lang="en-US" dirty="0" err="1" smtClean="0"/>
              <a:t>tarpusavio</a:t>
            </a:r>
            <a:r>
              <a:rPr lang="en-US" dirty="0" smtClean="0"/>
              <a:t> </a:t>
            </a:r>
            <a:r>
              <a:rPr lang="en-US" dirty="0" err="1" smtClean="0"/>
              <a:t>sandaug</a:t>
            </a:r>
            <a:r>
              <a:rPr lang="lt-LT" dirty="0" smtClean="0"/>
              <a:t>ą.</a:t>
            </a:r>
            <a:endParaRPr lang="lt-LT" dirty="0"/>
          </a:p>
          <a:p>
            <a:r>
              <a:rPr lang="lt-LT" dirty="0"/>
              <a:t>Sukurti du metodus, kurių vienas ver</a:t>
            </a:r>
            <a:r>
              <a:rPr lang="en-US" dirty="0"/>
              <a:t>s</a:t>
            </a:r>
            <a:r>
              <a:rPr lang="lt-LT" dirty="0"/>
              <a:t>tų įvestus centimetrus į colius, o kitas atvirkščiai. Naudoti double tipo kintamuosius ir nuskaityti skaičius iš </a:t>
            </a:r>
            <a:r>
              <a:rPr lang="lt-LT" dirty="0" smtClean="0"/>
              <a:t>konsolės kaip double.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Užduotys</a:t>
            </a:r>
            <a:r>
              <a:rPr lang="en-US" dirty="0" smtClean="0"/>
              <a:t> – </a:t>
            </a:r>
            <a:r>
              <a:rPr lang="en-US" dirty="0" err="1" smtClean="0"/>
              <a:t>dvigubi</a:t>
            </a:r>
            <a:r>
              <a:rPr lang="en-US" dirty="0" smtClean="0"/>
              <a:t> </a:t>
            </a:r>
            <a:r>
              <a:rPr lang="en-US" dirty="0" err="1" smtClean="0"/>
              <a:t>ciklai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Sukurti metodą, kuris pagal paduotus 2 int parametrus atspausdintų atitinkamo dydžio stačiakampį:</a:t>
            </a:r>
          </a:p>
          <a:p>
            <a:pPr lvl="1"/>
            <a:r>
              <a:rPr lang="lt-LT" dirty="0"/>
              <a:t># # # # #</a:t>
            </a:r>
          </a:p>
          <a:p>
            <a:pPr lvl="1"/>
            <a:r>
              <a:rPr lang="lt-LT" dirty="0"/>
              <a:t># # # # #</a:t>
            </a:r>
          </a:p>
          <a:p>
            <a:pPr lvl="1"/>
            <a:r>
              <a:rPr lang="lt-LT" dirty="0"/>
              <a:t># # # # </a:t>
            </a:r>
            <a:r>
              <a:rPr lang="lt-LT" dirty="0" smtClean="0"/>
              <a:t>#</a:t>
            </a:r>
          </a:p>
          <a:p>
            <a:pPr lvl="1"/>
            <a:endParaRPr lang="lt-LT" dirty="0"/>
          </a:p>
          <a:p>
            <a:pPr lvl="1"/>
            <a:r>
              <a:rPr lang="lt-LT" dirty="0" smtClean="0"/>
              <a:t>Sukurti metodą, kuris pagal </a:t>
            </a:r>
            <a:r>
              <a:rPr lang="lt-LT" dirty="0"/>
              <a:t> 2 int parametrus </a:t>
            </a:r>
            <a:r>
              <a:rPr lang="lt-LT" dirty="0" smtClean="0"/>
              <a:t>atspausdintų:</a:t>
            </a:r>
          </a:p>
          <a:p>
            <a:pPr lvl="2"/>
            <a:r>
              <a:rPr lang="lt-LT" dirty="0"/>
              <a:t># # # # # # #</a:t>
            </a:r>
          </a:p>
          <a:p>
            <a:pPr lvl="2"/>
            <a:r>
              <a:rPr lang="lt-LT" dirty="0"/>
              <a:t> </a:t>
            </a:r>
            <a:r>
              <a:rPr lang="lt-LT" dirty="0" smtClean="0"/>
              <a:t> # </a:t>
            </a:r>
            <a:r>
              <a:rPr lang="lt-LT" dirty="0"/>
              <a:t># # # # # #</a:t>
            </a:r>
          </a:p>
          <a:p>
            <a:pPr lvl="2"/>
            <a:r>
              <a:rPr lang="lt-LT" dirty="0"/>
              <a:t># # # # # # #</a:t>
            </a:r>
          </a:p>
          <a:p>
            <a:pPr lvl="2"/>
            <a:r>
              <a:rPr lang="lt-LT" dirty="0" smtClean="0"/>
              <a:t>  </a:t>
            </a:r>
            <a:r>
              <a:rPr lang="lt-LT" dirty="0"/>
              <a:t># # # # # # </a:t>
            </a:r>
            <a:endParaRPr lang="lt-LT" dirty="0" smtClean="0"/>
          </a:p>
          <a:p>
            <a:pPr lvl="2"/>
            <a:endParaRPr lang="lt-LT" dirty="0"/>
          </a:p>
          <a:p>
            <a:pPr lvl="1"/>
            <a:r>
              <a:rPr lang="lt-LT" dirty="0" smtClean="0"/>
              <a:t>Sukurti metodą, kuris atspausdintų daugybos iki 9 lentelę</a:t>
            </a:r>
            <a:r>
              <a:rPr lang="en-US" dirty="0" smtClean="0"/>
              <a:t>.</a:t>
            </a:r>
            <a:endParaRPr lang="lt-LT" dirty="0" smtClean="0"/>
          </a:p>
          <a:p>
            <a:pPr marL="342900" lvl="2" indent="0">
              <a:buNone/>
            </a:pPr>
            <a:endParaRPr lang="lt-LT" dirty="0" smtClean="0"/>
          </a:p>
          <a:p>
            <a:pPr marL="342900" lvl="2" indent="0">
              <a:buNone/>
            </a:pPr>
            <a:r>
              <a:rPr lang="lt-LT" dirty="0"/>
              <a:t>	</a:t>
            </a:r>
            <a:r>
              <a:rPr lang="lt-LT" dirty="0" smtClean="0"/>
              <a:t>				</a:t>
            </a:r>
            <a:endParaRPr lang="lt-LT" dirty="0"/>
          </a:p>
          <a:p>
            <a:pPr lvl="2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5775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lniusCodingScool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2C2C2C"/>
    </a:dk1>
    <a:lt1>
      <a:srgbClr val="3952A6"/>
    </a:lt1>
    <a:dk2>
      <a:srgbClr val="FFFFFF"/>
    </a:dk2>
    <a:lt2>
      <a:srgbClr val="C9ECFC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vilniusCodingScool</Template>
  <TotalTime>16388</TotalTime>
  <Words>512</Words>
  <Application>Microsoft Office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Tahoma</vt:lpstr>
      <vt:lpstr>Wingdings</vt:lpstr>
      <vt:lpstr>vilniusCodingScool</vt:lpstr>
      <vt:lpstr>JAVA 4</vt:lpstr>
      <vt:lpstr>Kalbėsime apie</vt:lpstr>
      <vt:lpstr>Derintuvė (debugger)</vt:lpstr>
      <vt:lpstr>Paketai ir importai</vt:lpstr>
      <vt:lpstr>Sveikų skaičių dalyba</vt:lpstr>
      <vt:lpstr>CAST OPERATORIUs</vt:lpstr>
      <vt:lpstr>UžduotYs</vt:lpstr>
      <vt:lpstr>Užduotys - cast</vt:lpstr>
      <vt:lpstr>Užduotys – dvigubi ciklai</vt:lpstr>
      <vt:lpstr>Užduotys - masyvai</vt:lpstr>
      <vt:lpstr>Užduotys</vt:lpstr>
    </vt:vector>
  </TitlesOfParts>
  <Company>Namai nameliai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Įvadas į Java programavimo kalbą</dc:title>
  <dc:creator>Vytautas Dusevicius</dc:creator>
  <cp:lastModifiedBy>Andrius Kaunas</cp:lastModifiedBy>
  <cp:revision>782</cp:revision>
  <cp:lastPrinted>1601-01-01T00:00:00Z</cp:lastPrinted>
  <dcterms:created xsi:type="dcterms:W3CDTF">2002-09-28T10:24:26Z</dcterms:created>
  <dcterms:modified xsi:type="dcterms:W3CDTF">2017-07-10T14:49:56Z</dcterms:modified>
</cp:coreProperties>
</file>