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9" r:id="rId7"/>
    <p:sldId id="260" r:id="rId8"/>
    <p:sldId id="264" r:id="rId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5565" autoAdjust="0"/>
  </p:normalViewPr>
  <p:slideViewPr>
    <p:cSldViewPr>
      <p:cViewPr varScale="1">
        <p:scale>
          <a:sx n="83" d="100"/>
          <a:sy n="83" d="100"/>
        </p:scale>
        <p:origin x="152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41F11C-EFF6-450D-9F0A-5536DFEBDABD}" type="datetimeFigureOut">
              <a:rPr lang="lt-LT"/>
              <a:pPr>
                <a:defRPr/>
              </a:pPr>
              <a:t>2017-07-12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lt-LT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lt-LT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408DB3-DDE7-49E8-AD16-99BA5E9AA36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32776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/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/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1E3D-58CA-4842-B36F-2F2BEC859849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197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C78BF-91DB-4BB8-A961-B1457B7B599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68649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764338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9" y="274637"/>
            <a:ext cx="1801785" cy="5897563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7"/>
            <a:ext cx="5979968" cy="5897563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302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0" y="6423025"/>
            <a:ext cx="3209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25" y="6423025"/>
            <a:ext cx="66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FA5C-662A-4831-8875-D121DE3D48E5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6000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C56CA8B0-E8BA-446F-B07E-5179F9EF912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60606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1EF024A5-68B3-429B-AF90-E478727392E0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6314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713B8-C5E7-4651-9A98-A5250C672D2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0347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E6606C-F023-4EB9-B1AC-00BF45F260C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9886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54669-6D57-4163-8503-F6C93C76C3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7126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7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96D3-26B7-4AE4-9F08-C404440BA33B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1093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5E24-D6C6-470B-A50A-D3E8CE4BBB18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54431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F41EE-0670-470A-8EF5-E95E8024157D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8143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5"/>
            <a:ext cx="4594860" cy="4114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52A0-2BF4-4C6D-944B-BCFC425F10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2169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5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lt-LT" noProof="0" smtClean="0"/>
              <a:t>Spustelėkite piktogr. norėdami įtraukti pav.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848A4-A8AA-452B-A268-6EE8FFB477C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0868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9142413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1700" y="284163"/>
            <a:ext cx="733901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1700" y="2011363"/>
            <a:ext cx="7339013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Spustelėję redag. ruoš. teksto stilių</a:t>
            </a:r>
          </a:p>
          <a:p>
            <a:pPr lvl="1"/>
            <a:r>
              <a:rPr lang="lt-LT" altLang="lt-LT" smtClean="0"/>
              <a:t>Antras lygmuo</a:t>
            </a:r>
          </a:p>
          <a:p>
            <a:pPr lvl="2"/>
            <a:r>
              <a:rPr lang="lt-LT" altLang="lt-LT" smtClean="0"/>
              <a:t>Trečias lygmuo</a:t>
            </a:r>
          </a:p>
          <a:p>
            <a:pPr lvl="3"/>
            <a:r>
              <a:rPr lang="lt-LT" altLang="lt-LT" smtClean="0"/>
              <a:t>Ketvirtas lygmuo</a:t>
            </a:r>
          </a:p>
          <a:p>
            <a:pPr lvl="4"/>
            <a:r>
              <a:rPr lang="lt-LT" altLang="lt-LT" smtClean="0"/>
              <a:t>Penktas lygmuo</a:t>
            </a:r>
            <a:endParaRPr lang="en-US" altLang="lt-L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700" y="6423025"/>
            <a:ext cx="22510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0" y="6423025"/>
            <a:ext cx="378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650" y="6423025"/>
            <a:ext cx="709613" cy="365125"/>
          </a:xfrm>
          <a:prstGeom prst="rect">
            <a:avLst/>
          </a:prstGeom>
        </p:spPr>
        <p:txBody>
          <a:bodyPr vert="horz" wrap="square" lIns="4572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164163DB-A1F4-4E6A-A896-D316929EBEE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55" r:id="rId2"/>
    <p:sldLayoutId id="2147484063" r:id="rId3"/>
    <p:sldLayoutId id="2147484056" r:id="rId4"/>
    <p:sldLayoutId id="2147484057" r:id="rId5"/>
    <p:sldLayoutId id="2147484058" r:id="rId6"/>
    <p:sldLayoutId id="2147484064" r:id="rId7"/>
    <p:sldLayoutId id="2147484059" r:id="rId8"/>
    <p:sldLayoutId id="2147484060" r:id="rId9"/>
    <p:sldLayoutId id="2147484061" r:id="rId10"/>
    <p:sldLayoutId id="2147484065" r:id="rId11"/>
    <p:sldLayoutId id="2147484066" r:id="rId12"/>
    <p:sldLayoutId id="2147484067" r:id="rId13"/>
  </p:sldLayoutIdLst>
  <p:txStyles>
    <p:titleStyle>
      <a:lvl1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2pPr>
      <a:lvl3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3pPr>
      <a:lvl4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4pPr>
      <a:lvl5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5pPr>
      <a:lvl6pPr marL="4572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6pPr>
      <a:lvl7pPr marL="9144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7pPr>
      <a:lvl8pPr marL="13716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8pPr>
      <a:lvl9pPr marL="18288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9pPr>
    </p:titleStyle>
    <p:bodyStyle>
      <a:lvl1pPr marL="136525" indent="-136525" algn="l" defTabSz="685800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79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94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6508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3resource.com/java-exercises/string/index.ph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2166938"/>
            <a:ext cx="8602662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en-US" dirty="0">
                <a:latin typeface="Arial" pitchFamily="34" charset="0"/>
                <a:cs typeface="Arial" pitchFamily="34" charset="0"/>
              </a:rPr>
              <a:t>5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95738"/>
            <a:ext cx="6858000" cy="1309687"/>
          </a:xfrm>
        </p:spPr>
        <p:txBody>
          <a:bodyPr/>
          <a:lstStyle/>
          <a:p>
            <a:pPr eaLnBrk="1" hangingPunct="1"/>
            <a:endParaRPr lang="en-US" altLang="lt-LT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74663"/>
            <a:ext cx="53943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Kalbėsime apie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Rekursija</a:t>
            </a:r>
            <a:endParaRPr lang="en-US" dirty="0" smtClean="0"/>
          </a:p>
          <a:p>
            <a:r>
              <a:rPr lang="en-US" dirty="0" smtClean="0"/>
              <a:t>String</a:t>
            </a:r>
            <a:endParaRPr lang="lt-LT" dirty="0" smtClean="0"/>
          </a:p>
          <a:p>
            <a:r>
              <a:rPr lang="lt-LT" dirty="0" smtClean="0"/>
              <a:t>StringBuilder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24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Rekursija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t-LT" dirty="0" smtClean="0"/>
              <a:t>Metodas kviečia pats save</a:t>
            </a:r>
          </a:p>
          <a:p>
            <a:r>
              <a:rPr lang="lt-LT" dirty="0" smtClean="0"/>
              <a:t>Turi paprastas taisykles</a:t>
            </a:r>
          </a:p>
          <a:p>
            <a:r>
              <a:rPr lang="lt-LT" dirty="0" smtClean="0"/>
              <a:t>Būtina sustojimo sąlyga</a:t>
            </a:r>
          </a:p>
          <a:p>
            <a:endParaRPr lang="lt-LT" dirty="0"/>
          </a:p>
          <a:p>
            <a:r>
              <a:rPr lang="lt-LT" dirty="0" smtClean="0"/>
              <a:t>Privalumai:</a:t>
            </a:r>
          </a:p>
          <a:p>
            <a:pPr lvl="1"/>
            <a:r>
              <a:rPr lang="lt-LT" dirty="0" smtClean="0"/>
              <a:t>Trumpesnis kodas</a:t>
            </a:r>
          </a:p>
          <a:p>
            <a:pPr lvl="1"/>
            <a:r>
              <a:rPr lang="lt-LT" dirty="0" smtClean="0"/>
              <a:t>Suprantamas kodas</a:t>
            </a:r>
          </a:p>
          <a:p>
            <a:r>
              <a:rPr lang="lt-LT" dirty="0" smtClean="0"/>
              <a:t>Trūkumai:</a:t>
            </a:r>
          </a:p>
          <a:p>
            <a:pPr lvl="1"/>
            <a:r>
              <a:rPr lang="lt-LT" dirty="0" smtClean="0"/>
              <a:t>Lėčiau veikia</a:t>
            </a:r>
          </a:p>
          <a:p>
            <a:pPr lvl="1"/>
            <a:r>
              <a:rPr lang="lt-LT" dirty="0" smtClean="0"/>
              <a:t>Daugiau atminties	</a:t>
            </a:r>
          </a:p>
        </p:txBody>
      </p:sp>
      <p:pic>
        <p:nvPicPr>
          <p:cNvPr id="1026" name="Picture 2" descr="http://1.bp.blogspot.com/-ezSpp0vDQSo/VerVHxsgY8I/AAAAAAAADtg/VAKkf_HYJdk/s1600/factorial%2Bin%2BJav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78" y="3962399"/>
            <a:ext cx="4320321" cy="274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clipartfest.com/e9ab83a2c4fe204abd19d1ffbf130b5e_pizza-slice-graphic-cartoon-pizza-animated-clipart_1023-48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6" y="1866714"/>
            <a:ext cx="3654425" cy="171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qph.ec.quoracdn.net/main-qimg-4742a03d87ef68cbb642d6798f588a66-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36487"/>
            <a:ext cx="2654984" cy="141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Užduotys - rekursija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</a:t>
            </a:r>
            <a:r>
              <a:rPr lang="lt-LT" dirty="0" smtClean="0"/>
              <a:t>šyti metodą kuris be galo kviečia pats save.</a:t>
            </a:r>
            <a:endParaRPr lang="en-US" dirty="0" smtClean="0"/>
          </a:p>
          <a:p>
            <a:r>
              <a:rPr lang="lt-LT" dirty="0" smtClean="0"/>
              <a:t>Parašyti metodą, kuris skaičiuoja faktorialą.</a:t>
            </a:r>
          </a:p>
          <a:p>
            <a:r>
              <a:rPr lang="lt-LT" dirty="0" smtClean="0"/>
              <a:t>Parašyti </a:t>
            </a:r>
            <a:r>
              <a:rPr lang="lt-LT" dirty="0"/>
              <a:t>metodą, kuris atspausdina sveiko skaičiaus skaitmenis </a:t>
            </a:r>
            <a:r>
              <a:rPr lang="lt-LT" dirty="0" smtClean="0"/>
              <a:t>atvirkščiai.</a:t>
            </a:r>
            <a:endParaRPr lang="en-US" dirty="0" smtClean="0"/>
          </a:p>
          <a:p>
            <a:r>
              <a:rPr lang="en-US" dirty="0" smtClean="0"/>
              <a:t>Para</a:t>
            </a:r>
            <a:r>
              <a:rPr lang="lt-LT" smtClean="0"/>
              <a:t>šyti metoda, kuris susumuoja sveiko skaičiaus skaitmenis.</a:t>
            </a:r>
            <a:endParaRPr lang="lt-LT" dirty="0" smtClean="0"/>
          </a:p>
          <a:p>
            <a:r>
              <a:rPr lang="lt-LT" dirty="0" smtClean="0"/>
              <a:t>Sukurti metodą kuris atspausdina Fibonacci sekos narius.</a:t>
            </a:r>
            <a:endParaRPr lang="lt-LT" dirty="0"/>
          </a:p>
          <a:p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5985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>
              <a:hlinkClick r:id=""/>
            </a:endParaRPr>
          </a:p>
          <a:p>
            <a:endParaRPr lang="en-US" dirty="0" smtClean="0">
              <a:hlinkClick r:id="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pool</a:t>
            </a:r>
            <a:r>
              <a:rPr lang="lt-LT" dirty="0" smtClean="0"/>
              <a:t>: </a:t>
            </a:r>
            <a:r>
              <a:rPr lang="en-US" dirty="0" smtClean="0"/>
              <a:t>“” </a:t>
            </a:r>
            <a:r>
              <a:rPr lang="en-US" dirty="0" err="1" smtClean="0"/>
              <a:t>saugomi</a:t>
            </a:r>
            <a:r>
              <a:rPr lang="en-US" dirty="0" smtClean="0"/>
              <a:t> </a:t>
            </a:r>
            <a:r>
              <a:rPr lang="en-US" dirty="0" err="1" smtClean="0"/>
              <a:t>atmintyje</a:t>
            </a:r>
            <a:endParaRPr lang="en-US" dirty="0" smtClean="0"/>
          </a:p>
          <a:p>
            <a:r>
              <a:rPr lang="en-US" dirty="0" err="1" smtClean="0"/>
              <a:t>Naudojame</a:t>
            </a:r>
            <a:r>
              <a:rPr lang="en-US" dirty="0" smtClean="0"/>
              <a:t> .equals() </a:t>
            </a:r>
            <a:r>
              <a:rPr lang="en-US" dirty="0" err="1" smtClean="0"/>
              <a:t>metod</a:t>
            </a:r>
            <a:r>
              <a:rPr lang="lt-LT" dirty="0" smtClean="0"/>
              <a:t>ą palyginimui, ne </a:t>
            </a:r>
            <a:r>
              <a:rPr lang="en-US" dirty="0" smtClean="0"/>
              <a:t>==</a:t>
            </a:r>
          </a:p>
          <a:p>
            <a:r>
              <a:rPr lang="en-US" dirty="0" err="1" smtClean="0"/>
              <a:t>Turi</a:t>
            </a:r>
            <a:r>
              <a:rPr lang="en-US" dirty="0" smtClean="0"/>
              <a:t> </a:t>
            </a:r>
            <a:r>
              <a:rPr lang="en-US" dirty="0" err="1" smtClean="0"/>
              <a:t>daug</a:t>
            </a:r>
            <a:r>
              <a:rPr lang="en-US" dirty="0" smtClean="0"/>
              <a:t> </a:t>
            </a:r>
            <a:r>
              <a:rPr lang="en-US" dirty="0" err="1" smtClean="0"/>
              <a:t>naudingu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r>
              <a:rPr lang="lt-LT" dirty="0" smtClean="0"/>
              <a:t>ų</a:t>
            </a:r>
          </a:p>
          <a:p>
            <a:r>
              <a:rPr lang="lt-LT" dirty="0" smtClean="0"/>
              <a:t>Negalime keisti objekto reikšmės, metodai grąžina </a:t>
            </a:r>
            <a:r>
              <a:rPr lang="lt-LT" dirty="0" smtClean="0"/>
              <a:t>naujus objektus</a:t>
            </a:r>
            <a:endParaRPr lang="en-US" dirty="0" smtClean="0"/>
          </a:p>
          <a:p>
            <a:endParaRPr lang="lt-LT" dirty="0" smtClean="0"/>
          </a:p>
          <a:p>
            <a:endParaRPr lang="en-US" dirty="0"/>
          </a:p>
          <a:p>
            <a:endParaRPr lang="en-US" dirty="0" smtClean="0">
              <a:hlinkClick r:id="rId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00250"/>
            <a:ext cx="41046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0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4419600"/>
            <a:ext cx="7829550" cy="187642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3575"/>
            <a:ext cx="47244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0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docs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http://docs.oracle.com/javase/8/docs/api/index.html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2205" y="2428461"/>
            <a:ext cx="7958002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87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lt-LT" dirty="0" smtClean="0"/>
              <a:t>žduotys -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Sukurti programą, kuri nuskaito tekstą iš konsolės ir tada atlieka žemiau išvardintus veiksmus ir atspausdina  pranešimus/informaciją visais atvejais:</a:t>
            </a:r>
          </a:p>
          <a:p>
            <a:pPr lvl="1"/>
            <a:r>
              <a:rPr lang="lt-LT" dirty="0" smtClean="0"/>
              <a:t>Atspausdinti String teksto ilgį</a:t>
            </a:r>
          </a:p>
          <a:p>
            <a:pPr lvl="1"/>
            <a:r>
              <a:rPr lang="lt-LT" dirty="0"/>
              <a:t>Atspausdinti </a:t>
            </a:r>
            <a:r>
              <a:rPr lang="lt-LT" dirty="0" smtClean="0"/>
              <a:t>a raidės indeksą</a:t>
            </a:r>
          </a:p>
          <a:p>
            <a:pPr lvl="1"/>
            <a:r>
              <a:rPr lang="lt-LT" dirty="0" smtClean="0"/>
              <a:t>Atspausdinti paskutinės nuo galo </a:t>
            </a:r>
            <a:r>
              <a:rPr lang="lt-LT" dirty="0"/>
              <a:t>a raidės </a:t>
            </a:r>
            <a:r>
              <a:rPr lang="lt-LT" dirty="0" smtClean="0"/>
              <a:t>indeksą</a:t>
            </a:r>
          </a:p>
          <a:p>
            <a:pPr lvl="1"/>
            <a:r>
              <a:rPr lang="lt-LT" dirty="0" smtClean="0"/>
              <a:t>Nuvalyti String pradžioje/gale esančius tarpus „   TEST “ -&gt; „TEST“</a:t>
            </a:r>
          </a:p>
          <a:p>
            <a:pPr lvl="1"/>
            <a:r>
              <a:rPr lang="lt-LT" dirty="0" smtClean="0"/>
              <a:t>Paversti tekstą į didžiasias/mažasias raides</a:t>
            </a:r>
          </a:p>
          <a:p>
            <a:pPr lvl="1"/>
            <a:r>
              <a:rPr lang="lt-LT" dirty="0" smtClean="0"/>
              <a:t>Patikrinti ar tekstas prasideda/baigiasi abc</a:t>
            </a:r>
          </a:p>
          <a:p>
            <a:pPr lvl="1"/>
            <a:r>
              <a:rPr lang="lt-LT" dirty="0" smtClean="0"/>
              <a:t>Patikrinti ar tekstas talpina „test“ tekstą viduje</a:t>
            </a:r>
          </a:p>
          <a:p>
            <a:pPr lvl="1"/>
            <a:r>
              <a:rPr lang="lt-LT" dirty="0" smtClean="0"/>
              <a:t>Tekste pakeisti visus abc į def</a:t>
            </a:r>
          </a:p>
          <a:p>
            <a:pPr lvl="1"/>
            <a:r>
              <a:rPr lang="lt-LT" dirty="0" smtClean="0"/>
              <a:t>Surasti abc tekso indeksą/pradžios vietą</a:t>
            </a:r>
          </a:p>
          <a:p>
            <a:pPr lvl="1"/>
            <a:r>
              <a:rPr lang="lt-LT" dirty="0" smtClean="0"/>
              <a:t>Panaudoti substring medotą ir iškirpti tekstą iki abc, palikti tik antrą dalį</a:t>
            </a:r>
          </a:p>
          <a:p>
            <a:pPr lvl="1"/>
            <a:r>
              <a:rPr lang="lt-LT" dirty="0" smtClean="0"/>
              <a:t>Su substring iškirpti /atspausdintipirmą pusę teksto</a:t>
            </a:r>
          </a:p>
          <a:p>
            <a:pPr lvl="1"/>
            <a:r>
              <a:rPr lang="lt-LT" dirty="0"/>
              <a:t>Su substring iškirpti </a:t>
            </a:r>
            <a:r>
              <a:rPr lang="lt-LT" dirty="0" smtClean="0"/>
              <a:t>/atspausdinti antrą pusę </a:t>
            </a:r>
            <a:r>
              <a:rPr lang="lt-LT" dirty="0"/>
              <a:t>teksto</a:t>
            </a:r>
          </a:p>
          <a:p>
            <a:pPr lvl="1"/>
            <a:r>
              <a:rPr lang="lt-LT" dirty="0" smtClean="0"/>
              <a:t>Išskaidyti sakinį per tarpus ir </a:t>
            </a:r>
            <a:r>
              <a:rPr lang="lt-LT" dirty="0" smtClean="0"/>
              <a:t>atspausdinti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Susip</a:t>
            </a:r>
            <a:r>
              <a:rPr lang="lt-LT" dirty="0" smtClean="0"/>
              <a:t>ažinti su</a:t>
            </a:r>
            <a:r>
              <a:rPr lang="en-US" dirty="0" smtClean="0"/>
              <a:t> </a:t>
            </a:r>
            <a:r>
              <a:rPr lang="en-US" dirty="0" err="1" smtClean="0"/>
              <a:t>StringBuilder</a:t>
            </a:r>
            <a:endParaRPr lang="lt-LT" dirty="0" smtClean="0"/>
          </a:p>
          <a:p>
            <a:pPr lvl="1"/>
            <a:endParaRPr lang="lt-LT" dirty="0" smtClean="0"/>
          </a:p>
          <a:p>
            <a:pPr marL="171450" lvl="1" indent="0">
              <a:buNone/>
            </a:pPr>
            <a:endParaRPr lang="lt-LT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6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lniusCodingScool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2C2C2C"/>
    </a:dk1>
    <a:lt1>
      <a:srgbClr val="3952A6"/>
    </a:lt1>
    <a:dk2>
      <a:srgbClr val="FFFFFF"/>
    </a:dk2>
    <a:lt2>
      <a:srgbClr val="C9ECFC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vilniusCodingScool</Template>
  <TotalTime>15997</TotalTime>
  <Words>235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Tahoma</vt:lpstr>
      <vt:lpstr>Wingdings</vt:lpstr>
      <vt:lpstr>vilniusCodingScool</vt:lpstr>
      <vt:lpstr>JAVA 5</vt:lpstr>
      <vt:lpstr>Kalbėsime apie</vt:lpstr>
      <vt:lpstr>Rekursija</vt:lpstr>
      <vt:lpstr>Užduotys - rekursija</vt:lpstr>
      <vt:lpstr>String</vt:lpstr>
      <vt:lpstr>String builder</vt:lpstr>
      <vt:lpstr>Java docs</vt:lpstr>
      <vt:lpstr>Užduotys - String</vt:lpstr>
    </vt:vector>
  </TitlesOfParts>
  <Company>Namai nameliai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Įvadas į Java programavimo kalbą</dc:title>
  <dc:creator>Vytautas Dusevicius</dc:creator>
  <cp:lastModifiedBy>Andrius Kaunas</cp:lastModifiedBy>
  <cp:revision>808</cp:revision>
  <cp:lastPrinted>1601-01-01T00:00:00Z</cp:lastPrinted>
  <dcterms:created xsi:type="dcterms:W3CDTF">2002-09-28T10:24:26Z</dcterms:created>
  <dcterms:modified xsi:type="dcterms:W3CDTF">2017-07-12T15:17:06Z</dcterms:modified>
</cp:coreProperties>
</file>