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  <p:sldId id="292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57" d="100"/>
          <a:sy n="57" d="100"/>
        </p:scale>
        <p:origin x="102" y="7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24/08/2021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24/08/2021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8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in cui raggruppa  vetture simili contenute nel dataset.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 e possibili sviluppi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10544002" cy="4620682"/>
          </a:xfrm>
        </p:spPr>
        <p:txBody>
          <a:bodyPr rtlCol="0">
            <a:normAutofit/>
          </a:bodyPr>
          <a:lstStyle/>
          <a:p>
            <a:endParaRPr lang="it-IT" dirty="0"/>
          </a:p>
          <a:p>
            <a:r>
              <a:rPr lang="it-IT" dirty="0"/>
              <a:t>Nel complesso i risultati del sistema si sono rilevati soddisfacenti, ad esempio: anche presentando al sistema una serie di vetture non presenti nel dataset, si sono ottenuti risultati di predizione più che soddisfacenti.</a:t>
            </a:r>
          </a:p>
          <a:p>
            <a:r>
              <a:rPr lang="it-IT" dirty="0"/>
              <a:t>Alcuni attributi del dataset potrebbero essere sfruttati per una </a:t>
            </a:r>
            <a:r>
              <a:rPr lang="it-IT" dirty="0" err="1"/>
              <a:t>clusterizzazione</a:t>
            </a:r>
            <a:r>
              <a:rPr lang="it-IT" dirty="0"/>
              <a:t> e per delle previsioni ancora più accurate e per offrire una lista di auto simili a quella in input (ad esempio, utilizzare l’attributo del tipo di carburante o la tipologia di cambio, manuale, automatico, etc.)</a:t>
            </a:r>
          </a:p>
          <a:p>
            <a:r>
              <a:rPr lang="it-IT" dirty="0"/>
              <a:t>Si potrebbe ulteriormente migliorare il sistema, utilizzando un dataset con attributi ancora più specifici sulla tipologia di motore (es. aspirazione naturale, turbo, e varie tipologie di motori ibridi), nonché sui dati relativi alla potenza del motore stesso, da mettere in relazione con il dato di emissioni.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671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con un consumo più elevato rispetto ad un altro produrrà più emissioni  di quest’ultimo.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</a:t>
            </a:r>
            <a:r>
              <a:rPr lang="it-IT"/>
              <a:t>, etc</a:t>
            </a:r>
            <a:r>
              <a:rPr lang="it-IT" dirty="0"/>
              <a:t>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L’interfaccia progettata grazie alla libreria </a:t>
            </a:r>
            <a:r>
              <a:rPr lang="it-IT" i="1" dirty="0" err="1"/>
              <a:t>tkinter</a:t>
            </a:r>
            <a:r>
              <a:rPr lang="it-IT" dirty="0"/>
              <a:t> è schematica ed essenziale.</a:t>
            </a:r>
          </a:p>
          <a:p>
            <a:pPr marL="0" indent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regressione, il </a:t>
            </a:r>
            <a:r>
              <a:rPr lang="it-IT" b="1" dirty="0" err="1"/>
              <a:t>RandomForestRegressor</a:t>
            </a:r>
            <a:r>
              <a:rPr lang="it-IT" dirty="0"/>
              <a:t>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000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23F824-9BC5-4F5B-871A-E4A6E018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5" y="1443440"/>
            <a:ext cx="5293426" cy="5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7.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6495</TotalTime>
  <Words>1100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Modello di Regressione</vt:lpstr>
      <vt:lpstr>Modello di Clusterizzazione</vt:lpstr>
      <vt:lpstr>Conclusioni e possibili sviluppi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78</cp:revision>
  <dcterms:created xsi:type="dcterms:W3CDTF">2021-07-06T18:10:26Z</dcterms:created>
  <dcterms:modified xsi:type="dcterms:W3CDTF">2021-08-24T21:27:10Z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