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f5cec2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f5cec2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f5cec29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f5cec29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f5cec29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f5cec29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f5cec29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f5cec29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f5cec29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f5cec29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utt.ly/kVHV0OU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emplatemo.com/tag/portfol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Task-1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Tasting the web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Gmail account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All web development under one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Avoiding spam/mailers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use Visual studio code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Download Visual studio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 a folder - All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an HTML template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https://cutt.ly/kVHV0OU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http://tiny.cc/block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following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Title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Remove </a:t>
            </a:r>
            <a:r>
              <a:rPr lang="en"/>
              <a:t>unnecessary</a:t>
            </a:r>
            <a:r>
              <a:rPr lang="en"/>
              <a:t> links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 Image name in img folder and HTML page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Student GLAU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Learning Web3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Details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Update Progressbar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Education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Language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Contact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Experience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Create links of Social icons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Assignment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Customize one Template web-page by yourself from the link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https://templatemo.com/tag/portfolio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Inspect all HTML elements on index.html page 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Learn to add favicon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