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9062ae9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9062ae9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ce01c3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ce01c3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d9915b7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d9915b7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d9915b7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d9915b7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d9915b7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d9915b7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9915b7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9915b7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d9915b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d9915b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9062ae9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9062ae9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ce01c3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ce01c3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ce01c3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ce01c3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b67287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b67287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062ae9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062ae9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9062ae9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9062ae9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740a75b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740a75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3.3/cs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with bootstrap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               </a:t>
            </a:r>
            <a:r>
              <a:rPr b="1" lang="en" sz="4000"/>
              <a:t>Bootstrap classes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provides in-built defined classes which can be used for styling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the given link to see the full list of bootstrap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 sz="3300"/>
              <a:t> </a:t>
            </a:r>
            <a:r>
              <a:rPr lang="en" sz="3300" u="sng">
                <a:solidFill>
                  <a:schemeClr val="hlink"/>
                </a:solidFill>
                <a:hlinkClick r:id="rId3"/>
              </a:rPr>
              <a:t>https://getbootstrap.com/docs/3.3/css/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Classes that are used frequently are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700"/>
              <a:t>Typography  :- </a:t>
            </a:r>
            <a:r>
              <a:rPr lang="en" sz="1100"/>
              <a:t>The elements below are HTML elements that will be styled a little bit differently by Bootstrap than browser defaults.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 classes below is used to style the elements further.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700"/>
              <a:t>Button Classes :- </a:t>
            </a:r>
            <a:r>
              <a:rPr lang="en" sz="1100"/>
              <a:t>The button  classes  can be used to style any &lt;a&gt;, &lt;button&gt;, or &lt;input&gt; element.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Form Classes :- </a:t>
            </a:r>
            <a:r>
              <a:rPr lang="en" sz="1100"/>
              <a:t>The form  classes  can be used to style and add different elements of form.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NAVBAR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background and </a:t>
            </a:r>
            <a:r>
              <a:rPr lang="en"/>
              <a:t>customising</a:t>
            </a:r>
            <a:r>
              <a:rPr lang="en"/>
              <a:t> 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use fonts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125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  </a:t>
            </a:r>
            <a:r>
              <a:rPr b="1" lang="en" sz="3900"/>
              <a:t>WHAT IS BOOTSTRAP ?</a:t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is a popular HTML,Css and Javascript   framework for developing a responsive and mobile friendly website.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 is Free and open source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add Bootstrap to Html :-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Search bootstrap on google and open the first link which will be highlighted as get</a:t>
            </a:r>
            <a:r>
              <a:rPr lang="en"/>
              <a:t>bootstrap</a:t>
            </a:r>
            <a:r>
              <a:rPr lang="en"/>
              <a:t>.com 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 You can add the bootstrap to your website using different methods 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0" y="0"/>
            <a:ext cx="91440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Copying the CDN link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get this link from getbootstrap.com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00" y="1232350"/>
            <a:ext cx="8329275" cy="1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copying the in your HTML file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get this html file from getbootstrap.com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200"/>
            <a:ext cx="9144001" cy="2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0" y="125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 Grid System.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grids allow to structure the layout that are mobile friendly too.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125" y="159725"/>
            <a:ext cx="91440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Bootstrap's grid system allows up to 12 columns across the page.If you do not want to use all 12 column individually, you can group the columns together to create wider columns: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Bootstrap grid system has four classes: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(for phones - screens less than 768px wide)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(for tablets - screens equal to or greater than 768px wide)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(for small laptops - screens equal to or greater than 992px wide)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(for laptops and desktops - screens equal to or greater than 1200px wide)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classes above can be combined to create more dynamic and flexible layouts.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4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04040"/>
                </a:solidFill>
              </a:rPr>
              <a:t>Bootstrap Grid Examples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1575"/>
            <a:ext cx="8077200" cy="2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42842"/>
            <a:ext cx="9144000" cy="77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