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B"/>
    <a:srgbClr val="F5E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0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C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886e332-99f6-4153-9479-58ebe5263d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371600"/>
            <a:ext cx="2743200" cy="2743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4114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4800" b="1">
                <a:solidFill>
                  <a:srgbClr val="00205B"/>
                </a:solidFill>
              </a:defRPr>
            </a:pPr>
            <a:r>
              <a:rPr dirty="0"/>
              <a:t>Rain Check Collective</a:t>
            </a:r>
          </a:p>
          <a:p>
            <a:pPr algn="ctr">
              <a:defRPr sz="2800">
                <a:solidFill>
                  <a:srgbClr val="00205B"/>
                </a:solidFill>
              </a:defRPr>
            </a:pPr>
            <a:r>
              <a:rPr dirty="0"/>
              <a:t>NASA Weather App Global Challenge Pitch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205B"/>
                </a:solidFill>
              </a:defRPr>
            </a:pPr>
            <a:r>
              <a:t>Meet the 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dirty="0">
              <a:solidFill>
                <a:srgbClr val="00205B"/>
              </a:solidFill>
            </a:endParaRPr>
          </a:p>
          <a:p>
            <a:pPr algn="l">
              <a:defRPr sz="2400">
                <a:solidFill>
                  <a:srgbClr val="00205B"/>
                </a:solidFill>
              </a:defRPr>
            </a:pPr>
            <a:r>
              <a:rPr dirty="0">
                <a:solidFill>
                  <a:srgbClr val="00205B"/>
                </a:solidFill>
              </a:rPr>
              <a:t>Rain Check Collective is a diverse team of </a:t>
            </a:r>
            <a:r>
              <a:rPr lang="en-US" dirty="0">
                <a:solidFill>
                  <a:srgbClr val="00205B"/>
                </a:solidFill>
              </a:rPr>
              <a:t>programmers and</a:t>
            </a:r>
            <a:r>
              <a:rPr dirty="0">
                <a:solidFill>
                  <a:srgbClr val="00205B"/>
                </a:solidFill>
              </a:rPr>
              <a:t> </a:t>
            </a:r>
            <a:r>
              <a:rPr lang="en-US" dirty="0">
                <a:solidFill>
                  <a:srgbClr val="00205B"/>
                </a:solidFill>
              </a:rPr>
              <a:t>a </a:t>
            </a:r>
            <a:r>
              <a:rPr dirty="0">
                <a:solidFill>
                  <a:srgbClr val="00205B"/>
                </a:solidFill>
              </a:rPr>
              <a:t>data </a:t>
            </a:r>
            <a:r>
              <a:rPr lang="en-US" dirty="0">
                <a:solidFill>
                  <a:srgbClr val="00205B"/>
                </a:solidFill>
              </a:rPr>
              <a:t>manager</a:t>
            </a:r>
            <a:r>
              <a:rPr dirty="0">
                <a:solidFill>
                  <a:srgbClr val="00205B"/>
                </a:solidFill>
              </a:rPr>
              <a:t> </a:t>
            </a:r>
            <a:r>
              <a:rPr lang="en-US" dirty="0">
                <a:solidFill>
                  <a:srgbClr val="00205B"/>
                </a:solidFill>
              </a:rPr>
              <a:t>who are </a:t>
            </a:r>
            <a:r>
              <a:rPr dirty="0">
                <a:solidFill>
                  <a:srgbClr val="00205B"/>
                </a:solidFill>
              </a:rPr>
              <a:t>passionate about leveraging NASA’s data to improve weather prediction and planetary resilience.</a:t>
            </a:r>
            <a:endParaRPr lang="en-US" dirty="0">
              <a:solidFill>
                <a:srgbClr val="00205B"/>
              </a:solidFill>
            </a:endParaRPr>
          </a:p>
          <a:p>
            <a:pPr>
              <a:defRPr sz="2400">
                <a:solidFill>
                  <a:srgbClr val="00205B"/>
                </a:solidFill>
              </a:defRPr>
            </a:pPr>
            <a:endParaRPr lang="en-US" sz="2400" dirty="0">
              <a:solidFill>
                <a:srgbClr val="00205B"/>
              </a:solidFill>
            </a:endParaRPr>
          </a:p>
          <a:p>
            <a:pPr>
              <a:defRPr sz="2400">
                <a:solidFill>
                  <a:srgbClr val="00205B"/>
                </a:solidFill>
              </a:defRPr>
            </a:pPr>
            <a:r>
              <a:rPr lang="en-US" sz="2400" dirty="0">
                <a:solidFill>
                  <a:srgbClr val="00205B"/>
                </a:solidFill>
              </a:rPr>
              <a:t>Project Manager &amp; Technical Lead: Cindy Black</a:t>
            </a:r>
          </a:p>
          <a:p>
            <a:pPr>
              <a:defRPr sz="2400">
                <a:solidFill>
                  <a:srgbClr val="00205B"/>
                </a:solidFill>
              </a:defRPr>
            </a:pPr>
            <a:r>
              <a:rPr lang="en-US" sz="2400" dirty="0">
                <a:solidFill>
                  <a:srgbClr val="00205B"/>
                </a:solidFill>
              </a:rPr>
              <a:t>Programmer extraordinaire:  Emme </a:t>
            </a:r>
          </a:p>
          <a:p>
            <a:pPr>
              <a:defRPr sz="2400">
                <a:solidFill>
                  <a:srgbClr val="00205B"/>
                </a:solidFill>
              </a:defRPr>
            </a:pPr>
            <a:r>
              <a:rPr lang="en-US" sz="2400" dirty="0">
                <a:solidFill>
                  <a:srgbClr val="00205B"/>
                </a:solidFill>
              </a:rPr>
              <a:t>Technical Documentation: Ana Shah</a:t>
            </a:r>
          </a:p>
          <a:p>
            <a:pPr>
              <a:defRPr sz="2400">
                <a:solidFill>
                  <a:srgbClr val="00205B"/>
                </a:solidFill>
              </a:defRPr>
            </a:pPr>
            <a:r>
              <a:rPr lang="en-US" sz="2400" dirty="0">
                <a:solidFill>
                  <a:srgbClr val="00205B"/>
                </a:solidFill>
              </a:rPr>
              <a:t>Project Organization &amp; Code Review: Ahmad </a:t>
            </a:r>
            <a:r>
              <a:rPr lang="en-US" sz="2400" dirty="0"/>
              <a:t>Mukhtar </a:t>
            </a:r>
            <a:r>
              <a:rPr lang="en-US" sz="2400" dirty="0" err="1"/>
              <a:t>Sharify</a:t>
            </a:r>
            <a:endParaRPr lang="en-US" sz="2400" dirty="0">
              <a:solidFill>
                <a:srgbClr val="00205B"/>
              </a:solidFill>
            </a:endParaRPr>
          </a:p>
          <a:p>
            <a:pPr>
              <a:defRPr sz="2400">
                <a:solidFill>
                  <a:srgbClr val="00205B"/>
                </a:solidFill>
              </a:defRPr>
            </a:pPr>
            <a:endParaRPr dirty="0">
              <a:solidFill>
                <a:srgbClr val="00205B"/>
              </a:solidFill>
            </a:endParaRPr>
          </a:p>
        </p:txBody>
      </p:sp>
      <p:pic>
        <p:nvPicPr>
          <p:cNvPr id="5" name="Picture 4" descr="d886e332-99f6-4153-9479-58ebe5263d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320" y="23178"/>
            <a:ext cx="82296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205B"/>
                </a:solidFill>
              </a:defRPr>
            </a:pPr>
            <a:r>
              <a:t>Our Mission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00205B"/>
                </a:solidFill>
              </a:defRPr>
            </a:pPr>
            <a:r>
              <a:rPr dirty="0">
                <a:solidFill>
                  <a:srgbClr val="00205B"/>
                </a:solidFill>
              </a:rPr>
              <a:t>Our mission is to revolutionize weather data analysis and prediction through global collaboration to support NASA’s ongoing planetary exploration and mission planning</a:t>
            </a:r>
            <a:r>
              <a:rPr lang="en-US" dirty="0">
                <a:solidFill>
                  <a:srgbClr val="00205B"/>
                </a:solidFill>
              </a:rPr>
              <a:t> using historical data</a:t>
            </a:r>
            <a:r>
              <a:rPr dirty="0">
                <a:solidFill>
                  <a:srgbClr val="00205B"/>
                </a:solidFill>
              </a:rPr>
              <a:t>.</a:t>
            </a:r>
          </a:p>
        </p:txBody>
      </p:sp>
      <p:pic>
        <p:nvPicPr>
          <p:cNvPr id="5" name="Picture 4" descr="d886e332-99f6-4153-9479-58ebe5263d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320" y="23178"/>
            <a:ext cx="82296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205B"/>
                </a:solidFill>
              </a:defRPr>
            </a:pPr>
            <a:r>
              <a:rPr dirty="0"/>
              <a:t>Introducing the </a:t>
            </a:r>
            <a:r>
              <a:rPr lang="en-US" dirty="0"/>
              <a:t>Will It Rain </a:t>
            </a:r>
            <a:r>
              <a:rPr dirty="0"/>
              <a:t>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00205B"/>
                </a:solidFill>
              </a:defRPr>
            </a:pPr>
            <a:r>
              <a:rPr lang="en-US" dirty="0">
                <a:solidFill>
                  <a:srgbClr val="00205B"/>
                </a:solidFill>
              </a:rPr>
              <a:t>Will It Rain </a:t>
            </a:r>
            <a:r>
              <a:rPr dirty="0">
                <a:solidFill>
                  <a:srgbClr val="00205B"/>
                </a:solidFill>
              </a:rPr>
              <a:t>is a cross-platform app integrating NASA’s satellite data with real-time predictive models. It offers precise, localized weather forecasts and anomaly detection through an intuitive, space-inspired interface.</a:t>
            </a:r>
          </a:p>
        </p:txBody>
      </p:sp>
      <p:pic>
        <p:nvPicPr>
          <p:cNvPr id="5" name="Picture 4" descr="d886e332-99f6-4153-9479-58ebe5263d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0" y="23178"/>
            <a:ext cx="82296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205B"/>
                </a:solidFill>
              </a:defRPr>
            </a:pPr>
            <a:r>
              <a:rPr dirty="0"/>
              <a:t>Data Sources &amp;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solidFill>
                <a:srgbClr val="00205B"/>
              </a:solidFill>
            </a:endParaRPr>
          </a:p>
          <a:p>
            <a:r>
              <a:rPr lang="en-US" dirty="0">
                <a:solidFill>
                  <a:srgbClr val="00205B"/>
                </a:solidFill>
              </a:rPr>
              <a:t>The 2025 Space Apps Challenge coincided with the October 2025 federal government shutdown. During Day One of the hackathon, our attempts to retrieve data from NASA's </a:t>
            </a:r>
            <a:r>
              <a:rPr lang="en-US" dirty="0" err="1">
                <a:solidFill>
                  <a:srgbClr val="00205B"/>
                </a:solidFill>
              </a:rPr>
              <a:t>Earthdata</a:t>
            </a:r>
            <a:r>
              <a:rPr lang="en-US" dirty="0">
                <a:solidFill>
                  <a:srgbClr val="00205B"/>
                </a:solidFill>
              </a:rPr>
              <a:t> Harmony API endpoints consistently returned Zero granules or job failures across multiple collection IDs and query parameters.</a:t>
            </a:r>
          </a:p>
          <a:p>
            <a:endParaRPr lang="en-US" dirty="0">
              <a:solidFill>
                <a:srgbClr val="00205B"/>
              </a:solidFill>
            </a:endParaRPr>
          </a:p>
          <a:p>
            <a:r>
              <a:rPr lang="en-US" dirty="0">
                <a:solidFill>
                  <a:srgbClr val="00205B"/>
                </a:solidFill>
              </a:rPr>
              <a:t>Given time constraints and API reliability issues, the team pivoted to FAA (Federal Aviation Administration) METAR (Meteorological Aerodrome Report) data via Iowa State University's Environmental </a:t>
            </a:r>
            <a:r>
              <a:rPr lang="en-US" dirty="0" err="1">
                <a:solidFill>
                  <a:srgbClr val="00205B"/>
                </a:solidFill>
              </a:rPr>
              <a:t>Mesonet</a:t>
            </a:r>
            <a:r>
              <a:rPr lang="en-US" dirty="0">
                <a:solidFill>
                  <a:srgbClr val="00205B"/>
                </a:solidFill>
              </a:rPr>
              <a:t> archive. This source provides comprehensive historical aviation weather observations and is maintained independently of federal services, allowing us to proceed with implementation.</a:t>
            </a:r>
          </a:p>
        </p:txBody>
      </p:sp>
      <p:pic>
        <p:nvPicPr>
          <p:cNvPr id="5" name="Picture 4" descr="d886e332-99f6-4153-9479-58ebe5263d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0" y="0"/>
            <a:ext cx="82296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205B"/>
                </a:solidFill>
              </a:defRPr>
            </a:pPr>
            <a:r>
              <a:rPr dirty="0"/>
              <a:t>Predictive Modeling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5B"/>
                </a:solidFill>
              </a:rPr>
              <a:t>Our predictive modeling uses five years of FAA’s METAR historical data from various US-based major cities. </a:t>
            </a:r>
          </a:p>
        </p:txBody>
      </p:sp>
      <p:pic>
        <p:nvPicPr>
          <p:cNvPr id="5" name="Picture 4" descr="d886e332-99f6-4153-9479-58ebe5263d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0" y="0"/>
            <a:ext cx="822960" cy="822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AE5128-C65B-3BDD-7072-5DEC7A0CA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024" y="2660268"/>
            <a:ext cx="4131355" cy="37750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205B"/>
                </a:solidFill>
              </a:defRPr>
            </a:pPr>
            <a:r>
              <a:t>User Interface &amp; Accessibility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>
                <a:solidFill>
                  <a:srgbClr val="00205B"/>
                </a:solidFill>
              </a:defRPr>
            </a:pPr>
            <a:r>
              <a:rPr dirty="0"/>
              <a:t>Built using </a:t>
            </a:r>
            <a:r>
              <a:rPr lang="en-US" dirty="0"/>
              <a:t>Python, HTML, CSS, and JavaScript</a:t>
            </a:r>
            <a:r>
              <a:rPr dirty="0"/>
              <a:t> with a NASA-inspired design language emphasizing clarity, contrast, and universal accessibility.</a:t>
            </a:r>
          </a:p>
        </p:txBody>
      </p:sp>
      <p:pic>
        <p:nvPicPr>
          <p:cNvPr id="5" name="Picture 4" descr="d886e332-99f6-4153-9479-58ebe5263d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0" y="-11006"/>
            <a:ext cx="82296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205B"/>
                </a:solidFill>
              </a:defRPr>
            </a:pPr>
            <a:r>
              <a:t>System Architecture &amp;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00205B"/>
                </a:solidFill>
              </a:defRPr>
            </a:pPr>
            <a:r>
              <a:rPr dirty="0"/>
              <a:t>Implements encrypted data transfer and NASA-approved authentication to maintain operational security and integrity.</a:t>
            </a:r>
          </a:p>
        </p:txBody>
      </p:sp>
      <p:pic>
        <p:nvPicPr>
          <p:cNvPr id="5" name="Picture 4" descr="d886e332-99f6-4153-9479-58ebe5263d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0" y="0"/>
            <a:ext cx="82296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205B"/>
                </a:solidFill>
              </a:defRPr>
            </a:pPr>
            <a:r>
              <a:t>Sources &amp; 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174465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00205B"/>
                </a:solidFill>
              </a:defRPr>
            </a:pPr>
            <a:r>
              <a:rPr dirty="0"/>
              <a:t>• </a:t>
            </a:r>
            <a:r>
              <a:rPr lang="en-US" dirty="0"/>
              <a:t>Historical FAA METAR data </a:t>
            </a:r>
          </a:p>
          <a:p>
            <a:pPr algn="l">
              <a:defRPr sz="2400">
                <a:solidFill>
                  <a:srgbClr val="00205B"/>
                </a:solidFill>
              </a:defRPr>
            </a:pPr>
            <a:r>
              <a:rPr dirty="0"/>
              <a:t>• NOAA </a:t>
            </a:r>
            <a:r>
              <a:rPr dirty="0">
                <a:solidFill>
                  <a:srgbClr val="00205B"/>
                </a:solidFill>
              </a:rPr>
              <a:t>National</a:t>
            </a:r>
            <a:r>
              <a:rPr dirty="0"/>
              <a:t> Centers for Environmental Information</a:t>
            </a:r>
          </a:p>
        </p:txBody>
      </p:sp>
      <p:pic>
        <p:nvPicPr>
          <p:cNvPr id="5" name="Picture 4" descr="d886e332-99f6-4153-9479-58ebe5263d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0" y="0"/>
            <a:ext cx="822960" cy="822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320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Meet the Team</vt:lpstr>
      <vt:lpstr>Our Mission</vt:lpstr>
      <vt:lpstr>Introducing the Will It Rain App</vt:lpstr>
      <vt:lpstr>Data Sources &amp; Integration</vt:lpstr>
      <vt:lpstr>Predictive Modeling</vt:lpstr>
      <vt:lpstr>User Interface &amp; Accessibility</vt:lpstr>
      <vt:lpstr>System Architecture &amp; Security</vt:lpstr>
      <vt:lpstr>Sources &amp;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Cindy Black</cp:lastModifiedBy>
  <cp:revision>5</cp:revision>
  <dcterms:created xsi:type="dcterms:W3CDTF">2013-01-27T09:14:16Z</dcterms:created>
  <dcterms:modified xsi:type="dcterms:W3CDTF">2025-10-06T05:50:44Z</dcterms:modified>
  <cp:category/>
</cp:coreProperties>
</file>