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34704bb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34704bb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205992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205992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205992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205992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205992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205992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205992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205992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2059920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2059920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2059920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2059920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205992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5205992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205992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205992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0da1ef7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0da1ef7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0da1ef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0da1ef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0da1ef7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0da1ef7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205992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205992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0da1ef7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0da1ef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205992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205992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205992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205992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0da1ef7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0da1ef7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052750" y="30000"/>
            <a:ext cx="2996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chemeClr val="lt1"/>
                </a:solidFill>
              </a:rPr>
              <a:t>survivalcoding.com</a:t>
            </a:r>
            <a:endParaRPr i="1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.swaggerhub.com/apis/Promptech/public-mask-info/20200307-oas3#/v1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onplaceholder.typicode.com/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보너</a:t>
            </a:r>
            <a:r>
              <a:rPr lang="ko"/>
              <a:t>스 : Json 파싱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</a:t>
            </a:r>
            <a:r>
              <a:rPr lang="ko"/>
              <a:t>로 부터 데이터를 가져오는 </a:t>
            </a:r>
            <a:r>
              <a:rPr lang="ko"/>
              <a:t>레거시</a:t>
            </a:r>
            <a:r>
              <a:rPr lang="ko"/>
              <a:t>한 방법의 코드 예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2" cy="395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URL로 부터 데이터를 가져오는 </a:t>
            </a:r>
            <a:r>
              <a:rPr lang="ko"/>
              <a:t>okhttp 라이브러리</a:t>
            </a:r>
            <a:r>
              <a:rPr lang="ko"/>
              <a:t>를 활용한 코드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273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URL로 부터 데이터를 가져오는 Retrofit + Gson 라이브러리를 활용한 코드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99374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</a:t>
            </a:r>
            <a:r>
              <a:rPr lang="ko"/>
              <a:t>전 데이터 활용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</a:t>
            </a:r>
            <a:r>
              <a:rPr lang="ko"/>
              <a:t>적 마스크 조회 API - swaggerhub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60375" y="691000"/>
            <a:ext cx="69705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https://app.swaggerhub.com/apis/Promptech/public-mask-info/20200307-oas3#/v1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1400"/>
            <a:ext cx="5487582" cy="391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 및 클래스 도출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743469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496442" y="1627811"/>
            <a:ext cx="3622800" cy="165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444" y="898925"/>
            <a:ext cx="3695700" cy="379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/>
          <p:nvPr/>
        </p:nvCxnSpPr>
        <p:spPr>
          <a:xfrm>
            <a:off x="4119242" y="2456411"/>
            <a:ext cx="1026300" cy="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 및 클래스 도출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743469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348850" y="1426550"/>
            <a:ext cx="1422300" cy="17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25" y="898925"/>
            <a:ext cx="5886450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8"/>
          <p:cNvCxnSpPr>
            <a:stCxn id="170" idx="3"/>
            <a:endCxn id="171" idx="1"/>
          </p:cNvCxnSpPr>
          <p:nvPr/>
        </p:nvCxnSpPr>
        <p:spPr>
          <a:xfrm flipH="1" rot="10800000">
            <a:off x="1771150" y="1146500"/>
            <a:ext cx="756600" cy="36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라스</a:t>
            </a:r>
            <a:r>
              <a:rPr lang="ko"/>
              <a:t>트 </a:t>
            </a:r>
            <a:r>
              <a:rPr lang="ko"/>
              <a:t>연습문제</a:t>
            </a:r>
            <a:endParaRPr/>
          </a:p>
        </p:txBody>
      </p:sp>
      <p:sp>
        <p:nvSpPr>
          <p:cNvPr id="178" name="Google Shape;178;p29"/>
          <p:cNvSpPr txBox="1"/>
          <p:nvPr>
            <p:ph idx="4294967295" type="body"/>
          </p:nvPr>
        </p:nvSpPr>
        <p:spPr>
          <a:xfrm>
            <a:off x="237100" y="912750"/>
            <a:ext cx="8638500" cy="3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</a:t>
            </a:r>
            <a:r>
              <a:rPr lang="ko"/>
              <a:t>재 위치를 중심으로 반경 5km 안에 마스크 재고가 남아있는 매장을 가까운 순서대로 다음과 같은 형태로 출력하시오</a:t>
            </a:r>
            <a:br>
              <a:rPr lang="ko"/>
            </a:br>
            <a:r>
              <a:rPr lang="ko"/>
              <a:t>(100개 이상 - 충분, 30개 이상 - 여유, 2 ~ 29개 - 소진임박, 0 ~ 1개 - 재고없음)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1km    충분            신신약국</a:t>
            </a:r>
            <a:br>
              <a:rPr lang="ko"/>
            </a:br>
            <a:r>
              <a:rPr lang="ko"/>
              <a:t>2</a:t>
            </a:r>
            <a:r>
              <a:rPr lang="ko"/>
              <a:t>km    여유            우리약국</a:t>
            </a:r>
            <a:br>
              <a:rPr lang="ko"/>
            </a:br>
            <a:r>
              <a:rPr lang="ko"/>
              <a:t>4km    소진임박     니네약국</a:t>
            </a:r>
            <a:br>
              <a:rPr lang="ko"/>
            </a:br>
            <a:r>
              <a:rPr lang="ko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======================</a:t>
            </a:r>
            <a:br>
              <a:rPr lang="ko"/>
            </a:br>
            <a:r>
              <a:rPr lang="ko"/>
              <a:t>마스크 재고 있는 매장 수 : 87</a:t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7975" y="2401725"/>
            <a:ext cx="3314100" cy="25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가</a:t>
            </a:r>
            <a:r>
              <a:rPr lang="ko"/>
              <a:t>짜 </a:t>
            </a:r>
            <a:r>
              <a:rPr lang="ko"/>
              <a:t>데이</a:t>
            </a:r>
            <a:r>
              <a:rPr lang="ko"/>
              <a:t>터 제공 - jsonplaceholder 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67275" y="752700"/>
            <a:ext cx="8760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https://jsonplaceholder.typicode.com/</a:t>
            </a:r>
            <a:endParaRPr sz="36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363" y="1240650"/>
            <a:ext cx="5224377" cy="373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API 데이</a:t>
            </a:r>
            <a:r>
              <a:rPr lang="ko"/>
              <a:t>터 테스트 프로그램 - Postman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38" y="784850"/>
            <a:ext cx="696601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 및 클래스 도출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6250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308610" y="997175"/>
            <a:ext cx="8446200" cy="158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300" y="2873900"/>
            <a:ext cx="4114800" cy="20764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6"/>
          <p:cNvCxnSpPr>
            <a:stCxn id="88" idx="2"/>
            <a:endCxn id="89" idx="0"/>
          </p:cNvCxnSpPr>
          <p:nvPr/>
        </p:nvCxnSpPr>
        <p:spPr>
          <a:xfrm>
            <a:off x="4531710" y="2582975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 및 클래스 도출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1" cy="362500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152410" y="771450"/>
            <a:ext cx="223200" cy="22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>
            <a:stCxn id="97" idx="3"/>
            <a:endCxn id="99" idx="1"/>
          </p:cNvCxnSpPr>
          <p:nvPr/>
        </p:nvCxnSpPr>
        <p:spPr>
          <a:xfrm>
            <a:off x="375610" y="882150"/>
            <a:ext cx="1461900" cy="5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500" y="767707"/>
            <a:ext cx="1371600" cy="34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300" y="2873900"/>
            <a:ext cx="4114800" cy="20764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</a:t>
            </a:r>
            <a:r>
              <a:rPr lang="ko"/>
              <a:t>한 라이브러리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3434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</a:t>
            </a:r>
            <a:r>
              <a:rPr lang="ko"/>
              <a:t>근 라이브러리들이 kotlin 기반으로 수정되고 있어 에러 발생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9" cy="310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코틀</a:t>
            </a:r>
            <a:r>
              <a:rPr lang="ko"/>
              <a:t>린 의존성 추가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5" y="818400"/>
            <a:ext cx="269461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인터페이</a:t>
            </a:r>
            <a:r>
              <a:rPr lang="ko"/>
              <a:t>스 작성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6824675" cy="32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