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34704bb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34704bb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a1690af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a1690af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a1690af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ea1690af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a1690af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ea1690af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a1690af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a1690af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0da1ef7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0da1ef7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0da1ef7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0da1ef7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e235b4b0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e235b4b0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235b4b0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235b4b0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ea1690a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ea1690a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a1690a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a1690a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a1690a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a1690a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a1690af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a1690af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a1690a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ea1690a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a1690af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a1690af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052750" y="30000"/>
            <a:ext cx="2996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chemeClr val="lt1"/>
                </a:solidFill>
              </a:rPr>
              <a:t>survivalcoding.com</a:t>
            </a:r>
            <a:endParaRPr i="1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sql/default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.mysql.com/downloads/mysql/5.6.html" TargetMode="External"/><Relationship Id="rId4" Type="http://schemas.openxmlformats.org/officeDocument/2006/relationships/hyperlink" Target="https://dev.mysql.com/downloads/connector/j/5.1.html" TargetMode="External"/><Relationship Id="rId5" Type="http://schemas.openxmlformats.org/officeDocument/2006/relationships/hyperlink" Target="https://whitepaek.tistory.com/18" TargetMode="External"/><Relationship Id="rId6" Type="http://schemas.openxmlformats.org/officeDocument/2006/relationships/hyperlink" Target="https://joont92.github.io/java/java-mysql-%EC%97%B0%EB%8F%99%EC%8B%9C-%EC%98%A4%EB%A5%98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ll-record.tistory.com/94" TargetMode="External"/><Relationship Id="rId4" Type="http://schemas.openxmlformats.org/officeDocument/2006/relationships/hyperlink" Target="https://www.sequelpro.com/" TargetMode="External"/><Relationship Id="rId5" Type="http://schemas.openxmlformats.org/officeDocument/2006/relationships/hyperlink" Target="https://www.mysql.com/products/workbench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제9장 : 데이터베이</a:t>
            </a:r>
            <a:r>
              <a:rPr lang="ko"/>
              <a:t>스 접속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처</a:t>
            </a:r>
            <a:r>
              <a:rPr lang="ko"/>
              <a:t>리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67275" y="752700"/>
            <a:ext cx="87606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ResultSet 객</a:t>
            </a:r>
            <a:r>
              <a:rPr lang="ko"/>
              <a:t>체 조작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15550"/>
            <a:ext cx="8839200" cy="860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00" y="1111575"/>
            <a:ext cx="5761474" cy="14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갱신용</a:t>
            </a:r>
            <a:r>
              <a:rPr lang="ko"/>
              <a:t> SQL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167275" y="752700"/>
            <a:ext cx="8760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INSERT, UPDATE, DELETE 문</a:t>
            </a:r>
            <a:r>
              <a:rPr lang="ko"/>
              <a:t>은 갱신용 SQL문이고 처리 후에 </a:t>
            </a:r>
            <a:r>
              <a:rPr b="1" lang="ko">
                <a:solidFill>
                  <a:srgbClr val="FF0000"/>
                </a:solidFill>
              </a:rPr>
              <a:t>몇 행이 처리되었나</a:t>
            </a:r>
            <a:r>
              <a:rPr lang="ko"/>
              <a:t>를 숫자로 반환함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송신할 SQL문 준비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SQL 완성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처리결과를 반환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00" y="2034750"/>
            <a:ext cx="8239625" cy="29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1949125" y="3129400"/>
            <a:ext cx="1407600" cy="29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</a:t>
            </a:r>
            <a:r>
              <a:rPr lang="ko"/>
              <a:t>션 처리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167275" y="752700"/>
            <a:ext cx="87606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개 이상의 SQL 조작을 1개로 그룹화하여 처리하는 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도중에 에러가 나면 모든 동작을 원래대로 되돌림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은행 계좌 처리 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A계좌에서 B계좌로 이체시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A계좌에서 -10000원 O, B계좌 +10000원 X 인 경우 에러이기 때문에 롤백(roolback) 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두 동작이 한 셋트로 성공시만 DB에 업데이트 반영 됨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트랜잭션 처리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2956761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연습문제 9-1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MySQL 데이터베이스</a:t>
            </a:r>
            <a:r>
              <a:rPr lang="ko"/>
              <a:t>에 다음과 같은 ITEM 테이블을 작성하시오.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 데이터를 저장하는 Item 클래스를 정의하시오.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50" y="2424675"/>
            <a:ext cx="4840424" cy="10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연습문제 9-2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167275" y="752700"/>
            <a:ext cx="87606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</a:t>
            </a:r>
            <a:r>
              <a:rPr lang="ko"/>
              <a:t>과 같은 Main 클래스가 있습니다. 이 클래스에서 사용하는 ItemDAO 클래스를 작성하시오.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50" y="1438275"/>
            <a:ext cx="5638925" cy="28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r>
              <a:rPr lang="ko"/>
              <a:t>를 사용했을 때의 이점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처</a:t>
            </a:r>
            <a:r>
              <a:rPr lang="ko"/>
              <a:t>리 속도의 향상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동시에 여러 프로그램에서 접속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에러 처리에 강함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</a:t>
            </a:r>
            <a:r>
              <a:rPr lang="ko"/>
              <a:t>터 베이스의 기본 조작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67275" y="752700"/>
            <a:ext cx="87606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검</a:t>
            </a:r>
            <a:r>
              <a:rPr lang="ko"/>
              <a:t>색, 삽입, 갱신, 삭제 4가지 기본 동작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4가지 동작은 각각 select, insert, update, delete 의 SQL (Structured Query Language) 문을 DBMS (DataBase Management System)에 송신하여 처리 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학습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https://www.w3schools.com/sql/default.asp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</a:t>
            </a:r>
            <a:r>
              <a:rPr lang="ko"/>
              <a:t>인 동작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463" y="1444200"/>
            <a:ext cx="5192175" cy="33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67275" y="752700"/>
            <a:ext cx="87606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일반적으로</a:t>
            </a:r>
            <a:r>
              <a:rPr lang="ko"/>
              <a:t>는 </a:t>
            </a:r>
            <a:r>
              <a:rPr lang="ko"/>
              <a:t>서</a:t>
            </a:r>
            <a:r>
              <a:rPr lang="ko"/>
              <a:t>버, 클라이언트로 네트워크 통신을 사용할 일이 많음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Oracle, DB2, MySQL, MSSql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이용</a:t>
            </a:r>
            <a:r>
              <a:rPr lang="ko"/>
              <a:t>을 위한 API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25" y="1645100"/>
            <a:ext cx="4284350" cy="15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67275" y="752700"/>
            <a:ext cx="87606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Java에서</a:t>
            </a:r>
            <a:r>
              <a:rPr lang="ko"/>
              <a:t>는 JDBC (Java DataBase Connectivity) 라는 전용 DB 조작용 API를 제공함.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</a:t>
            </a:r>
            <a:r>
              <a:rPr lang="ko"/>
              <a:t>주 사용되는 4가지 클래스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JDBC는 여러가지 DBMS에 대한 접속용 드라이버를 제공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</a:t>
            </a:r>
            <a:r>
              <a:rPr lang="ko"/>
              <a:t>스 접속과 연결 해제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67275" y="752700"/>
            <a:ext cx="87606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MySQL 설</a:t>
            </a:r>
            <a:r>
              <a:rPr lang="ko"/>
              <a:t>치 (5.6 버전으로 연습)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https://dev.mysql.com/downloads/mysql/5.6.html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MySQL 실행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 mysql -u root -p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JDBC 드라이버 다운로드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https://dev.mysql.com/downloads/connector/j/5.1.html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Java 프로젝트에 bin-jar 파일 의존성 추가 및 예제 코드 실행하여 연결 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100" u="sng">
                <a:solidFill>
                  <a:schemeClr val="hlink"/>
                </a:solidFill>
                <a:hlinkClick r:id="rId5"/>
              </a:rPr>
              <a:t>https://whitepaek.tistory.com/18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MySQL 8.0 이후 발생하는 에러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6"/>
              </a:rPr>
              <a:t>https://joont92.github.io/java/java-mysql-%EC%97%B0%EB%8F%99%EC%8B%9C-%EC%98%A4%EB%A5%98/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클라이언</a:t>
            </a:r>
            <a:r>
              <a:rPr lang="ko"/>
              <a:t>트 설치 및 연결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67275" y="752700"/>
            <a:ext cx="87606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(윈도</a:t>
            </a:r>
            <a:r>
              <a:rPr lang="ko"/>
              <a:t>우) </a:t>
            </a:r>
            <a:r>
              <a:rPr lang="ko"/>
              <a:t>SQLyog : </a:t>
            </a:r>
            <a:r>
              <a:rPr lang="ko" sz="1100" u="sng">
                <a:solidFill>
                  <a:schemeClr val="hlink"/>
                </a:solidFill>
                <a:hlinkClick r:id="rId3"/>
              </a:rPr>
              <a:t>https://all-record.tistory.com/94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(맥) Sequel Pro : </a:t>
            </a:r>
            <a:r>
              <a:rPr lang="ko" sz="1100" u="sng">
                <a:solidFill>
                  <a:schemeClr val="hlink"/>
                </a:solidFill>
                <a:hlinkClick r:id="rId4"/>
              </a:rPr>
              <a:t>https://www.sequelpro.com/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(MySql 전용) MySql Workbench : </a:t>
            </a:r>
            <a:r>
              <a:rPr lang="ko" sz="1100" u="sng">
                <a:solidFill>
                  <a:schemeClr val="hlink"/>
                </a:solidFill>
                <a:hlinkClick r:id="rId5"/>
              </a:rPr>
              <a:t>https://www.mysql.com/products/workbench/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서버 : 제공하는 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클라이언트 : 제공받는 쪽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생</a:t>
            </a:r>
            <a:r>
              <a:rPr lang="ko"/>
              <a:t>성, 테이블 생성, 값 입력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67275" y="752700"/>
            <a:ext cx="87606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test 이름</a:t>
            </a:r>
            <a:r>
              <a:rPr lang="ko"/>
              <a:t>의 </a:t>
            </a:r>
            <a:r>
              <a:rPr lang="ko"/>
              <a:t>데이터베이스 생</a:t>
            </a:r>
            <a:r>
              <a:rPr lang="ko"/>
              <a:t>성 (검색어 : mysql sql create database)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영웅 정보를</a:t>
            </a:r>
            <a:r>
              <a:rPr lang="ko"/>
              <a:t> 저장할 </a:t>
            </a:r>
            <a:r>
              <a:rPr lang="ko"/>
              <a:t>Hero </a:t>
            </a:r>
            <a:r>
              <a:rPr lang="ko"/>
              <a:t>테이블 작성 (검색어 : mysql create table sql)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쿼리 확인 후 SQL 클라이언트 작성하는 것이 정신건강에 유리함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name, hp 속성을 가진 </a:t>
            </a:r>
            <a:r>
              <a:rPr lang="ko"/>
              <a:t>영웅 정보를 여러 개 추가 (검색어 : mysql insert sql)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500" y="2404525"/>
            <a:ext cx="26098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575" y="2404525"/>
            <a:ext cx="20002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</a:t>
            </a:r>
            <a:r>
              <a:rPr lang="ko"/>
              <a:t>용 SQL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67275" y="752700"/>
            <a:ext cx="87606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DBMS</a:t>
            </a:r>
            <a:r>
              <a:rPr lang="ko"/>
              <a:t>에 송신할 SQL 문을 준비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쿼리를 완성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ResultSet 객체를 사용하여 결과를 얻음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5275"/>
            <a:ext cx="8683601" cy="28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2685450" y="3313500"/>
            <a:ext cx="1526700" cy="29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