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7" r:id="rId5"/>
    <p:sldId id="326" r:id="rId6"/>
    <p:sldId id="327" r:id="rId7"/>
    <p:sldId id="328" r:id="rId8"/>
    <p:sldId id="329" r:id="rId9"/>
    <p:sldId id="330" r:id="rId10"/>
    <p:sldId id="335" r:id="rId11"/>
    <p:sldId id="331" r:id="rId12"/>
    <p:sldId id="333" r:id="rId13"/>
    <p:sldId id="334" r:id="rId14"/>
    <p:sldId id="341" r:id="rId15"/>
    <p:sldId id="340" r:id="rId16"/>
    <p:sldId id="339" r:id="rId17"/>
    <p:sldId id="337" r:id="rId18"/>
    <p:sldId id="342" r:id="rId19"/>
    <p:sldId id="344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2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E045B-E45B-1E07-3FBA-4B85184D1FD2}" v="369" dt="2023-03-29T00:35:26.552"/>
    <p1510:client id="{0871161B-7C56-44B0-5096-AF611B7EAEE6}" v="19" dt="2023-03-28T08:28:57.388"/>
    <p1510:client id="{10E17B8D-2A4E-FAE7-57A0-1BBE853C0FDF}" v="55" dt="2023-03-28T08:23:58.148"/>
    <p1510:client id="{10FB1A78-66C9-7C57-5650-A32588E50586}" v="15" dt="2023-03-28T23:17:12.802"/>
    <p1510:client id="{2155F0A2-80C9-009E-4723-8E092A1AF260}" v="841" dt="2023-03-27T08:53:16.408"/>
    <p1510:client id="{29027CE9-1ED5-4FEF-4BD9-5A712A583AA3}" v="109" dt="2023-03-29T00:46:11.435"/>
    <p1510:client id="{48EC7580-C1E8-80D5-6ACA-138D493F3C01}" v="44" dt="2023-03-28T23:35:30.913"/>
    <p1510:client id="{492C3BC1-410C-0664-FCF2-F9C47A5F905D}" v="1138" dt="2023-04-16T15:57:19.952"/>
    <p1510:client id="{6572286C-8362-7F07-3AF6-A1BD51FD07F0}" v="1725" dt="2023-04-02T16:38:06.206"/>
    <p1510:client id="{6881D63B-37FA-11F1-9709-5B9EC7D1C7DA}" v="4174" dt="2023-04-16T15:36:42.144"/>
    <p1510:client id="{6AEA0FBF-2B5A-BE55-913D-4C2B1E574E44}" v="4" dt="2023-03-28T23:18:07.429"/>
    <p1510:client id="{8A6E066A-39D8-3A9F-F304-4AAE5D8AE211}" v="20" dt="2023-03-28T23:50:01.346"/>
    <p1510:client id="{8C6D72CD-5014-0C2B-86A3-65541C2AC8A2}" v="48" dt="2023-03-28T08:52:03.425"/>
    <p1510:client id="{924FC030-4312-3798-8395-3687A1DF640A}" v="108" dt="2023-03-28T23:14:47.959"/>
    <p1510:client id="{9FD3512E-478B-5D5E-7F4E-A71AED2D34B8}" v="165" dt="2023-03-28T22:46:01.907"/>
    <p1510:client id="{A0E20968-D515-DD53-E387-32DAB23CC2BA}" v="57" dt="2023-03-28T23:29:13.400"/>
    <p1510:client id="{A13F6F87-9F1A-3924-8318-144A5DF13539}" v="465" dt="2023-04-02T14:00:14.496"/>
    <p1510:client id="{A202C8AB-5DAA-4C45-B030-5E344921356C}" v="234" dt="2023-03-27T17:24:58.155"/>
    <p1510:client id="{A6CA01B3-4746-5D1C-DBE8-F9038CE0851A}" v="63" dt="2023-03-27T23:57:55.351"/>
    <p1510:client id="{D90D21E4-A9AE-EC35-AB79-C49E198F09FD}" v="30" dt="2023-03-29T00:49:20.599"/>
    <p1510:client id="{EDE78BD3-807F-7481-C2A1-BDA6CEC82849}" v="205" dt="2023-03-29T01:04:2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윤기" userId="S::2360340022@office.kopo.ac.kr::1bdb1efb-bd84-43f7-bddf-f717fa8cf84f" providerId="AD" clId="Web-{6881D63B-37FA-11F1-9709-5B9EC7D1C7DA}"/>
    <pc:docChg chg="addSld delSld modSld sldOrd">
      <pc:chgData name="홍윤기" userId="S::2360340022@office.kopo.ac.kr::1bdb1efb-bd84-43f7-bddf-f717fa8cf84f" providerId="AD" clId="Web-{6881D63B-37FA-11F1-9709-5B9EC7D1C7DA}" dt="2023-04-16T15:36:41.410" v="2736" actId="20577"/>
      <pc:docMkLst>
        <pc:docMk/>
      </pc:docMkLst>
      <pc:sldChg chg="addSp delSp modSp mod setClrOvrMap">
        <pc:chgData name="홍윤기" userId="S::2360340022@office.kopo.ac.kr::1bdb1efb-bd84-43f7-bddf-f717fa8cf84f" providerId="AD" clId="Web-{6881D63B-37FA-11F1-9709-5B9EC7D1C7DA}" dt="2023-04-16T13:48:28.673" v="17" actId="20577"/>
        <pc:sldMkLst>
          <pc:docMk/>
          <pc:sldMk cId="3569210928" sldId="256"/>
        </pc:sldMkLst>
        <pc:spChg chg="mod">
          <ac:chgData name="홍윤기" userId="S::2360340022@office.kopo.ac.kr::1bdb1efb-bd84-43f7-bddf-f717fa8cf84f" providerId="AD" clId="Web-{6881D63B-37FA-11F1-9709-5B9EC7D1C7DA}" dt="2023-04-16T13:48:14.094" v="11" actId="1410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홍윤기" userId="S::2360340022@office.kopo.ac.kr::1bdb1efb-bd84-43f7-bddf-f717fa8cf84f" providerId="AD" clId="Web-{6881D63B-37FA-11F1-9709-5B9EC7D1C7DA}" dt="2023-04-16T13:48:28.673" v="17" actId="20577"/>
          <ac:spMkLst>
            <pc:docMk/>
            <pc:sldMk cId="3569210928" sldId="256"/>
            <ac:spMk id="3" creationId="{00000000-0000-0000-0000-000000000000}"/>
          </ac:spMkLst>
        </pc:spChg>
        <pc:spChg chg="del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47" creationId="{0671A8AE-40A1-4631-A6B8-581AFF065482}"/>
          </ac:spMkLst>
        </pc:spChg>
        <pc:spChg chg="del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49" creationId="{AB58EF07-17C2-48CF-ABB0-EEF1F17CB8F0}"/>
          </ac:spMkLst>
        </pc:spChg>
        <pc:spChg chg="del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51" creationId="{AF2F604E-43BE-4DC3-B983-E071523364F8}"/>
          </ac:spMkLst>
        </pc:spChg>
        <pc:spChg chg="del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53" creationId="{08C9B587-E65E-4B52-B37C-ABEBB6E87928}"/>
          </ac:spMkLst>
        </pc:spChg>
        <pc:spChg chg="add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58" creationId="{E91DC736-0EF8-4F87-9146-EBF1D2EE4D3D}"/>
          </ac:spMkLst>
        </pc:spChg>
        <pc:spChg chg="add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60" creationId="{097CD68E-23E3-4007-8847-CD0944C4F7BE}"/>
          </ac:spMkLst>
        </pc:spChg>
        <pc:spChg chg="add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62" creationId="{AF2F604E-43BE-4DC3-B983-E071523364F8}"/>
          </ac:spMkLst>
        </pc:spChg>
        <pc:spChg chg="add">
          <ac:chgData name="홍윤기" userId="S::2360340022@office.kopo.ac.kr::1bdb1efb-bd84-43f7-bddf-f717fa8cf84f" providerId="AD" clId="Web-{6881D63B-37FA-11F1-9709-5B9EC7D1C7DA}" dt="2023-04-16T13:48:01.468" v="2"/>
          <ac:spMkLst>
            <pc:docMk/>
            <pc:sldMk cId="3569210928" sldId="256"/>
            <ac:spMk id="64" creationId="{08C9B587-E65E-4B52-B37C-ABEBB6E87928}"/>
          </ac:spMkLst>
        </pc:spChg>
        <pc:picChg chg="del">
          <ac:chgData name="홍윤기" userId="S::2360340022@office.kopo.ac.kr::1bdb1efb-bd84-43f7-bddf-f717fa8cf84f" providerId="AD" clId="Web-{6881D63B-37FA-11F1-9709-5B9EC7D1C7DA}" dt="2023-04-16T13:47:23.246" v="0"/>
          <ac:picMkLst>
            <pc:docMk/>
            <pc:sldMk cId="3569210928" sldId="256"/>
            <ac:picMk id="4" creationId="{ADEF7935-E38C-20EF-BC58-626CD55F74CD}"/>
          </ac:picMkLst>
        </pc:picChg>
        <pc:picChg chg="add mod ord">
          <ac:chgData name="홍윤기" userId="S::2360340022@office.kopo.ac.kr::1bdb1efb-bd84-43f7-bddf-f717fa8cf84f" providerId="AD" clId="Web-{6881D63B-37FA-11F1-9709-5B9EC7D1C7DA}" dt="2023-04-16T13:48:01.468" v="2"/>
          <ac:picMkLst>
            <pc:docMk/>
            <pc:sldMk cId="3569210928" sldId="256"/>
            <ac:picMk id="5" creationId="{186D261C-7EB6-865C-38AC-219AFFEC0CE6}"/>
          </ac:picMkLst>
        </pc:picChg>
      </pc:sldChg>
      <pc:sldChg chg="modSp">
        <pc:chgData name="홍윤기" userId="S::2360340022@office.kopo.ac.kr::1bdb1efb-bd84-43f7-bddf-f717fa8cf84f" providerId="AD" clId="Web-{6881D63B-37FA-11F1-9709-5B9EC7D1C7DA}" dt="2023-04-16T13:52:35.676" v="137" actId="1076"/>
        <pc:sldMkLst>
          <pc:docMk/>
          <pc:sldMk cId="4133310121" sldId="290"/>
        </pc:sldMkLst>
        <pc:spChg chg="mod">
          <ac:chgData name="홍윤기" userId="S::2360340022@office.kopo.ac.kr::1bdb1efb-bd84-43f7-bddf-f717fa8cf84f" providerId="AD" clId="Web-{6881D63B-37FA-11F1-9709-5B9EC7D1C7DA}" dt="2023-04-16T13:52:32.191" v="136" actId="1076"/>
          <ac:spMkLst>
            <pc:docMk/>
            <pc:sldMk cId="4133310121" sldId="290"/>
            <ac:spMk id="3" creationId="{258F5EC4-12C1-DBAF-5128-EE32481556CF}"/>
          </ac:spMkLst>
        </pc:spChg>
        <pc:picChg chg="mod">
          <ac:chgData name="홍윤기" userId="S::2360340022@office.kopo.ac.kr::1bdb1efb-bd84-43f7-bddf-f717fa8cf84f" providerId="AD" clId="Web-{6881D63B-37FA-11F1-9709-5B9EC7D1C7DA}" dt="2023-04-16T13:52:35.676" v="137" actId="1076"/>
          <ac:picMkLst>
            <pc:docMk/>
            <pc:sldMk cId="4133310121" sldId="290"/>
            <ac:picMk id="2" creationId="{D0576C21-3ADD-EB11-78C2-81C54316407D}"/>
          </ac:picMkLst>
        </pc:picChg>
      </pc:sldChg>
      <pc:sldChg chg="delSp modSp">
        <pc:chgData name="홍윤기" userId="S::2360340022@office.kopo.ac.kr::1bdb1efb-bd84-43f7-bddf-f717fa8cf84f" providerId="AD" clId="Web-{6881D63B-37FA-11F1-9709-5B9EC7D1C7DA}" dt="2023-04-16T13:53:12.601" v="147" actId="1076"/>
        <pc:sldMkLst>
          <pc:docMk/>
          <pc:sldMk cId="592585419" sldId="291"/>
        </pc:sldMkLst>
        <pc:spChg chg="mod">
          <ac:chgData name="홍윤기" userId="S::2360340022@office.kopo.ac.kr::1bdb1efb-bd84-43f7-bddf-f717fa8cf84f" providerId="AD" clId="Web-{6881D63B-37FA-11F1-9709-5B9EC7D1C7DA}" dt="2023-04-16T13:53:12.601" v="147" actId="1076"/>
          <ac:spMkLst>
            <pc:docMk/>
            <pc:sldMk cId="592585419" sldId="291"/>
            <ac:spMk id="2" creationId="{00000000-0000-0000-0000-000000000000}"/>
          </ac:spMkLst>
        </pc:spChg>
        <pc:picChg chg="del">
          <ac:chgData name="홍윤기" userId="S::2360340022@office.kopo.ac.kr::1bdb1efb-bd84-43f7-bddf-f717fa8cf84f" providerId="AD" clId="Web-{6881D63B-37FA-11F1-9709-5B9EC7D1C7DA}" dt="2023-04-16T13:52:57.662" v="140"/>
          <ac:picMkLst>
            <pc:docMk/>
            <pc:sldMk cId="592585419" sldId="291"/>
            <ac:picMk id="6" creationId="{13FAF7CB-BAEE-8BC2-8A21-EB27745D676C}"/>
          </ac:picMkLst>
        </pc:picChg>
      </pc:sldChg>
      <pc:sldChg chg="del">
        <pc:chgData name="홍윤기" userId="S::2360340022@office.kopo.ac.kr::1bdb1efb-bd84-43f7-bddf-f717fa8cf84f" providerId="AD" clId="Web-{6881D63B-37FA-11F1-9709-5B9EC7D1C7DA}" dt="2023-04-16T14:05:27.547" v="473"/>
        <pc:sldMkLst>
          <pc:docMk/>
          <pc:sldMk cId="3027864779" sldId="292"/>
        </pc:sldMkLst>
      </pc:sldChg>
      <pc:sldChg chg="del">
        <pc:chgData name="홍윤기" userId="S::2360340022@office.kopo.ac.kr::1bdb1efb-bd84-43f7-bddf-f717fa8cf84f" providerId="AD" clId="Web-{6881D63B-37FA-11F1-9709-5B9EC7D1C7DA}" dt="2023-04-16T14:05:38.657" v="478"/>
        <pc:sldMkLst>
          <pc:docMk/>
          <pc:sldMk cId="2687295226" sldId="293"/>
        </pc:sldMkLst>
      </pc:sldChg>
      <pc:sldChg chg="del">
        <pc:chgData name="홍윤기" userId="S::2360340022@office.kopo.ac.kr::1bdb1efb-bd84-43f7-bddf-f717fa8cf84f" providerId="AD" clId="Web-{6881D63B-37FA-11F1-9709-5B9EC7D1C7DA}" dt="2023-04-16T14:05:44.267" v="487"/>
        <pc:sldMkLst>
          <pc:docMk/>
          <pc:sldMk cId="1864211351" sldId="294"/>
        </pc:sldMkLst>
      </pc:sldChg>
      <pc:sldChg chg="del">
        <pc:chgData name="홍윤기" userId="S::2360340022@office.kopo.ac.kr::1bdb1efb-bd84-43f7-bddf-f717fa8cf84f" providerId="AD" clId="Web-{6881D63B-37FA-11F1-9709-5B9EC7D1C7DA}" dt="2023-04-16T14:05:46.642" v="491"/>
        <pc:sldMkLst>
          <pc:docMk/>
          <pc:sldMk cId="1502814996" sldId="295"/>
        </pc:sldMkLst>
      </pc:sldChg>
      <pc:sldChg chg="del">
        <pc:chgData name="홍윤기" userId="S::2360340022@office.kopo.ac.kr::1bdb1efb-bd84-43f7-bddf-f717fa8cf84f" providerId="AD" clId="Web-{6881D63B-37FA-11F1-9709-5B9EC7D1C7DA}" dt="2023-04-16T14:05:42.579" v="484"/>
        <pc:sldMkLst>
          <pc:docMk/>
          <pc:sldMk cId="1866934747" sldId="296"/>
        </pc:sldMkLst>
      </pc:sldChg>
      <pc:sldChg chg="modSp">
        <pc:chgData name="홍윤기" userId="S::2360340022@office.kopo.ac.kr::1bdb1efb-bd84-43f7-bddf-f717fa8cf84f" providerId="AD" clId="Web-{6881D63B-37FA-11F1-9709-5B9EC7D1C7DA}" dt="2023-04-16T13:57:25.042" v="263" actId="20577"/>
        <pc:sldMkLst>
          <pc:docMk/>
          <pc:sldMk cId="1982184316" sldId="297"/>
        </pc:sldMkLst>
        <pc:spChg chg="mod">
          <ac:chgData name="홍윤기" userId="S::2360340022@office.kopo.ac.kr::1bdb1efb-bd84-43f7-bddf-f717fa8cf84f" providerId="AD" clId="Web-{6881D63B-37FA-11F1-9709-5B9EC7D1C7DA}" dt="2023-04-16T13:57:25.042" v="263" actId="20577"/>
          <ac:spMkLst>
            <pc:docMk/>
            <pc:sldMk cId="1982184316" sldId="297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881D63B-37FA-11F1-9709-5B9EC7D1C7DA}" dt="2023-04-16T13:53:44.087" v="161" actId="20577"/>
          <ac:spMkLst>
            <pc:docMk/>
            <pc:sldMk cId="1982184316" sldId="297"/>
            <ac:spMk id="8" creationId="{E8141D13-35C9-B819-2BD2-2B79155BFC96}"/>
          </ac:spMkLst>
        </pc:spChg>
      </pc:sldChg>
      <pc:sldChg chg="del">
        <pc:chgData name="홍윤기" userId="S::2360340022@office.kopo.ac.kr::1bdb1efb-bd84-43f7-bddf-f717fa8cf84f" providerId="AD" clId="Web-{6881D63B-37FA-11F1-9709-5B9EC7D1C7DA}" dt="2023-04-16T13:57:33.245" v="267"/>
        <pc:sldMkLst>
          <pc:docMk/>
          <pc:sldMk cId="1085854374" sldId="298"/>
        </pc:sldMkLst>
      </pc:sldChg>
      <pc:sldChg chg="del">
        <pc:chgData name="홍윤기" userId="S::2360340022@office.kopo.ac.kr::1bdb1efb-bd84-43f7-bddf-f717fa8cf84f" providerId="AD" clId="Web-{6881D63B-37FA-11F1-9709-5B9EC7D1C7DA}" dt="2023-04-16T13:57:32.386" v="266"/>
        <pc:sldMkLst>
          <pc:docMk/>
          <pc:sldMk cId="806844998" sldId="299"/>
        </pc:sldMkLst>
      </pc:sldChg>
      <pc:sldChg chg="del">
        <pc:chgData name="홍윤기" userId="S::2360340022@office.kopo.ac.kr::1bdb1efb-bd84-43f7-bddf-f717fa8cf84f" providerId="AD" clId="Web-{6881D63B-37FA-11F1-9709-5B9EC7D1C7DA}" dt="2023-04-16T14:05:30.312" v="474"/>
        <pc:sldMkLst>
          <pc:docMk/>
          <pc:sldMk cId="2021548987" sldId="300"/>
        </pc:sldMkLst>
      </pc:sldChg>
      <pc:sldChg chg="del">
        <pc:chgData name="홍윤기" userId="S::2360340022@office.kopo.ac.kr::1bdb1efb-bd84-43f7-bddf-f717fa8cf84f" providerId="AD" clId="Web-{6881D63B-37FA-11F1-9709-5B9EC7D1C7DA}" dt="2023-04-16T14:05:36.141" v="476"/>
        <pc:sldMkLst>
          <pc:docMk/>
          <pc:sldMk cId="3285668630" sldId="301"/>
        </pc:sldMkLst>
      </pc:sldChg>
      <pc:sldChg chg="del">
        <pc:chgData name="홍윤기" userId="S::2360340022@office.kopo.ac.kr::1bdb1efb-bd84-43f7-bddf-f717fa8cf84f" providerId="AD" clId="Web-{6881D63B-37FA-11F1-9709-5B9EC7D1C7DA}" dt="2023-04-16T14:05:35.094" v="475"/>
        <pc:sldMkLst>
          <pc:docMk/>
          <pc:sldMk cId="1764050806" sldId="302"/>
        </pc:sldMkLst>
      </pc:sldChg>
      <pc:sldChg chg="del">
        <pc:chgData name="홍윤기" userId="S::2360340022@office.kopo.ac.kr::1bdb1efb-bd84-43f7-bddf-f717fa8cf84f" providerId="AD" clId="Web-{6881D63B-37FA-11F1-9709-5B9EC7D1C7DA}" dt="2023-04-16T14:05:40.094" v="480"/>
        <pc:sldMkLst>
          <pc:docMk/>
          <pc:sldMk cId="759813194" sldId="304"/>
        </pc:sldMkLst>
      </pc:sldChg>
      <pc:sldChg chg="del">
        <pc:chgData name="홍윤기" userId="S::2360340022@office.kopo.ac.kr::1bdb1efb-bd84-43f7-bddf-f717fa8cf84f" providerId="AD" clId="Web-{6881D63B-37FA-11F1-9709-5B9EC7D1C7DA}" dt="2023-04-16T14:05:39.407" v="479"/>
        <pc:sldMkLst>
          <pc:docMk/>
          <pc:sldMk cId="3930967713" sldId="305"/>
        </pc:sldMkLst>
      </pc:sldChg>
      <pc:sldChg chg="del">
        <pc:chgData name="홍윤기" userId="S::2360340022@office.kopo.ac.kr::1bdb1efb-bd84-43f7-bddf-f717fa8cf84f" providerId="AD" clId="Web-{6881D63B-37FA-11F1-9709-5B9EC7D1C7DA}" dt="2023-04-16T14:05:41.407" v="482"/>
        <pc:sldMkLst>
          <pc:docMk/>
          <pc:sldMk cId="960218236" sldId="308"/>
        </pc:sldMkLst>
      </pc:sldChg>
      <pc:sldChg chg="del">
        <pc:chgData name="홍윤기" userId="S::2360340022@office.kopo.ac.kr::1bdb1efb-bd84-43f7-bddf-f717fa8cf84f" providerId="AD" clId="Web-{6881D63B-37FA-11F1-9709-5B9EC7D1C7DA}" dt="2023-04-16T14:05:43.126" v="485"/>
        <pc:sldMkLst>
          <pc:docMk/>
          <pc:sldMk cId="425578441" sldId="309"/>
        </pc:sldMkLst>
      </pc:sldChg>
      <pc:sldChg chg="del">
        <pc:chgData name="홍윤기" userId="S::2360340022@office.kopo.ac.kr::1bdb1efb-bd84-43f7-bddf-f717fa8cf84f" providerId="AD" clId="Web-{6881D63B-37FA-11F1-9709-5B9EC7D1C7DA}" dt="2023-04-16T14:05:42.032" v="483"/>
        <pc:sldMkLst>
          <pc:docMk/>
          <pc:sldMk cId="473583538" sldId="310"/>
        </pc:sldMkLst>
      </pc:sldChg>
      <pc:sldChg chg="del">
        <pc:chgData name="홍윤기" userId="S::2360340022@office.kopo.ac.kr::1bdb1efb-bd84-43f7-bddf-f717fa8cf84f" providerId="AD" clId="Web-{6881D63B-37FA-11F1-9709-5B9EC7D1C7DA}" dt="2023-04-16T14:05:43.626" v="486"/>
        <pc:sldMkLst>
          <pc:docMk/>
          <pc:sldMk cId="1039542915" sldId="311"/>
        </pc:sldMkLst>
      </pc:sldChg>
      <pc:sldChg chg="del">
        <pc:chgData name="홍윤기" userId="S::2360340022@office.kopo.ac.kr::1bdb1efb-bd84-43f7-bddf-f717fa8cf84f" providerId="AD" clId="Web-{6881D63B-37FA-11F1-9709-5B9EC7D1C7DA}" dt="2023-04-16T14:05:36.985" v="477"/>
        <pc:sldMkLst>
          <pc:docMk/>
          <pc:sldMk cId="4255342516" sldId="312"/>
        </pc:sldMkLst>
      </pc:sldChg>
      <pc:sldChg chg="del">
        <pc:chgData name="홍윤기" userId="S::2360340022@office.kopo.ac.kr::1bdb1efb-bd84-43f7-bddf-f717fa8cf84f" providerId="AD" clId="Web-{6881D63B-37FA-11F1-9709-5B9EC7D1C7DA}" dt="2023-04-16T14:05:44.720" v="488"/>
        <pc:sldMkLst>
          <pc:docMk/>
          <pc:sldMk cId="1647463558" sldId="315"/>
        </pc:sldMkLst>
      </pc:sldChg>
      <pc:sldChg chg="del">
        <pc:chgData name="홍윤기" userId="S::2360340022@office.kopo.ac.kr::1bdb1efb-bd84-43f7-bddf-f717fa8cf84f" providerId="AD" clId="Web-{6881D63B-37FA-11F1-9709-5B9EC7D1C7DA}" dt="2023-04-16T14:05:40.719" v="481"/>
        <pc:sldMkLst>
          <pc:docMk/>
          <pc:sldMk cId="18166351" sldId="316"/>
        </pc:sldMkLst>
      </pc:sldChg>
      <pc:sldChg chg="del">
        <pc:chgData name="홍윤기" userId="S::2360340022@office.kopo.ac.kr::1bdb1efb-bd84-43f7-bddf-f717fa8cf84f" providerId="AD" clId="Web-{6881D63B-37FA-11F1-9709-5B9EC7D1C7DA}" dt="2023-04-16T14:05:45.220" v="489"/>
        <pc:sldMkLst>
          <pc:docMk/>
          <pc:sldMk cId="3009429008" sldId="317"/>
        </pc:sldMkLst>
      </pc:sldChg>
      <pc:sldChg chg="del">
        <pc:chgData name="홍윤기" userId="S::2360340022@office.kopo.ac.kr::1bdb1efb-bd84-43f7-bddf-f717fa8cf84f" providerId="AD" clId="Web-{6881D63B-37FA-11F1-9709-5B9EC7D1C7DA}" dt="2023-04-16T14:05:46.064" v="490"/>
        <pc:sldMkLst>
          <pc:docMk/>
          <pc:sldMk cId="1809925272" sldId="318"/>
        </pc:sldMkLst>
      </pc:sldChg>
      <pc:sldChg chg="del">
        <pc:chgData name="홍윤기" userId="S::2360340022@office.kopo.ac.kr::1bdb1efb-bd84-43f7-bddf-f717fa8cf84f" providerId="AD" clId="Web-{6881D63B-37FA-11F1-9709-5B9EC7D1C7DA}" dt="2023-04-16T14:05:48.376" v="492"/>
        <pc:sldMkLst>
          <pc:docMk/>
          <pc:sldMk cId="4238176679" sldId="319"/>
        </pc:sldMkLst>
      </pc:sldChg>
      <pc:sldChg chg="del">
        <pc:chgData name="홍윤기" userId="S::2360340022@office.kopo.ac.kr::1bdb1efb-bd84-43f7-bddf-f717fa8cf84f" providerId="AD" clId="Web-{6881D63B-37FA-11F1-9709-5B9EC7D1C7DA}" dt="2023-04-16T14:05:52.095" v="494"/>
        <pc:sldMkLst>
          <pc:docMk/>
          <pc:sldMk cId="1024745936" sldId="320"/>
        </pc:sldMkLst>
      </pc:sldChg>
      <pc:sldChg chg="del">
        <pc:chgData name="홍윤기" userId="S::2360340022@office.kopo.ac.kr::1bdb1efb-bd84-43f7-bddf-f717fa8cf84f" providerId="AD" clId="Web-{6881D63B-37FA-11F1-9709-5B9EC7D1C7DA}" dt="2023-04-16T14:05:51.283" v="493"/>
        <pc:sldMkLst>
          <pc:docMk/>
          <pc:sldMk cId="2484192320" sldId="322"/>
        </pc:sldMkLst>
      </pc:sldChg>
      <pc:sldChg chg="del">
        <pc:chgData name="홍윤기" userId="S::2360340022@office.kopo.ac.kr::1bdb1efb-bd84-43f7-bddf-f717fa8cf84f" providerId="AD" clId="Web-{6881D63B-37FA-11F1-9709-5B9EC7D1C7DA}" dt="2023-04-16T14:06:00.908" v="495"/>
        <pc:sldMkLst>
          <pc:docMk/>
          <pc:sldMk cId="2105571107" sldId="323"/>
        </pc:sldMkLst>
      </pc:sldChg>
      <pc:sldChg chg="del">
        <pc:chgData name="홍윤기" userId="S::2360340022@office.kopo.ac.kr::1bdb1efb-bd84-43f7-bddf-f717fa8cf84f" providerId="AD" clId="Web-{6881D63B-37FA-11F1-9709-5B9EC7D1C7DA}" dt="2023-04-16T14:06:01.643" v="496"/>
        <pc:sldMkLst>
          <pc:docMk/>
          <pc:sldMk cId="365773601" sldId="324"/>
        </pc:sldMkLst>
      </pc:sldChg>
      <pc:sldChg chg="modSp add replId">
        <pc:chgData name="홍윤기" userId="S::2360340022@office.kopo.ac.kr::1bdb1efb-bd84-43f7-bddf-f717fa8cf84f" providerId="AD" clId="Web-{6881D63B-37FA-11F1-9709-5B9EC7D1C7DA}" dt="2023-04-16T15:00:27.962" v="1787" actId="20577"/>
        <pc:sldMkLst>
          <pc:docMk/>
          <pc:sldMk cId="1593331614" sldId="326"/>
        </pc:sldMkLst>
        <pc:spChg chg="mod">
          <ac:chgData name="홍윤기" userId="S::2360340022@office.kopo.ac.kr::1bdb1efb-bd84-43f7-bddf-f717fa8cf84f" providerId="AD" clId="Web-{6881D63B-37FA-11F1-9709-5B9EC7D1C7DA}" dt="2023-04-16T15:00:27.962" v="1787" actId="20577"/>
          <ac:spMkLst>
            <pc:docMk/>
            <pc:sldMk cId="1593331614" sldId="326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881D63B-37FA-11F1-9709-5B9EC7D1C7DA}" dt="2023-04-16T13:59:58.881" v="272" actId="20577"/>
          <ac:spMkLst>
            <pc:docMk/>
            <pc:sldMk cId="1593331614" sldId="326"/>
            <ac:spMk id="8" creationId="{E8141D13-35C9-B819-2BD2-2B79155BFC96}"/>
          </ac:spMkLst>
        </pc:spChg>
      </pc:sldChg>
      <pc:sldChg chg="modSp add replId">
        <pc:chgData name="홍윤기" userId="S::2360340022@office.kopo.ac.kr::1bdb1efb-bd84-43f7-bddf-f717fa8cf84f" providerId="AD" clId="Web-{6881D63B-37FA-11F1-9709-5B9EC7D1C7DA}" dt="2023-04-16T14:05:20.046" v="472" actId="20577"/>
        <pc:sldMkLst>
          <pc:docMk/>
          <pc:sldMk cId="1214451098" sldId="327"/>
        </pc:sldMkLst>
        <pc:spChg chg="mod">
          <ac:chgData name="홍윤기" userId="S::2360340022@office.kopo.ac.kr::1bdb1efb-bd84-43f7-bddf-f717fa8cf84f" providerId="AD" clId="Web-{6881D63B-37FA-11F1-9709-5B9EC7D1C7DA}" dt="2023-04-16T14:05:20.046" v="472" actId="20577"/>
          <ac:spMkLst>
            <pc:docMk/>
            <pc:sldMk cId="1214451098" sldId="327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881D63B-37FA-11F1-9709-5B9EC7D1C7DA}" dt="2023-04-16T14:04:28.745" v="441" actId="20577"/>
          <ac:spMkLst>
            <pc:docMk/>
            <pc:sldMk cId="1214451098" sldId="327"/>
            <ac:spMk id="8" creationId="{E8141D13-35C9-B819-2BD2-2B79155BFC96}"/>
          </ac:spMkLst>
        </pc:spChg>
      </pc:sldChg>
      <pc:sldChg chg="modSp add ord replId">
        <pc:chgData name="홍윤기" userId="S::2360340022@office.kopo.ac.kr::1bdb1efb-bd84-43f7-bddf-f717fa8cf84f" providerId="AD" clId="Web-{6881D63B-37FA-11F1-9709-5B9EC7D1C7DA}" dt="2023-04-16T14:06:49.678" v="506" actId="20577"/>
        <pc:sldMkLst>
          <pc:docMk/>
          <pc:sldMk cId="2740721329" sldId="328"/>
        </pc:sldMkLst>
        <pc:spChg chg="mod">
          <ac:chgData name="홍윤기" userId="S::2360340022@office.kopo.ac.kr::1bdb1efb-bd84-43f7-bddf-f717fa8cf84f" providerId="AD" clId="Web-{6881D63B-37FA-11F1-9709-5B9EC7D1C7DA}" dt="2023-04-16T14:06:49.678" v="506" actId="20577"/>
          <ac:spMkLst>
            <pc:docMk/>
            <pc:sldMk cId="2740721329" sldId="328"/>
            <ac:spMk id="2" creationId="{00000000-0000-0000-0000-000000000000}"/>
          </ac:spMkLst>
        </pc:spChg>
      </pc:sldChg>
      <pc:sldChg chg="addSp delSp modSp add ord replId">
        <pc:chgData name="홍윤기" userId="S::2360340022@office.kopo.ac.kr::1bdb1efb-bd84-43f7-bddf-f717fa8cf84f" providerId="AD" clId="Web-{6881D63B-37FA-11F1-9709-5B9EC7D1C7DA}" dt="2023-04-16T14:29:54.954" v="551" actId="1076"/>
        <pc:sldMkLst>
          <pc:docMk/>
          <pc:sldMk cId="270095519" sldId="329"/>
        </pc:sldMkLst>
        <pc:spChg chg="del">
          <ac:chgData name="홍윤기" userId="S::2360340022@office.kopo.ac.kr::1bdb1efb-bd84-43f7-bddf-f717fa8cf84f" providerId="AD" clId="Web-{6881D63B-37FA-11F1-9709-5B9EC7D1C7DA}" dt="2023-04-16T14:14:54.761" v="536"/>
          <ac:spMkLst>
            <pc:docMk/>
            <pc:sldMk cId="270095519" sldId="329"/>
            <ac:spMk id="3" creationId="{258F5EC4-12C1-DBAF-5128-EE32481556CF}"/>
          </ac:spMkLst>
        </pc:spChg>
        <pc:spChg chg="add del mod">
          <ac:chgData name="홍윤기" userId="S::2360340022@office.kopo.ac.kr::1bdb1efb-bd84-43f7-bddf-f717fa8cf84f" providerId="AD" clId="Web-{6881D63B-37FA-11F1-9709-5B9EC7D1C7DA}" dt="2023-04-16T14:15:00.621" v="537"/>
          <ac:spMkLst>
            <pc:docMk/>
            <pc:sldMk cId="270095519" sldId="329"/>
            <ac:spMk id="4" creationId="{49FB8262-DEBE-E0DE-09BF-A19A79FC43D9}"/>
          </ac:spMkLst>
        </pc:spChg>
        <pc:spChg chg="mod">
          <ac:chgData name="홍윤기" userId="S::2360340022@office.kopo.ac.kr::1bdb1efb-bd84-43f7-bddf-f717fa8cf84f" providerId="AD" clId="Web-{6881D63B-37FA-11F1-9709-5B9EC7D1C7DA}" dt="2023-04-16T14:14:52.605" v="535" actId="20577"/>
          <ac:spMkLst>
            <pc:docMk/>
            <pc:sldMk cId="270095519" sldId="329"/>
            <ac:spMk id="8" creationId="{E8141D13-35C9-B819-2BD2-2B79155BFC96}"/>
          </ac:spMkLst>
        </pc:spChg>
        <pc:spChg chg="add del mod">
          <ac:chgData name="홍윤기" userId="S::2360340022@office.kopo.ac.kr::1bdb1efb-bd84-43f7-bddf-f717fa8cf84f" providerId="AD" clId="Web-{6881D63B-37FA-11F1-9709-5B9EC7D1C7DA}" dt="2023-04-16T14:29:46.563" v="546"/>
          <ac:spMkLst>
            <pc:docMk/>
            <pc:sldMk cId="270095519" sldId="329"/>
            <ac:spMk id="10" creationId="{984D0764-1EE4-501C-5306-1C32B0BB53FE}"/>
          </ac:spMkLst>
        </pc:spChg>
        <pc:picChg chg="add del mod ord">
          <ac:chgData name="홍윤기" userId="S::2360340022@office.kopo.ac.kr::1bdb1efb-bd84-43f7-bddf-f717fa8cf84f" providerId="AD" clId="Web-{6881D63B-37FA-11F1-9709-5B9EC7D1C7DA}" dt="2023-04-16T14:29:33.827" v="545"/>
          <ac:picMkLst>
            <pc:docMk/>
            <pc:sldMk cId="270095519" sldId="329"/>
            <ac:picMk id="6" creationId="{9389C897-22B6-E94C-390A-7221C4D83EE7}"/>
          </ac:picMkLst>
        </pc:picChg>
        <pc:picChg chg="add mod ord">
          <ac:chgData name="홍윤기" userId="S::2360340022@office.kopo.ac.kr::1bdb1efb-bd84-43f7-bddf-f717fa8cf84f" providerId="AD" clId="Web-{6881D63B-37FA-11F1-9709-5B9EC7D1C7DA}" dt="2023-04-16T14:29:54.954" v="551" actId="1076"/>
          <ac:picMkLst>
            <pc:docMk/>
            <pc:sldMk cId="270095519" sldId="329"/>
            <ac:picMk id="11" creationId="{2874B30C-501F-C367-701A-F2A9DD53A132}"/>
          </ac:picMkLst>
        </pc:picChg>
      </pc:sldChg>
      <pc:sldChg chg="addSp delSp modSp add del replId">
        <pc:chgData name="홍윤기" userId="S::2360340022@office.kopo.ac.kr::1bdb1efb-bd84-43f7-bddf-f717fa8cf84f" providerId="AD" clId="Web-{6881D63B-37FA-11F1-9709-5B9EC7D1C7DA}" dt="2023-04-16T14:59:30.736" v="1775" actId="1076"/>
        <pc:sldMkLst>
          <pc:docMk/>
          <pc:sldMk cId="3517991741" sldId="330"/>
        </pc:sldMkLst>
        <pc:spChg chg="add del mod">
          <ac:chgData name="홍윤기" userId="S::2360340022@office.kopo.ac.kr::1bdb1efb-bd84-43f7-bddf-f717fa8cf84f" providerId="AD" clId="Web-{6881D63B-37FA-11F1-9709-5B9EC7D1C7DA}" dt="2023-04-16T14:31:14.507" v="559"/>
          <ac:spMkLst>
            <pc:docMk/>
            <pc:sldMk cId="3517991741" sldId="330"/>
            <ac:spMk id="3" creationId="{768326B6-05D6-8D33-824E-4AA455D36888}"/>
          </ac:spMkLst>
        </pc:spChg>
        <pc:spChg chg="add del mod">
          <ac:chgData name="홍윤기" userId="S::2360340022@office.kopo.ac.kr::1bdb1efb-bd84-43f7-bddf-f717fa8cf84f" providerId="AD" clId="Web-{6881D63B-37FA-11F1-9709-5B9EC7D1C7DA}" dt="2023-04-16T14:59:02.151" v="1765"/>
          <ac:spMkLst>
            <pc:docMk/>
            <pc:sldMk cId="3517991741" sldId="330"/>
            <ac:spMk id="7" creationId="{6AA16F59-0606-BABD-62EC-9953B2D93141}"/>
          </ac:spMkLst>
        </pc:spChg>
        <pc:spChg chg="add del mod">
          <ac:chgData name="홍윤기" userId="S::2360340022@office.kopo.ac.kr::1bdb1efb-bd84-43f7-bddf-f717fa8cf84f" providerId="AD" clId="Web-{6881D63B-37FA-11F1-9709-5B9EC7D1C7DA}" dt="2023-04-16T14:59:00.870" v="1764"/>
          <ac:spMkLst>
            <pc:docMk/>
            <pc:sldMk cId="3517991741" sldId="330"/>
            <ac:spMk id="12" creationId="{DC4E8803-090A-0493-24E0-63C58568AE27}"/>
          </ac:spMkLst>
        </pc:spChg>
        <pc:spChg chg="add del mod">
          <ac:chgData name="홍윤기" userId="S::2360340022@office.kopo.ac.kr::1bdb1efb-bd84-43f7-bddf-f717fa8cf84f" providerId="AD" clId="Web-{6881D63B-37FA-11F1-9709-5B9EC7D1C7DA}" dt="2023-04-16T14:59:23.329" v="1772"/>
          <ac:spMkLst>
            <pc:docMk/>
            <pc:sldMk cId="3517991741" sldId="330"/>
            <ac:spMk id="14" creationId="{063E0351-1233-5583-438D-3DD1B9670B5E}"/>
          </ac:spMkLst>
        </pc:spChg>
        <pc:picChg chg="add del mod ord">
          <ac:chgData name="홍윤기" userId="S::2360340022@office.kopo.ac.kr::1bdb1efb-bd84-43f7-bddf-f717fa8cf84f" providerId="AD" clId="Web-{6881D63B-37FA-11F1-9709-5B9EC7D1C7DA}" dt="2023-04-16T14:59:18.469" v="1771"/>
          <ac:picMkLst>
            <pc:docMk/>
            <pc:sldMk cId="3517991741" sldId="330"/>
            <ac:picMk id="4" creationId="{1651F116-9BB6-8352-1D79-96F52B045112}"/>
          </ac:picMkLst>
        </pc:picChg>
        <pc:picChg chg="del">
          <ac:chgData name="홍윤기" userId="S::2360340022@office.kopo.ac.kr::1bdb1efb-bd84-43f7-bddf-f717fa8cf84f" providerId="AD" clId="Web-{6881D63B-37FA-11F1-9709-5B9EC7D1C7DA}" dt="2023-04-16T14:30:41.457" v="558"/>
          <ac:picMkLst>
            <pc:docMk/>
            <pc:sldMk cId="3517991741" sldId="330"/>
            <ac:picMk id="6" creationId="{9389C897-22B6-E94C-390A-7221C4D83EE7}"/>
          </ac:picMkLst>
        </pc:picChg>
        <pc:picChg chg="add del mod">
          <ac:chgData name="홍윤기" userId="S::2360340022@office.kopo.ac.kr::1bdb1efb-bd84-43f7-bddf-f717fa8cf84f" providerId="AD" clId="Web-{6881D63B-37FA-11F1-9709-5B9EC7D1C7DA}" dt="2023-04-16T14:59:03.029" v="1766"/>
          <ac:picMkLst>
            <pc:docMk/>
            <pc:sldMk cId="3517991741" sldId="330"/>
            <ac:picMk id="11" creationId="{3015743F-16B4-27FB-37CE-6B5F3FD0ECCF}"/>
          </ac:picMkLst>
        </pc:picChg>
        <pc:picChg chg="add mod ord">
          <ac:chgData name="홍윤기" userId="S::2360340022@office.kopo.ac.kr::1bdb1efb-bd84-43f7-bddf-f717fa8cf84f" providerId="AD" clId="Web-{6881D63B-37FA-11F1-9709-5B9EC7D1C7DA}" dt="2023-04-16T14:59:30.736" v="1775" actId="1076"/>
          <ac:picMkLst>
            <pc:docMk/>
            <pc:sldMk cId="3517991741" sldId="330"/>
            <ac:picMk id="16" creationId="{9C7A98CE-17A2-BBAC-6C35-8C26A231B16A}"/>
          </ac:picMkLst>
        </pc:picChg>
      </pc:sldChg>
      <pc:sldChg chg="addSp delSp modSp add replId">
        <pc:chgData name="홍윤기" userId="S::2360340022@office.kopo.ac.kr::1bdb1efb-bd84-43f7-bddf-f717fa8cf84f" providerId="AD" clId="Web-{6881D63B-37FA-11F1-9709-5B9EC7D1C7DA}" dt="2023-04-16T14:45:18.555" v="1242" actId="20577"/>
        <pc:sldMkLst>
          <pc:docMk/>
          <pc:sldMk cId="3037886507" sldId="331"/>
        </pc:sldMkLst>
        <pc:spChg chg="add mod">
          <ac:chgData name="홍윤기" userId="S::2360340022@office.kopo.ac.kr::1bdb1efb-bd84-43f7-bddf-f717fa8cf84f" providerId="AD" clId="Web-{6881D63B-37FA-11F1-9709-5B9EC7D1C7DA}" dt="2023-04-16T14:45:18.555" v="1242" actId="20577"/>
          <ac:spMkLst>
            <pc:docMk/>
            <pc:sldMk cId="3037886507" sldId="331"/>
            <ac:spMk id="3" creationId="{00FA392C-35B6-470B-9968-75A139BC0E4C}"/>
          </ac:spMkLst>
        </pc:spChg>
        <pc:picChg chg="del">
          <ac:chgData name="홍윤기" userId="S::2360340022@office.kopo.ac.kr::1bdb1efb-bd84-43f7-bddf-f717fa8cf84f" providerId="AD" clId="Web-{6881D63B-37FA-11F1-9709-5B9EC7D1C7DA}" dt="2023-04-16T14:41:35.475" v="1005"/>
          <ac:picMkLst>
            <pc:docMk/>
            <pc:sldMk cId="3037886507" sldId="331"/>
            <ac:picMk id="6" creationId="{9389C897-22B6-E94C-390A-7221C4D83EE7}"/>
          </ac:picMkLst>
        </pc:picChg>
      </pc:sldChg>
      <pc:sldChg chg="add del replId">
        <pc:chgData name="홍윤기" userId="S::2360340022@office.kopo.ac.kr::1bdb1efb-bd84-43f7-bddf-f717fa8cf84f" providerId="AD" clId="Web-{6881D63B-37FA-11F1-9709-5B9EC7D1C7DA}" dt="2023-04-16T14:45:58.433" v="1245"/>
        <pc:sldMkLst>
          <pc:docMk/>
          <pc:sldMk cId="1035678484" sldId="332"/>
        </pc:sldMkLst>
      </pc:sldChg>
      <pc:sldChg chg="add del replId">
        <pc:chgData name="홍윤기" userId="S::2360340022@office.kopo.ac.kr::1bdb1efb-bd84-43f7-bddf-f717fa8cf84f" providerId="AD" clId="Web-{6881D63B-37FA-11F1-9709-5B9EC7D1C7DA}" dt="2023-04-16T14:58:19.695" v="1761"/>
        <pc:sldMkLst>
          <pc:docMk/>
          <pc:sldMk cId="1208791410" sldId="332"/>
        </pc:sldMkLst>
      </pc:sldChg>
      <pc:sldChg chg="addSp modSp add replId">
        <pc:chgData name="홍윤기" userId="S::2360340022@office.kopo.ac.kr::1bdb1efb-bd84-43f7-bddf-f717fa8cf84f" providerId="AD" clId="Web-{6881D63B-37FA-11F1-9709-5B9EC7D1C7DA}" dt="2023-04-16T14:54:07.532" v="1555" actId="1076"/>
        <pc:sldMkLst>
          <pc:docMk/>
          <pc:sldMk cId="1822764445" sldId="333"/>
        </pc:sldMkLst>
        <pc:spChg chg="add mod">
          <ac:chgData name="홍윤기" userId="S::2360340022@office.kopo.ac.kr::1bdb1efb-bd84-43f7-bddf-f717fa8cf84f" providerId="AD" clId="Web-{6881D63B-37FA-11F1-9709-5B9EC7D1C7DA}" dt="2023-04-16T14:54:07.532" v="1555" actId="1076"/>
          <ac:spMkLst>
            <pc:docMk/>
            <pc:sldMk cId="1822764445" sldId="333"/>
            <ac:spMk id="3" creationId="{1CDDE218-642E-563F-93DE-E3B420244789}"/>
          </ac:spMkLst>
        </pc:spChg>
        <pc:spChg chg="mod">
          <ac:chgData name="홍윤기" userId="S::2360340022@office.kopo.ac.kr::1bdb1efb-bd84-43f7-bddf-f717fa8cf84f" providerId="AD" clId="Web-{6881D63B-37FA-11F1-9709-5B9EC7D1C7DA}" dt="2023-04-16T14:49:32.199" v="1351" actId="1076"/>
          <ac:spMkLst>
            <pc:docMk/>
            <pc:sldMk cId="1822764445" sldId="333"/>
            <ac:spMk id="7" creationId="{6AA16F59-0606-BABD-62EC-9953B2D93141}"/>
          </ac:spMkLst>
        </pc:spChg>
        <pc:spChg chg="mod">
          <ac:chgData name="홍윤기" userId="S::2360340022@office.kopo.ac.kr::1bdb1efb-bd84-43f7-bddf-f717fa8cf84f" providerId="AD" clId="Web-{6881D63B-37FA-11F1-9709-5B9EC7D1C7DA}" dt="2023-04-16T14:51:30.864" v="1446" actId="1076"/>
          <ac:spMkLst>
            <pc:docMk/>
            <pc:sldMk cId="1822764445" sldId="333"/>
            <ac:spMk id="12" creationId="{DC4E8803-090A-0493-24E0-63C58568AE27}"/>
          </ac:spMkLst>
        </pc:spChg>
        <pc:picChg chg="add mod">
          <ac:chgData name="홍윤기" userId="S::2360340022@office.kopo.ac.kr::1bdb1efb-bd84-43f7-bddf-f717fa8cf84f" providerId="AD" clId="Web-{6881D63B-37FA-11F1-9709-5B9EC7D1C7DA}" dt="2023-04-16T14:51:51.756" v="1449" actId="14100"/>
          <ac:picMkLst>
            <pc:docMk/>
            <pc:sldMk cId="1822764445" sldId="333"/>
            <ac:picMk id="2" creationId="{4EA1F357-39D9-FB28-CAFE-28E68DF193AD}"/>
          </ac:picMkLst>
        </pc:picChg>
        <pc:picChg chg="mod">
          <ac:chgData name="홍윤기" userId="S::2360340022@office.kopo.ac.kr::1bdb1efb-bd84-43f7-bddf-f717fa8cf84f" providerId="AD" clId="Web-{6881D63B-37FA-11F1-9709-5B9EC7D1C7DA}" dt="2023-04-16T14:47:22.580" v="1249" actId="1076"/>
          <ac:picMkLst>
            <pc:docMk/>
            <pc:sldMk cId="1822764445" sldId="333"/>
            <ac:picMk id="4" creationId="{1651F116-9BB6-8352-1D79-96F52B045112}"/>
          </ac:picMkLst>
        </pc:picChg>
        <pc:picChg chg="mod">
          <ac:chgData name="홍윤기" userId="S::2360340022@office.kopo.ac.kr::1bdb1efb-bd84-43f7-bddf-f717fa8cf84f" providerId="AD" clId="Web-{6881D63B-37FA-11F1-9709-5B9EC7D1C7DA}" dt="2023-04-16T14:51:25.067" v="1445" actId="1076"/>
          <ac:picMkLst>
            <pc:docMk/>
            <pc:sldMk cId="1822764445" sldId="333"/>
            <ac:picMk id="11" creationId="{3015743F-16B4-27FB-37CE-6B5F3FD0ECCF}"/>
          </ac:picMkLst>
        </pc:picChg>
      </pc:sldChg>
      <pc:sldChg chg="add del replId">
        <pc:chgData name="홍윤기" userId="S::2360340022@office.kopo.ac.kr::1bdb1efb-bd84-43f7-bddf-f717fa8cf84f" providerId="AD" clId="Web-{6881D63B-37FA-11F1-9709-5B9EC7D1C7DA}" dt="2023-04-16T14:45:58.433" v="1244"/>
        <pc:sldMkLst>
          <pc:docMk/>
          <pc:sldMk cId="2979942843" sldId="333"/>
        </pc:sldMkLst>
      </pc:sldChg>
      <pc:sldChg chg="modSp add ord replId">
        <pc:chgData name="홍윤기" userId="S::2360340022@office.kopo.ac.kr::1bdb1efb-bd84-43f7-bddf-f717fa8cf84f" providerId="AD" clId="Web-{6881D63B-37FA-11F1-9709-5B9EC7D1C7DA}" dt="2023-04-16T14:58:04.772" v="1760" actId="20577"/>
        <pc:sldMkLst>
          <pc:docMk/>
          <pc:sldMk cId="1909616654" sldId="334"/>
        </pc:sldMkLst>
        <pc:spChg chg="mod">
          <ac:chgData name="홍윤기" userId="S::2360340022@office.kopo.ac.kr::1bdb1efb-bd84-43f7-bddf-f717fa8cf84f" providerId="AD" clId="Web-{6881D63B-37FA-11F1-9709-5B9EC7D1C7DA}" dt="2023-04-16T14:58:04.772" v="1760" actId="20577"/>
          <ac:spMkLst>
            <pc:docMk/>
            <pc:sldMk cId="1909616654" sldId="334"/>
            <ac:spMk id="3" creationId="{00FA392C-35B6-470B-9968-75A139BC0E4C}"/>
          </ac:spMkLst>
        </pc:spChg>
      </pc:sldChg>
      <pc:sldChg chg="add del replId">
        <pc:chgData name="홍윤기" userId="S::2360340022@office.kopo.ac.kr::1bdb1efb-bd84-43f7-bddf-f717fa8cf84f" providerId="AD" clId="Web-{6881D63B-37FA-11F1-9709-5B9EC7D1C7DA}" dt="2023-04-16T14:45:58.417" v="1243"/>
        <pc:sldMkLst>
          <pc:docMk/>
          <pc:sldMk cId="3922057085" sldId="334"/>
        </pc:sldMkLst>
      </pc:sldChg>
      <pc:sldChg chg="add replId">
        <pc:chgData name="홍윤기" userId="S::2360340022@office.kopo.ac.kr::1bdb1efb-bd84-43f7-bddf-f717fa8cf84f" providerId="AD" clId="Web-{6881D63B-37FA-11F1-9709-5B9EC7D1C7DA}" dt="2023-04-16T14:58:54.088" v="1762"/>
        <pc:sldMkLst>
          <pc:docMk/>
          <pc:sldMk cId="1483969287" sldId="335"/>
        </pc:sldMkLst>
      </pc:sldChg>
      <pc:sldChg chg="add del replId">
        <pc:chgData name="홍윤기" userId="S::2360340022@office.kopo.ac.kr::1bdb1efb-bd84-43f7-bddf-f717fa8cf84f" providerId="AD" clId="Web-{6881D63B-37FA-11F1-9709-5B9EC7D1C7DA}" dt="2023-04-16T15:00:08.210" v="1777"/>
        <pc:sldMkLst>
          <pc:docMk/>
          <pc:sldMk cId="138501178" sldId="336"/>
        </pc:sldMkLst>
      </pc:sldChg>
      <pc:sldChg chg="add del replId">
        <pc:chgData name="홍윤기" userId="S::2360340022@office.kopo.ac.kr::1bdb1efb-bd84-43f7-bddf-f717fa8cf84f" providerId="AD" clId="Web-{6881D63B-37FA-11F1-9709-5B9EC7D1C7DA}" dt="2023-04-16T15:19:30.515" v="2571"/>
        <pc:sldMkLst>
          <pc:docMk/>
          <pc:sldMk cId="2354128138" sldId="336"/>
        </pc:sldMkLst>
      </pc:sldChg>
      <pc:sldChg chg="modSp add ord replId">
        <pc:chgData name="홍윤기" userId="S::2360340022@office.kopo.ac.kr::1bdb1efb-bd84-43f7-bddf-f717fa8cf84f" providerId="AD" clId="Web-{6881D63B-37FA-11F1-9709-5B9EC7D1C7DA}" dt="2023-04-16T15:21:14.320" v="2587"/>
        <pc:sldMkLst>
          <pc:docMk/>
          <pc:sldMk cId="228222530" sldId="337"/>
        </pc:sldMkLst>
        <pc:spChg chg="mod">
          <ac:chgData name="홍윤기" userId="S::2360340022@office.kopo.ac.kr::1bdb1efb-bd84-43f7-bddf-f717fa8cf84f" providerId="AD" clId="Web-{6881D63B-37FA-11F1-9709-5B9EC7D1C7DA}" dt="2023-04-16T15:18:48.918" v="2569" actId="1076"/>
          <ac:spMkLst>
            <pc:docMk/>
            <pc:sldMk cId="228222530" sldId="337"/>
            <ac:spMk id="3" creationId="{1CDDE218-642E-563F-93DE-E3B420244789}"/>
          </ac:spMkLst>
        </pc:spChg>
        <pc:spChg chg="mod">
          <ac:chgData name="홍윤기" userId="S::2360340022@office.kopo.ac.kr::1bdb1efb-bd84-43f7-bddf-f717fa8cf84f" providerId="AD" clId="Web-{6881D63B-37FA-11F1-9709-5B9EC7D1C7DA}" dt="2023-04-16T15:18:07.227" v="2560" actId="1076"/>
          <ac:spMkLst>
            <pc:docMk/>
            <pc:sldMk cId="228222530" sldId="337"/>
            <ac:spMk id="7" creationId="{6AA16F59-0606-BABD-62EC-9953B2D93141}"/>
          </ac:spMkLst>
        </pc:spChg>
        <pc:spChg chg="mod">
          <ac:chgData name="홍윤기" userId="S::2360340022@office.kopo.ac.kr::1bdb1efb-bd84-43f7-bddf-f717fa8cf84f" providerId="AD" clId="Web-{6881D63B-37FA-11F1-9709-5B9EC7D1C7DA}" dt="2023-04-16T15:11:34.155" v="2000" actId="20577"/>
          <ac:spMkLst>
            <pc:docMk/>
            <pc:sldMk cId="228222530" sldId="337"/>
            <ac:spMk id="8" creationId="{E8141D13-35C9-B819-2BD2-2B79155BFC96}"/>
          </ac:spMkLst>
        </pc:spChg>
        <pc:spChg chg="mod">
          <ac:chgData name="홍윤기" userId="S::2360340022@office.kopo.ac.kr::1bdb1efb-bd84-43f7-bddf-f717fa8cf84f" providerId="AD" clId="Web-{6881D63B-37FA-11F1-9709-5B9EC7D1C7DA}" dt="2023-04-16T15:18:36.183" v="2568" actId="20577"/>
          <ac:spMkLst>
            <pc:docMk/>
            <pc:sldMk cId="228222530" sldId="337"/>
            <ac:spMk id="12" creationId="{DC4E8803-090A-0493-24E0-63C58568AE27}"/>
          </ac:spMkLst>
        </pc:spChg>
        <pc:picChg chg="mod">
          <ac:chgData name="홍윤기" userId="S::2360340022@office.kopo.ac.kr::1bdb1efb-bd84-43f7-bddf-f717fa8cf84f" providerId="AD" clId="Web-{6881D63B-37FA-11F1-9709-5B9EC7D1C7DA}" dt="2023-04-16T15:18:13.259" v="2562" actId="1076"/>
          <ac:picMkLst>
            <pc:docMk/>
            <pc:sldMk cId="228222530" sldId="337"/>
            <ac:picMk id="2" creationId="{4EA1F357-39D9-FB28-CAFE-28E68DF193AD}"/>
          </ac:picMkLst>
        </pc:picChg>
      </pc:sldChg>
      <pc:sldChg chg="add del replId">
        <pc:chgData name="홍윤기" userId="S::2360340022@office.kopo.ac.kr::1bdb1efb-bd84-43f7-bddf-f717fa8cf84f" providerId="AD" clId="Web-{6881D63B-37FA-11F1-9709-5B9EC7D1C7DA}" dt="2023-04-16T15:19:28.452" v="2570"/>
        <pc:sldMkLst>
          <pc:docMk/>
          <pc:sldMk cId="2139208520" sldId="338"/>
        </pc:sldMkLst>
      </pc:sldChg>
      <pc:sldChg chg="delSp modSp add replId">
        <pc:chgData name="홍윤기" userId="S::2360340022@office.kopo.ac.kr::1bdb1efb-bd84-43f7-bddf-f717fa8cf84f" providerId="AD" clId="Web-{6881D63B-37FA-11F1-9709-5B9EC7D1C7DA}" dt="2023-04-16T15:11:15.623" v="1997" actId="1076"/>
        <pc:sldMkLst>
          <pc:docMk/>
          <pc:sldMk cId="3975682948" sldId="339"/>
        </pc:sldMkLst>
        <pc:spChg chg="mod">
          <ac:chgData name="홍윤기" userId="S::2360340022@office.kopo.ac.kr::1bdb1efb-bd84-43f7-bddf-f717fa8cf84f" providerId="AD" clId="Web-{6881D63B-37FA-11F1-9709-5B9EC7D1C7DA}" dt="2023-04-16T15:11:02.559" v="1994" actId="1076"/>
          <ac:spMkLst>
            <pc:docMk/>
            <pc:sldMk cId="3975682948" sldId="339"/>
            <ac:spMk id="7" creationId="{6AA16F59-0606-BABD-62EC-9953B2D93141}"/>
          </ac:spMkLst>
        </pc:spChg>
        <pc:spChg chg="mod">
          <ac:chgData name="홍윤기" userId="S::2360340022@office.kopo.ac.kr::1bdb1efb-bd84-43f7-bddf-f717fa8cf84f" providerId="AD" clId="Web-{6881D63B-37FA-11F1-9709-5B9EC7D1C7DA}" dt="2023-04-16T15:11:15.623" v="1997" actId="1076"/>
          <ac:spMkLst>
            <pc:docMk/>
            <pc:sldMk cId="3975682948" sldId="339"/>
            <ac:spMk id="8" creationId="{E8141D13-35C9-B819-2BD2-2B79155BFC96}"/>
          </ac:spMkLst>
        </pc:spChg>
        <pc:spChg chg="del">
          <ac:chgData name="홍윤기" userId="S::2360340022@office.kopo.ac.kr::1bdb1efb-bd84-43f7-bddf-f717fa8cf84f" providerId="AD" clId="Web-{6881D63B-37FA-11F1-9709-5B9EC7D1C7DA}" dt="2023-04-16T15:07:28.603" v="1801"/>
          <ac:spMkLst>
            <pc:docMk/>
            <pc:sldMk cId="3975682948" sldId="339"/>
            <ac:spMk id="12" creationId="{DC4E8803-090A-0493-24E0-63C58568AE27}"/>
          </ac:spMkLst>
        </pc:spChg>
      </pc:sldChg>
      <pc:sldChg chg="modSp add replId">
        <pc:chgData name="홍윤기" userId="S::2360340022@office.kopo.ac.kr::1bdb1efb-bd84-43f7-bddf-f717fa8cf84f" providerId="AD" clId="Web-{6881D63B-37FA-11F1-9709-5B9EC7D1C7DA}" dt="2023-04-16T15:07:06.070" v="1800"/>
        <pc:sldMkLst>
          <pc:docMk/>
          <pc:sldMk cId="1685012370" sldId="340"/>
        </pc:sldMkLst>
        <pc:spChg chg="mod">
          <ac:chgData name="홍윤기" userId="S::2360340022@office.kopo.ac.kr::1bdb1efb-bd84-43f7-bddf-f717fa8cf84f" providerId="AD" clId="Web-{6881D63B-37FA-11F1-9709-5B9EC7D1C7DA}" dt="2023-04-16T15:07:00.695" v="1799" actId="20577"/>
          <ac:spMkLst>
            <pc:docMk/>
            <pc:sldMk cId="1685012370" sldId="340"/>
            <ac:spMk id="8" creationId="{E8141D13-35C9-B819-2BD2-2B79155BFC96}"/>
          </ac:spMkLst>
        </pc:spChg>
        <pc:picChg chg="mod">
          <ac:chgData name="홍윤기" userId="S::2360340022@office.kopo.ac.kr::1bdb1efb-bd84-43f7-bddf-f717fa8cf84f" providerId="AD" clId="Web-{6881D63B-37FA-11F1-9709-5B9EC7D1C7DA}" dt="2023-04-16T15:07:06.070" v="1800"/>
          <ac:picMkLst>
            <pc:docMk/>
            <pc:sldMk cId="1685012370" sldId="340"/>
            <ac:picMk id="16" creationId="{9C7A98CE-17A2-BBAC-6C35-8C26A231B16A}"/>
          </ac:picMkLst>
        </pc:picChg>
      </pc:sldChg>
      <pc:sldChg chg="modSp add replId">
        <pc:chgData name="홍윤기" userId="S::2360340022@office.kopo.ac.kr::1bdb1efb-bd84-43f7-bddf-f717fa8cf84f" providerId="AD" clId="Web-{6881D63B-37FA-11F1-9709-5B9EC7D1C7DA}" dt="2023-04-16T15:03:59.743" v="1793" actId="1076"/>
        <pc:sldMkLst>
          <pc:docMk/>
          <pc:sldMk cId="2127229900" sldId="341"/>
        </pc:sldMkLst>
        <pc:spChg chg="mod">
          <ac:chgData name="홍윤기" userId="S::2360340022@office.kopo.ac.kr::1bdb1efb-bd84-43f7-bddf-f717fa8cf84f" providerId="AD" clId="Web-{6881D63B-37FA-11F1-9709-5B9EC7D1C7DA}" dt="2023-04-16T15:00:57.152" v="1789" actId="20577"/>
          <ac:spMkLst>
            <pc:docMk/>
            <pc:sldMk cId="2127229900" sldId="341"/>
            <ac:spMk id="8" creationId="{E8141D13-35C9-B819-2BD2-2B79155BFC96}"/>
          </ac:spMkLst>
        </pc:spChg>
        <pc:picChg chg="mod">
          <ac:chgData name="홍윤기" userId="S::2360340022@office.kopo.ac.kr::1bdb1efb-bd84-43f7-bddf-f717fa8cf84f" providerId="AD" clId="Web-{6881D63B-37FA-11F1-9709-5B9EC7D1C7DA}" dt="2023-04-16T15:03:59.743" v="1793" actId="1076"/>
          <ac:picMkLst>
            <pc:docMk/>
            <pc:sldMk cId="2127229900" sldId="341"/>
            <ac:picMk id="11" creationId="{2874B30C-501F-C367-701A-F2A9DD53A132}"/>
          </ac:picMkLst>
        </pc:picChg>
      </pc:sldChg>
      <pc:sldChg chg="modSp add ord replId">
        <pc:chgData name="홍윤기" userId="S::2360340022@office.kopo.ac.kr::1bdb1efb-bd84-43f7-bddf-f717fa8cf84f" providerId="AD" clId="Web-{6881D63B-37FA-11F1-9709-5B9EC7D1C7DA}" dt="2023-04-16T15:20:42.505" v="2586" actId="1076"/>
        <pc:sldMkLst>
          <pc:docMk/>
          <pc:sldMk cId="2096347800" sldId="342"/>
        </pc:sldMkLst>
        <pc:spChg chg="mod">
          <ac:chgData name="홍윤기" userId="S::2360340022@office.kopo.ac.kr::1bdb1efb-bd84-43f7-bddf-f717fa8cf84f" providerId="AD" clId="Web-{6881D63B-37FA-11F1-9709-5B9EC7D1C7DA}" dt="2023-04-16T15:20:42.505" v="2586" actId="1076"/>
          <ac:spMkLst>
            <pc:docMk/>
            <pc:sldMk cId="2096347800" sldId="342"/>
            <ac:spMk id="2" creationId="{00000000-0000-0000-0000-000000000000}"/>
          </ac:spMkLst>
        </pc:spChg>
      </pc:sldChg>
      <pc:sldChg chg="addSp delSp modSp add ord replId">
        <pc:chgData name="홍윤기" userId="S::2360340022@office.kopo.ac.kr::1bdb1efb-bd84-43f7-bddf-f717fa8cf84f" providerId="AD" clId="Web-{6881D63B-37FA-11F1-9709-5B9EC7D1C7DA}" dt="2023-04-16T15:23:43.381" v="2716" actId="1076"/>
        <pc:sldMkLst>
          <pc:docMk/>
          <pc:sldMk cId="583271366" sldId="343"/>
        </pc:sldMkLst>
        <pc:spChg chg="del">
          <ac:chgData name="홍윤기" userId="S::2360340022@office.kopo.ac.kr::1bdb1efb-bd84-43f7-bddf-f717fa8cf84f" providerId="AD" clId="Web-{6881D63B-37FA-11F1-9709-5B9EC7D1C7DA}" dt="2023-04-16T15:21:43.716" v="2597"/>
          <ac:spMkLst>
            <pc:docMk/>
            <pc:sldMk cId="583271366" sldId="343"/>
            <ac:spMk id="3" creationId="{1CDDE218-642E-563F-93DE-E3B420244789}"/>
          </ac:spMkLst>
        </pc:spChg>
        <pc:spChg chg="del">
          <ac:chgData name="홍윤기" userId="S::2360340022@office.kopo.ac.kr::1bdb1efb-bd84-43f7-bddf-f717fa8cf84f" providerId="AD" clId="Web-{6881D63B-37FA-11F1-9709-5B9EC7D1C7DA}" dt="2023-04-16T15:21:34.415" v="2593"/>
          <ac:spMkLst>
            <pc:docMk/>
            <pc:sldMk cId="583271366" sldId="343"/>
            <ac:spMk id="7" creationId="{6AA16F59-0606-BABD-62EC-9953B2D93141}"/>
          </ac:spMkLst>
        </pc:spChg>
        <pc:spChg chg="mod">
          <ac:chgData name="홍윤기" userId="S::2360340022@office.kopo.ac.kr::1bdb1efb-bd84-43f7-bddf-f717fa8cf84f" providerId="AD" clId="Web-{6881D63B-37FA-11F1-9709-5B9EC7D1C7DA}" dt="2023-04-16T15:23:22.254" v="2711" actId="20577"/>
          <ac:spMkLst>
            <pc:docMk/>
            <pc:sldMk cId="583271366" sldId="343"/>
            <ac:spMk id="8" creationId="{E8141D13-35C9-B819-2BD2-2B79155BFC96}"/>
          </ac:spMkLst>
        </pc:spChg>
        <pc:spChg chg="add mod">
          <ac:chgData name="홍윤기" userId="S::2360340022@office.kopo.ac.kr::1bdb1efb-bd84-43f7-bddf-f717fa8cf84f" providerId="AD" clId="Web-{6881D63B-37FA-11F1-9709-5B9EC7D1C7DA}" dt="2023-04-16T15:23:43.381" v="2716" actId="1076"/>
          <ac:spMkLst>
            <pc:docMk/>
            <pc:sldMk cId="583271366" sldId="343"/>
            <ac:spMk id="10" creationId="{1444EE8B-204F-BDC8-664F-C70968548F84}"/>
          </ac:spMkLst>
        </pc:spChg>
        <pc:spChg chg="del">
          <ac:chgData name="홍윤기" userId="S::2360340022@office.kopo.ac.kr::1bdb1efb-bd84-43f7-bddf-f717fa8cf84f" providerId="AD" clId="Web-{6881D63B-37FA-11F1-9709-5B9EC7D1C7DA}" dt="2023-04-16T15:21:40.622" v="2595"/>
          <ac:spMkLst>
            <pc:docMk/>
            <pc:sldMk cId="583271366" sldId="343"/>
            <ac:spMk id="12" creationId="{DC4E8803-090A-0493-24E0-63C58568AE27}"/>
          </ac:spMkLst>
        </pc:spChg>
        <pc:picChg chg="del">
          <ac:chgData name="홍윤기" userId="S::2360340022@office.kopo.ac.kr::1bdb1efb-bd84-43f7-bddf-f717fa8cf84f" providerId="AD" clId="Web-{6881D63B-37FA-11F1-9709-5B9EC7D1C7DA}" dt="2023-04-16T15:21:32.212" v="2592"/>
          <ac:picMkLst>
            <pc:docMk/>
            <pc:sldMk cId="583271366" sldId="343"/>
            <ac:picMk id="2" creationId="{4EA1F357-39D9-FB28-CAFE-28E68DF193AD}"/>
          </ac:picMkLst>
        </pc:picChg>
        <pc:picChg chg="del">
          <ac:chgData name="홍윤기" userId="S::2360340022@office.kopo.ac.kr::1bdb1efb-bd84-43f7-bddf-f717fa8cf84f" providerId="AD" clId="Web-{6881D63B-37FA-11F1-9709-5B9EC7D1C7DA}" dt="2023-04-16T15:21:29.774" v="2590"/>
          <ac:picMkLst>
            <pc:docMk/>
            <pc:sldMk cId="583271366" sldId="343"/>
            <ac:picMk id="4" creationId="{1651F116-9BB6-8352-1D79-96F52B045112}"/>
          </ac:picMkLst>
        </pc:picChg>
        <pc:picChg chg="del">
          <ac:chgData name="홍윤기" userId="S::2360340022@office.kopo.ac.kr::1bdb1efb-bd84-43f7-bddf-f717fa8cf84f" providerId="AD" clId="Web-{6881D63B-37FA-11F1-9709-5B9EC7D1C7DA}" dt="2023-04-16T15:21:30.352" v="2591"/>
          <ac:picMkLst>
            <pc:docMk/>
            <pc:sldMk cId="583271366" sldId="343"/>
            <ac:picMk id="11" creationId="{3015743F-16B4-27FB-37CE-6B5F3FD0ECCF}"/>
          </ac:picMkLst>
        </pc:picChg>
      </pc:sldChg>
      <pc:sldChg chg="addSp delSp modSp add ord replId">
        <pc:chgData name="홍윤기" userId="S::2360340022@office.kopo.ac.kr::1bdb1efb-bd84-43f7-bddf-f717fa8cf84f" providerId="AD" clId="Web-{6881D63B-37FA-11F1-9709-5B9EC7D1C7DA}" dt="2023-04-16T15:36:41.410" v="2736" actId="20577"/>
        <pc:sldMkLst>
          <pc:docMk/>
          <pc:sldMk cId="2290637638" sldId="344"/>
        </pc:sldMkLst>
        <pc:spChg chg="mod">
          <ac:chgData name="홍윤기" userId="S::2360340022@office.kopo.ac.kr::1bdb1efb-bd84-43f7-bddf-f717fa8cf84f" providerId="AD" clId="Web-{6881D63B-37FA-11F1-9709-5B9EC7D1C7DA}" dt="2023-04-16T15:36:41.410" v="2736" actId="20577"/>
          <ac:spMkLst>
            <pc:docMk/>
            <pc:sldMk cId="2290637638" sldId="344"/>
            <ac:spMk id="8" creationId="{E8141D13-35C9-B819-2BD2-2B79155BFC96}"/>
          </ac:spMkLst>
        </pc:spChg>
        <pc:spChg chg="del mod">
          <ac:chgData name="홍윤기" userId="S::2360340022@office.kopo.ac.kr::1bdb1efb-bd84-43f7-bddf-f717fa8cf84f" providerId="AD" clId="Web-{6881D63B-37FA-11F1-9709-5B9EC7D1C7DA}" dt="2023-04-16T15:36:02.609" v="2720"/>
          <ac:spMkLst>
            <pc:docMk/>
            <pc:sldMk cId="2290637638" sldId="344"/>
            <ac:spMk id="10" creationId="{1444EE8B-204F-BDC8-664F-C70968548F84}"/>
          </ac:spMkLst>
        </pc:spChg>
        <pc:picChg chg="add mod ord">
          <ac:chgData name="홍윤기" userId="S::2360340022@office.kopo.ac.kr::1bdb1efb-bd84-43f7-bddf-f717fa8cf84f" providerId="AD" clId="Web-{6881D63B-37FA-11F1-9709-5B9EC7D1C7DA}" dt="2023-04-16T15:36:09.984" v="2724" actId="1076"/>
          <ac:picMkLst>
            <pc:docMk/>
            <pc:sldMk cId="2290637638" sldId="344"/>
            <ac:picMk id="2" creationId="{D1C6CE69-4F7B-660B-4EE5-893A2FA38F43}"/>
          </ac:picMkLst>
        </pc:picChg>
      </pc:sldChg>
    </pc:docChg>
  </pc:docChgLst>
  <pc:docChgLst>
    <pc:chgData name="홍윤기" userId="S::2360340022@office.kopo.ac.kr::1bdb1efb-bd84-43f7-bddf-f717fa8cf84f" providerId="AD" clId="Web-{492C3BC1-410C-0664-FCF2-F9C47A5F905D}"/>
    <pc:docChg chg="addSld modSld sldOrd">
      <pc:chgData name="홍윤기" userId="S::2360340022@office.kopo.ac.kr::1bdb1efb-bd84-43f7-bddf-f717fa8cf84f" providerId="AD" clId="Web-{492C3BC1-410C-0664-FCF2-F9C47A5F905D}" dt="2023-04-16T15:57:19.733" v="1112" actId="20577"/>
      <pc:docMkLst>
        <pc:docMk/>
      </pc:docMkLst>
      <pc:sldChg chg="modSp add ord replId">
        <pc:chgData name="홍윤기" userId="S::2360340022@office.kopo.ac.kr::1bdb1efb-bd84-43f7-bddf-f717fa8cf84f" providerId="AD" clId="Web-{492C3BC1-410C-0664-FCF2-F9C47A5F905D}" dt="2023-04-16T15:38:03.932" v="7" actId="1076"/>
        <pc:sldMkLst>
          <pc:docMk/>
          <pc:sldMk cId="1348768362" sldId="345"/>
        </pc:sldMkLst>
        <pc:spChg chg="mod">
          <ac:chgData name="홍윤기" userId="S::2360340022@office.kopo.ac.kr::1bdb1efb-bd84-43f7-bddf-f717fa8cf84f" providerId="AD" clId="Web-{492C3BC1-410C-0664-FCF2-F9C47A5F905D}" dt="2023-04-16T15:38:03.932" v="7" actId="1076"/>
          <ac:spMkLst>
            <pc:docMk/>
            <pc:sldMk cId="1348768362" sldId="345"/>
            <ac:spMk id="2" creationId="{00000000-0000-0000-0000-000000000000}"/>
          </ac:spMkLst>
        </pc:spChg>
      </pc:sldChg>
      <pc:sldChg chg="modSp add replId">
        <pc:chgData name="홍윤기" userId="S::2360340022@office.kopo.ac.kr::1bdb1efb-bd84-43f7-bddf-f717fa8cf84f" providerId="AD" clId="Web-{492C3BC1-410C-0664-FCF2-F9C47A5F905D}" dt="2023-04-16T15:38:28.278" v="21" actId="1076"/>
        <pc:sldMkLst>
          <pc:docMk/>
          <pc:sldMk cId="1999190453" sldId="346"/>
        </pc:sldMkLst>
        <pc:spChg chg="mod">
          <ac:chgData name="홍윤기" userId="S::2360340022@office.kopo.ac.kr::1bdb1efb-bd84-43f7-bddf-f717fa8cf84f" providerId="AD" clId="Web-{492C3BC1-410C-0664-FCF2-F9C47A5F905D}" dt="2023-04-16T15:38:28.278" v="21" actId="1076"/>
          <ac:spMkLst>
            <pc:docMk/>
            <pc:sldMk cId="1999190453" sldId="346"/>
            <ac:spMk id="2" creationId="{00000000-0000-0000-0000-000000000000}"/>
          </ac:spMkLst>
        </pc:spChg>
      </pc:sldChg>
      <pc:sldChg chg="modSp add ord replId">
        <pc:chgData name="홍윤기" userId="S::2360340022@office.kopo.ac.kr::1bdb1efb-bd84-43f7-bddf-f717fa8cf84f" providerId="AD" clId="Web-{492C3BC1-410C-0664-FCF2-F9C47A5F905D}" dt="2023-04-16T15:53:19.547" v="808" actId="20577"/>
        <pc:sldMkLst>
          <pc:docMk/>
          <pc:sldMk cId="2891554703" sldId="347"/>
        </pc:sldMkLst>
        <pc:spChg chg="mod">
          <ac:chgData name="홍윤기" userId="S::2360340022@office.kopo.ac.kr::1bdb1efb-bd84-43f7-bddf-f717fa8cf84f" providerId="AD" clId="Web-{492C3BC1-410C-0664-FCF2-F9C47A5F905D}" dt="2023-04-16T15:38:40.263" v="31" actId="20577"/>
          <ac:spMkLst>
            <pc:docMk/>
            <pc:sldMk cId="2891554703" sldId="347"/>
            <ac:spMk id="8" creationId="{E8141D13-35C9-B819-2BD2-2B79155BFC96}"/>
          </ac:spMkLst>
        </pc:spChg>
        <pc:spChg chg="mod">
          <ac:chgData name="홍윤기" userId="S::2360340022@office.kopo.ac.kr::1bdb1efb-bd84-43f7-bddf-f717fa8cf84f" providerId="AD" clId="Web-{492C3BC1-410C-0664-FCF2-F9C47A5F905D}" dt="2023-04-16T15:53:19.547" v="808" actId="20577"/>
          <ac:spMkLst>
            <pc:docMk/>
            <pc:sldMk cId="2891554703" sldId="347"/>
            <ac:spMk id="10" creationId="{1444EE8B-204F-BDC8-664F-C70968548F84}"/>
          </ac:spMkLst>
        </pc:spChg>
      </pc:sldChg>
      <pc:sldChg chg="modSp add replId">
        <pc:chgData name="홍윤기" userId="S::2360340022@office.kopo.ac.kr::1bdb1efb-bd84-43f7-bddf-f717fa8cf84f" providerId="AD" clId="Web-{492C3BC1-410C-0664-FCF2-F9C47A5F905D}" dt="2023-04-16T15:51:07.712" v="780" actId="1076"/>
        <pc:sldMkLst>
          <pc:docMk/>
          <pc:sldMk cId="566435291" sldId="348"/>
        </pc:sldMkLst>
        <pc:spChg chg="mod">
          <ac:chgData name="홍윤기" userId="S::2360340022@office.kopo.ac.kr::1bdb1efb-bd84-43f7-bddf-f717fa8cf84f" providerId="AD" clId="Web-{492C3BC1-410C-0664-FCF2-F9C47A5F905D}" dt="2023-04-16T15:49:52.536" v="751" actId="20577"/>
          <ac:spMkLst>
            <pc:docMk/>
            <pc:sldMk cId="566435291" sldId="348"/>
            <ac:spMk id="8" creationId="{E8141D13-35C9-B819-2BD2-2B79155BFC96}"/>
          </ac:spMkLst>
        </pc:spChg>
        <pc:spChg chg="mod">
          <ac:chgData name="홍윤기" userId="S::2360340022@office.kopo.ac.kr::1bdb1efb-bd84-43f7-bddf-f717fa8cf84f" providerId="AD" clId="Web-{492C3BC1-410C-0664-FCF2-F9C47A5F905D}" dt="2023-04-16T15:51:07.712" v="780" actId="1076"/>
          <ac:spMkLst>
            <pc:docMk/>
            <pc:sldMk cId="566435291" sldId="348"/>
            <ac:spMk id="10" creationId="{1444EE8B-204F-BDC8-664F-C70968548F84}"/>
          </ac:spMkLst>
        </pc:spChg>
      </pc:sldChg>
      <pc:sldChg chg="modSp add replId">
        <pc:chgData name="홍윤기" userId="S::2360340022@office.kopo.ac.kr::1bdb1efb-bd84-43f7-bddf-f717fa8cf84f" providerId="AD" clId="Web-{492C3BC1-410C-0664-FCF2-F9C47A5F905D}" dt="2023-04-16T15:50:50.695" v="777" actId="20577"/>
        <pc:sldMkLst>
          <pc:docMk/>
          <pc:sldMk cId="2600574747" sldId="349"/>
        </pc:sldMkLst>
        <pc:spChg chg="mod">
          <ac:chgData name="홍윤기" userId="S::2360340022@office.kopo.ac.kr::1bdb1efb-bd84-43f7-bddf-f717fa8cf84f" providerId="AD" clId="Web-{492C3BC1-410C-0664-FCF2-F9C47A5F905D}" dt="2023-04-16T15:49:37.660" v="741" actId="20577"/>
          <ac:spMkLst>
            <pc:docMk/>
            <pc:sldMk cId="2600574747" sldId="349"/>
            <ac:spMk id="8" creationId="{E8141D13-35C9-B819-2BD2-2B79155BFC96}"/>
          </ac:spMkLst>
        </pc:spChg>
        <pc:spChg chg="mod">
          <ac:chgData name="홍윤기" userId="S::2360340022@office.kopo.ac.kr::1bdb1efb-bd84-43f7-bddf-f717fa8cf84f" providerId="AD" clId="Web-{492C3BC1-410C-0664-FCF2-F9C47A5F905D}" dt="2023-04-16T15:50:50.695" v="777" actId="20577"/>
          <ac:spMkLst>
            <pc:docMk/>
            <pc:sldMk cId="2600574747" sldId="349"/>
            <ac:spMk id="10" creationId="{1444EE8B-204F-BDC8-664F-C70968548F84}"/>
          </ac:spMkLst>
        </pc:spChg>
      </pc:sldChg>
      <pc:sldChg chg="modSp add replId">
        <pc:chgData name="홍윤기" userId="S::2360340022@office.kopo.ac.kr::1bdb1efb-bd84-43f7-bddf-f717fa8cf84f" providerId="AD" clId="Web-{492C3BC1-410C-0664-FCF2-F9C47A5F905D}" dt="2023-04-16T15:57:19.733" v="1112" actId="20577"/>
        <pc:sldMkLst>
          <pc:docMk/>
          <pc:sldMk cId="301969991" sldId="350"/>
        </pc:sldMkLst>
        <pc:spChg chg="mod">
          <ac:chgData name="홍윤기" userId="S::2360340022@office.kopo.ac.kr::1bdb1efb-bd84-43f7-bddf-f717fa8cf84f" providerId="AD" clId="Web-{492C3BC1-410C-0664-FCF2-F9C47A5F905D}" dt="2023-04-16T15:53:40.674" v="825" actId="20577"/>
          <ac:spMkLst>
            <pc:docMk/>
            <pc:sldMk cId="301969991" sldId="350"/>
            <ac:spMk id="8" creationId="{E8141D13-35C9-B819-2BD2-2B79155BFC96}"/>
          </ac:spMkLst>
        </pc:spChg>
        <pc:spChg chg="mod">
          <ac:chgData name="홍윤기" userId="S::2360340022@office.kopo.ac.kr::1bdb1efb-bd84-43f7-bddf-f717fa8cf84f" providerId="AD" clId="Web-{492C3BC1-410C-0664-FCF2-F9C47A5F905D}" dt="2023-04-16T15:57:19.733" v="1112" actId="20577"/>
          <ac:spMkLst>
            <pc:docMk/>
            <pc:sldMk cId="301969991" sldId="350"/>
            <ac:spMk id="10" creationId="{1444EE8B-204F-BDC8-664F-C70968548F84}"/>
          </ac:spMkLst>
        </pc:spChg>
      </pc:sldChg>
    </pc:docChg>
  </pc:docChgLst>
  <pc:docChgLst>
    <pc:chgData name="홍윤기" userId="S::2360340022@office.kopo.ac.kr::1bdb1efb-bd84-43f7-bddf-f717fa8cf84f" providerId="AD" clId="Web-{6572286C-8362-7F07-3AF6-A1BD51FD07F0}"/>
    <pc:docChg chg="addSld delSld modSld sldOrd">
      <pc:chgData name="홍윤기" userId="S::2360340022@office.kopo.ac.kr::1bdb1efb-bd84-43f7-bddf-f717fa8cf84f" providerId="AD" clId="Web-{6572286C-8362-7F07-3AF6-A1BD51FD07F0}" dt="2023-04-02T16:38:06.206" v="1648" actId="1076"/>
      <pc:docMkLst>
        <pc:docMk/>
      </pc:docMkLst>
      <pc:sldChg chg="del">
        <pc:chgData name="홍윤기" userId="S::2360340022@office.kopo.ac.kr::1bdb1efb-bd84-43f7-bddf-f717fa8cf84f" providerId="AD" clId="Web-{6572286C-8362-7F07-3AF6-A1BD51FD07F0}" dt="2023-04-02T14:02:54.275" v="53"/>
        <pc:sldMkLst>
          <pc:docMk/>
          <pc:sldMk cId="1859603238" sldId="261"/>
        </pc:sldMkLst>
      </pc:sldChg>
      <pc:sldChg chg="del">
        <pc:chgData name="홍윤기" userId="S::2360340022@office.kopo.ac.kr::1bdb1efb-bd84-43f7-bddf-f717fa8cf84f" providerId="AD" clId="Web-{6572286C-8362-7F07-3AF6-A1BD51FD07F0}" dt="2023-04-02T14:02:56.322" v="54"/>
        <pc:sldMkLst>
          <pc:docMk/>
          <pc:sldMk cId="3261355393" sldId="269"/>
        </pc:sldMkLst>
      </pc:sldChg>
      <pc:sldChg chg="del">
        <pc:chgData name="홍윤기" userId="S::2360340022@office.kopo.ac.kr::1bdb1efb-bd84-43f7-bddf-f717fa8cf84f" providerId="AD" clId="Web-{6572286C-8362-7F07-3AF6-A1BD51FD07F0}" dt="2023-04-02T14:02:47.650" v="42"/>
        <pc:sldMkLst>
          <pc:docMk/>
          <pc:sldMk cId="82589933" sldId="270"/>
        </pc:sldMkLst>
      </pc:sldChg>
      <pc:sldChg chg="del">
        <pc:chgData name="홍윤기" userId="S::2360340022@office.kopo.ac.kr::1bdb1efb-bd84-43f7-bddf-f717fa8cf84f" providerId="AD" clId="Web-{6572286C-8362-7F07-3AF6-A1BD51FD07F0}" dt="2023-04-02T14:02:53.603" v="52"/>
        <pc:sldMkLst>
          <pc:docMk/>
          <pc:sldMk cId="1618120689" sldId="272"/>
        </pc:sldMkLst>
      </pc:sldChg>
      <pc:sldChg chg="del">
        <pc:chgData name="홍윤기" userId="S::2360340022@office.kopo.ac.kr::1bdb1efb-bd84-43f7-bddf-f717fa8cf84f" providerId="AD" clId="Web-{6572286C-8362-7F07-3AF6-A1BD51FD07F0}" dt="2023-04-02T14:02:46.993" v="41"/>
        <pc:sldMkLst>
          <pc:docMk/>
          <pc:sldMk cId="3815857113" sldId="273"/>
        </pc:sldMkLst>
      </pc:sldChg>
      <pc:sldChg chg="del">
        <pc:chgData name="홍윤기" userId="S::2360340022@office.kopo.ac.kr::1bdb1efb-bd84-43f7-bddf-f717fa8cf84f" providerId="AD" clId="Web-{6572286C-8362-7F07-3AF6-A1BD51FD07F0}" dt="2023-04-02T14:02:45.525" v="39"/>
        <pc:sldMkLst>
          <pc:docMk/>
          <pc:sldMk cId="3315593976" sldId="274"/>
        </pc:sldMkLst>
      </pc:sldChg>
      <pc:sldChg chg="del">
        <pc:chgData name="홍윤기" userId="S::2360340022@office.kopo.ac.kr::1bdb1efb-bd84-43f7-bddf-f717fa8cf84f" providerId="AD" clId="Web-{6572286C-8362-7F07-3AF6-A1BD51FD07F0}" dt="2023-04-02T14:02:44.759" v="38"/>
        <pc:sldMkLst>
          <pc:docMk/>
          <pc:sldMk cId="1751995023" sldId="275"/>
        </pc:sldMkLst>
      </pc:sldChg>
      <pc:sldChg chg="del">
        <pc:chgData name="홍윤기" userId="S::2360340022@office.kopo.ac.kr::1bdb1efb-bd84-43f7-bddf-f717fa8cf84f" providerId="AD" clId="Web-{6572286C-8362-7F07-3AF6-A1BD51FD07F0}" dt="2023-04-02T14:02:52.993" v="51"/>
        <pc:sldMkLst>
          <pc:docMk/>
          <pc:sldMk cId="2984774628" sldId="276"/>
        </pc:sldMkLst>
      </pc:sldChg>
      <pc:sldChg chg="del">
        <pc:chgData name="홍윤기" userId="S::2360340022@office.kopo.ac.kr::1bdb1efb-bd84-43f7-bddf-f717fa8cf84f" providerId="AD" clId="Web-{6572286C-8362-7F07-3AF6-A1BD51FD07F0}" dt="2023-04-02T14:02:46.353" v="40"/>
        <pc:sldMkLst>
          <pc:docMk/>
          <pc:sldMk cId="1482800871" sldId="277"/>
        </pc:sldMkLst>
      </pc:sldChg>
      <pc:sldChg chg="del">
        <pc:chgData name="홍윤기" userId="S::2360340022@office.kopo.ac.kr::1bdb1efb-bd84-43f7-bddf-f717fa8cf84f" providerId="AD" clId="Web-{6572286C-8362-7F07-3AF6-A1BD51FD07F0}" dt="2023-04-02T14:02:44.196" v="37"/>
        <pc:sldMkLst>
          <pc:docMk/>
          <pc:sldMk cId="528378347" sldId="278"/>
        </pc:sldMkLst>
      </pc:sldChg>
      <pc:sldChg chg="del">
        <pc:chgData name="홍윤기" userId="S::2360340022@office.kopo.ac.kr::1bdb1efb-bd84-43f7-bddf-f717fa8cf84f" providerId="AD" clId="Web-{6572286C-8362-7F07-3AF6-A1BD51FD07F0}" dt="2023-04-02T14:02:42.540" v="35"/>
        <pc:sldMkLst>
          <pc:docMk/>
          <pc:sldMk cId="1485474199" sldId="279"/>
        </pc:sldMkLst>
      </pc:sldChg>
      <pc:sldChg chg="del">
        <pc:chgData name="홍윤기" userId="S::2360340022@office.kopo.ac.kr::1bdb1efb-bd84-43f7-bddf-f717fa8cf84f" providerId="AD" clId="Web-{6572286C-8362-7F07-3AF6-A1BD51FD07F0}" dt="2023-04-02T14:02:43.634" v="36"/>
        <pc:sldMkLst>
          <pc:docMk/>
          <pc:sldMk cId="615775116" sldId="281"/>
        </pc:sldMkLst>
      </pc:sldChg>
      <pc:sldChg chg="del">
        <pc:chgData name="홍윤기" userId="S::2360340022@office.kopo.ac.kr::1bdb1efb-bd84-43f7-bddf-f717fa8cf84f" providerId="AD" clId="Web-{6572286C-8362-7F07-3AF6-A1BD51FD07F0}" dt="2023-04-02T14:02:52.415" v="50"/>
        <pc:sldMkLst>
          <pc:docMk/>
          <pc:sldMk cId="26707537" sldId="282"/>
        </pc:sldMkLst>
      </pc:sldChg>
      <pc:sldChg chg="del">
        <pc:chgData name="홍윤기" userId="S::2360340022@office.kopo.ac.kr::1bdb1efb-bd84-43f7-bddf-f717fa8cf84f" providerId="AD" clId="Web-{6572286C-8362-7F07-3AF6-A1BD51FD07F0}" dt="2023-04-02T14:02:51.790" v="49"/>
        <pc:sldMkLst>
          <pc:docMk/>
          <pc:sldMk cId="72653643" sldId="283"/>
        </pc:sldMkLst>
      </pc:sldChg>
      <pc:sldChg chg="del">
        <pc:chgData name="홍윤기" userId="S::2360340022@office.kopo.ac.kr::1bdb1efb-bd84-43f7-bddf-f717fa8cf84f" providerId="AD" clId="Web-{6572286C-8362-7F07-3AF6-A1BD51FD07F0}" dt="2023-04-02T14:02:51.197" v="48"/>
        <pc:sldMkLst>
          <pc:docMk/>
          <pc:sldMk cId="3448693164" sldId="284"/>
        </pc:sldMkLst>
      </pc:sldChg>
      <pc:sldChg chg="del">
        <pc:chgData name="홍윤기" userId="S::2360340022@office.kopo.ac.kr::1bdb1efb-bd84-43f7-bddf-f717fa8cf84f" providerId="AD" clId="Web-{6572286C-8362-7F07-3AF6-A1BD51FD07F0}" dt="2023-04-02T14:02:50.665" v="47"/>
        <pc:sldMkLst>
          <pc:docMk/>
          <pc:sldMk cId="2815241197" sldId="285"/>
        </pc:sldMkLst>
      </pc:sldChg>
      <pc:sldChg chg="del">
        <pc:chgData name="홍윤기" userId="S::2360340022@office.kopo.ac.kr::1bdb1efb-bd84-43f7-bddf-f717fa8cf84f" providerId="AD" clId="Web-{6572286C-8362-7F07-3AF6-A1BD51FD07F0}" dt="2023-04-02T14:02:50.056" v="46"/>
        <pc:sldMkLst>
          <pc:docMk/>
          <pc:sldMk cId="3146369117" sldId="286"/>
        </pc:sldMkLst>
      </pc:sldChg>
      <pc:sldChg chg="del">
        <pc:chgData name="홍윤기" userId="S::2360340022@office.kopo.ac.kr::1bdb1efb-bd84-43f7-bddf-f717fa8cf84f" providerId="AD" clId="Web-{6572286C-8362-7F07-3AF6-A1BD51FD07F0}" dt="2023-04-02T14:02:48.868" v="44"/>
        <pc:sldMkLst>
          <pc:docMk/>
          <pc:sldMk cId="839792465" sldId="287"/>
        </pc:sldMkLst>
      </pc:sldChg>
      <pc:sldChg chg="del">
        <pc:chgData name="홍윤기" userId="S::2360340022@office.kopo.ac.kr::1bdb1efb-bd84-43f7-bddf-f717fa8cf84f" providerId="AD" clId="Web-{6572286C-8362-7F07-3AF6-A1BD51FD07F0}" dt="2023-04-02T14:02:49.493" v="45"/>
        <pc:sldMkLst>
          <pc:docMk/>
          <pc:sldMk cId="2462258634" sldId="288"/>
        </pc:sldMkLst>
      </pc:sldChg>
      <pc:sldChg chg="del">
        <pc:chgData name="홍윤기" userId="S::2360340022@office.kopo.ac.kr::1bdb1efb-bd84-43f7-bddf-f717fa8cf84f" providerId="AD" clId="Web-{6572286C-8362-7F07-3AF6-A1BD51FD07F0}" dt="2023-04-02T14:02:48.228" v="43"/>
        <pc:sldMkLst>
          <pc:docMk/>
          <pc:sldMk cId="2284880013" sldId="289"/>
        </pc:sldMkLst>
      </pc:sldChg>
      <pc:sldChg chg="addSp modSp">
        <pc:chgData name="홍윤기" userId="S::2360340022@office.kopo.ac.kr::1bdb1efb-bd84-43f7-bddf-f717fa8cf84f" providerId="AD" clId="Web-{6572286C-8362-7F07-3AF6-A1BD51FD07F0}" dt="2023-04-02T16:24:04.749" v="1343" actId="14100"/>
        <pc:sldMkLst>
          <pc:docMk/>
          <pc:sldMk cId="4133310121" sldId="290"/>
        </pc:sldMkLst>
        <pc:spChg chg="mod">
          <ac:chgData name="홍윤기" userId="S::2360340022@office.kopo.ac.kr::1bdb1efb-bd84-43f7-bddf-f717fa8cf84f" providerId="AD" clId="Web-{6572286C-8362-7F07-3AF6-A1BD51FD07F0}" dt="2023-04-02T16:22:56.857" v="1337" actId="20577"/>
          <ac:spMkLst>
            <pc:docMk/>
            <pc:sldMk cId="4133310121" sldId="290"/>
            <ac:spMk id="3" creationId="{258F5EC4-12C1-DBAF-5128-EE32481556CF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24:04.749" v="1343" actId="14100"/>
          <ac:picMkLst>
            <pc:docMk/>
            <pc:sldMk cId="4133310121" sldId="290"/>
            <ac:picMk id="2" creationId="{D0576C21-3ADD-EB11-78C2-81C54316407D}"/>
          </ac:picMkLst>
        </pc:picChg>
      </pc:sldChg>
      <pc:sldChg chg="addSp modSp mod setBg">
        <pc:chgData name="홍윤기" userId="S::2360340022@office.kopo.ac.kr::1bdb1efb-bd84-43f7-bddf-f717fa8cf84f" providerId="AD" clId="Web-{6572286C-8362-7F07-3AF6-A1BD51FD07F0}" dt="2023-04-02T14:02:18.180" v="34"/>
        <pc:sldMkLst>
          <pc:docMk/>
          <pc:sldMk cId="3027864779" sldId="292"/>
        </pc:sldMkLst>
        <pc:spChg chg="mod">
          <ac:chgData name="홍윤기" userId="S::2360340022@office.kopo.ac.kr::1bdb1efb-bd84-43f7-bddf-f717fa8cf84f" providerId="AD" clId="Web-{6572286C-8362-7F07-3AF6-A1BD51FD07F0}" dt="2023-04-02T14:02:18.180" v="34"/>
          <ac:spMkLst>
            <pc:docMk/>
            <pc:sldMk cId="3027864779" sldId="292"/>
            <ac:spMk id="2" creationId="{00000000-0000-0000-0000-000000000000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02:18.180" v="34"/>
          <ac:spMkLst>
            <pc:docMk/>
            <pc:sldMk cId="3027864779" sldId="292"/>
            <ac:spMk id="8" creationId="{0DBF1ABE-8590-450D-BB49-BDDCCF3EEA9E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02:18.180" v="34"/>
          <ac:spMkLst>
            <pc:docMk/>
            <pc:sldMk cId="3027864779" sldId="292"/>
            <ac:spMk id="10" creationId="{944BC222-881E-4F3F-AC3C-62905F635C68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02:18.180" v="34"/>
          <ac:spMkLst>
            <pc:docMk/>
            <pc:sldMk cId="3027864779" sldId="292"/>
            <ac:spMk id="12" creationId="{9331F1C5-86F2-4F30-AEC7-34CECC2B3421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4:02:18.180" v="34"/>
          <ac:picMkLst>
            <pc:docMk/>
            <pc:sldMk cId="3027864779" sldId="292"/>
            <ac:picMk id="3" creationId="{B4861F86-072A-D209-4A75-8780969E3570}"/>
          </ac:picMkLst>
        </pc:picChg>
      </pc:sldChg>
      <pc:sldChg chg="addSp modSp mod setBg addAnim">
        <pc:chgData name="홍윤기" userId="S::2360340022@office.kopo.ac.kr::1bdb1efb-bd84-43f7-bddf-f717fa8cf84f" providerId="AD" clId="Web-{6572286C-8362-7F07-3AF6-A1BD51FD07F0}" dt="2023-04-02T14:08:40.079" v="112"/>
        <pc:sldMkLst>
          <pc:docMk/>
          <pc:sldMk cId="2687295226" sldId="293"/>
        </pc:sldMkLst>
        <pc:spChg chg="mod">
          <ac:chgData name="홍윤기" userId="S::2360340022@office.kopo.ac.kr::1bdb1efb-bd84-43f7-bddf-f717fa8cf84f" providerId="AD" clId="Web-{6572286C-8362-7F07-3AF6-A1BD51FD07F0}" dt="2023-04-02T14:08:40.079" v="111"/>
          <ac:spMkLst>
            <pc:docMk/>
            <pc:sldMk cId="2687295226" sldId="293"/>
            <ac:spMk id="2" creationId="{00000000-0000-0000-0000-000000000000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08:40.079" v="111"/>
          <ac:spMkLst>
            <pc:docMk/>
            <pc:sldMk cId="2687295226" sldId="293"/>
            <ac:spMk id="8" creationId="{A0A2B7F3-65A0-4CC5-8310-3252C59E025D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4:08:40.079" v="111"/>
          <ac:picMkLst>
            <pc:docMk/>
            <pc:sldMk cId="2687295226" sldId="293"/>
            <ac:picMk id="3" creationId="{A66FBB3C-34A0-CC2B-8EF8-2847B57682B2}"/>
          </ac:picMkLst>
        </pc:picChg>
      </pc:sldChg>
      <pc:sldChg chg="addSp modSp mod ord setBg">
        <pc:chgData name="홍윤기" userId="S::2360340022@office.kopo.ac.kr::1bdb1efb-bd84-43f7-bddf-f717fa8cf84f" providerId="AD" clId="Web-{6572286C-8362-7F07-3AF6-A1BD51FD07F0}" dt="2023-04-02T15:47:25.022" v="867"/>
        <pc:sldMkLst>
          <pc:docMk/>
          <pc:sldMk cId="1864211351" sldId="294"/>
        </pc:sldMkLst>
        <pc:spChg chg="mod">
          <ac:chgData name="홍윤기" userId="S::2360340022@office.kopo.ac.kr::1bdb1efb-bd84-43f7-bddf-f717fa8cf84f" providerId="AD" clId="Web-{6572286C-8362-7F07-3AF6-A1BD51FD07F0}" dt="2023-04-02T14:38:03.068" v="510" actId="20577"/>
          <ac:spMkLst>
            <pc:docMk/>
            <pc:sldMk cId="1864211351" sldId="294"/>
            <ac:spMk id="2" creationId="{00000000-0000-0000-0000-000000000000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37:44.427" v="506"/>
          <ac:spMkLst>
            <pc:docMk/>
            <pc:sldMk cId="1864211351" sldId="294"/>
            <ac:spMk id="8" creationId="{B7BD7FCF-A254-4A97-A15C-319B67622677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37:44.427" v="506"/>
          <ac:spMkLst>
            <pc:docMk/>
            <pc:sldMk cId="1864211351" sldId="294"/>
            <ac:spMk id="10" creationId="{52FFAF72-6204-4676-9C6F-9A4CC4D91805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4:37:44.427" v="506"/>
          <ac:picMkLst>
            <pc:docMk/>
            <pc:sldMk cId="1864211351" sldId="294"/>
            <ac:picMk id="3" creationId="{6CD44C6F-C7B5-038C-0E79-3E1A378ABEF9}"/>
          </ac:picMkLst>
        </pc:picChg>
      </pc:sldChg>
      <pc:sldChg chg="addSp modSp mod setBg addAnim">
        <pc:chgData name="홍윤기" userId="S::2360340022@office.kopo.ac.kr::1bdb1efb-bd84-43f7-bddf-f717fa8cf84f" providerId="AD" clId="Web-{6572286C-8362-7F07-3AF6-A1BD51FD07F0}" dt="2023-04-02T16:22:19.637" v="1313"/>
        <pc:sldMkLst>
          <pc:docMk/>
          <pc:sldMk cId="1502814996" sldId="295"/>
        </pc:sldMkLst>
        <pc:spChg chg="mod">
          <ac:chgData name="홍윤기" userId="S::2360340022@office.kopo.ac.kr::1bdb1efb-bd84-43f7-bddf-f717fa8cf84f" providerId="AD" clId="Web-{6572286C-8362-7F07-3AF6-A1BD51FD07F0}" dt="2023-04-02T16:22:19.637" v="1312"/>
          <ac:spMkLst>
            <pc:docMk/>
            <pc:sldMk cId="1502814996" sldId="295"/>
            <ac:spMk id="2" creationId="{00000000-0000-0000-0000-000000000000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22:19.637" v="1312"/>
          <ac:spMkLst>
            <pc:docMk/>
            <pc:sldMk cId="1502814996" sldId="295"/>
            <ac:spMk id="8" creationId="{0DBF1ABE-8590-450D-BB49-BDDCCF3EEA9E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22:19.637" v="1312"/>
          <ac:spMkLst>
            <pc:docMk/>
            <pc:sldMk cId="1502814996" sldId="295"/>
            <ac:spMk id="10" creationId="{944BC222-881E-4F3F-AC3C-62905F635C68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22:19.637" v="1312"/>
          <ac:spMkLst>
            <pc:docMk/>
            <pc:sldMk cId="1502814996" sldId="295"/>
            <ac:spMk id="12" creationId="{9331F1C5-86F2-4F30-AEC7-34CECC2B3421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22:19.637" v="1312"/>
          <ac:picMkLst>
            <pc:docMk/>
            <pc:sldMk cId="1502814996" sldId="295"/>
            <ac:picMk id="3" creationId="{442244EB-0DBD-57DE-D1F1-362DEFD34E63}"/>
          </ac:picMkLst>
        </pc:picChg>
      </pc:sldChg>
      <pc:sldChg chg="addSp modSp mod ord setBg">
        <pc:chgData name="홍윤기" userId="S::2360340022@office.kopo.ac.kr::1bdb1efb-bd84-43f7-bddf-f717fa8cf84f" providerId="AD" clId="Web-{6572286C-8362-7F07-3AF6-A1BD51FD07F0}" dt="2023-04-02T14:28:29.244" v="378"/>
        <pc:sldMkLst>
          <pc:docMk/>
          <pc:sldMk cId="1866934747" sldId="296"/>
        </pc:sldMkLst>
        <pc:spChg chg="mod">
          <ac:chgData name="홍윤기" userId="S::2360340022@office.kopo.ac.kr::1bdb1efb-bd84-43f7-bddf-f717fa8cf84f" providerId="AD" clId="Web-{6572286C-8362-7F07-3AF6-A1BD51FD07F0}" dt="2023-04-02T14:28:29.244" v="378"/>
          <ac:spMkLst>
            <pc:docMk/>
            <pc:sldMk cId="1866934747" sldId="296"/>
            <ac:spMk id="2" creationId="{00000000-0000-0000-0000-000000000000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28:29.244" v="378"/>
          <ac:spMkLst>
            <pc:docMk/>
            <pc:sldMk cId="1866934747" sldId="296"/>
            <ac:spMk id="8" creationId="{0C0CCF94-9536-4A63-8FF2-E37827C92756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28:29.244" v="378"/>
          <ac:spMkLst>
            <pc:docMk/>
            <pc:sldMk cId="1866934747" sldId="296"/>
            <ac:spMk id="10" creationId="{C970655A-F4C2-4D7E-BAB6-D3BFC5CAE148}"/>
          </ac:spMkLst>
        </pc:spChg>
        <pc:spChg chg="add">
          <ac:chgData name="홍윤기" userId="S::2360340022@office.kopo.ac.kr::1bdb1efb-bd84-43f7-bddf-f717fa8cf84f" providerId="AD" clId="Web-{6572286C-8362-7F07-3AF6-A1BD51FD07F0}" dt="2023-04-02T14:28:29.244" v="378"/>
          <ac:spMkLst>
            <pc:docMk/>
            <pc:sldMk cId="1866934747" sldId="296"/>
            <ac:spMk id="12" creationId="{3389D0BC-BA1D-4360-88F9-D9ECCBDAB50E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4:28:29.244" v="378"/>
          <ac:picMkLst>
            <pc:docMk/>
            <pc:sldMk cId="1866934747" sldId="296"/>
            <ac:picMk id="3" creationId="{00B15B63-EC74-A955-2099-170316C58B91}"/>
          </ac:picMkLst>
        </pc:picChg>
      </pc:sldChg>
      <pc:sldChg chg="modSp">
        <pc:chgData name="홍윤기" userId="S::2360340022@office.kopo.ac.kr::1bdb1efb-bd84-43f7-bddf-f717fa8cf84f" providerId="AD" clId="Web-{6572286C-8362-7F07-3AF6-A1BD51FD07F0}" dt="2023-04-02T15:27:47.398" v="632" actId="20577"/>
        <pc:sldMkLst>
          <pc:docMk/>
          <pc:sldMk cId="1982184316" sldId="297"/>
        </pc:sldMkLst>
        <pc:spChg chg="mod">
          <ac:chgData name="홍윤기" userId="S::2360340022@office.kopo.ac.kr::1bdb1efb-bd84-43f7-bddf-f717fa8cf84f" providerId="AD" clId="Web-{6572286C-8362-7F07-3AF6-A1BD51FD07F0}" dt="2023-04-02T15:27:47.398" v="632" actId="20577"/>
          <ac:spMkLst>
            <pc:docMk/>
            <pc:sldMk cId="1982184316" sldId="297"/>
            <ac:spMk id="3" creationId="{258F5EC4-12C1-DBAF-5128-EE32481556CF}"/>
          </ac:spMkLst>
        </pc:spChg>
      </pc:sldChg>
      <pc:sldChg chg="modSp">
        <pc:chgData name="홍윤기" userId="S::2360340022@office.kopo.ac.kr::1bdb1efb-bd84-43f7-bddf-f717fa8cf84f" providerId="AD" clId="Web-{6572286C-8362-7F07-3AF6-A1BD51FD07F0}" dt="2023-04-02T15:28:57.291" v="653" actId="20577"/>
        <pc:sldMkLst>
          <pc:docMk/>
          <pc:sldMk cId="1085854374" sldId="298"/>
        </pc:sldMkLst>
        <pc:spChg chg="mod">
          <ac:chgData name="홍윤기" userId="S::2360340022@office.kopo.ac.kr::1bdb1efb-bd84-43f7-bddf-f717fa8cf84f" providerId="AD" clId="Web-{6572286C-8362-7F07-3AF6-A1BD51FD07F0}" dt="2023-04-02T15:28:57.291" v="653" actId="20577"/>
          <ac:spMkLst>
            <pc:docMk/>
            <pc:sldMk cId="1085854374" sldId="298"/>
            <ac:spMk id="3" creationId="{258F5EC4-12C1-DBAF-5128-EE32481556CF}"/>
          </ac:spMkLst>
        </pc:spChg>
      </pc:sldChg>
      <pc:sldChg chg="modSp">
        <pc:chgData name="홍윤기" userId="S::2360340022@office.kopo.ac.kr::1bdb1efb-bd84-43f7-bddf-f717fa8cf84f" providerId="AD" clId="Web-{6572286C-8362-7F07-3AF6-A1BD51FD07F0}" dt="2023-04-02T15:27:31.148" v="629" actId="20577"/>
        <pc:sldMkLst>
          <pc:docMk/>
          <pc:sldMk cId="806844998" sldId="299"/>
        </pc:sldMkLst>
        <pc:spChg chg="mod">
          <ac:chgData name="홍윤기" userId="S::2360340022@office.kopo.ac.kr::1bdb1efb-bd84-43f7-bddf-f717fa8cf84f" providerId="AD" clId="Web-{6572286C-8362-7F07-3AF6-A1BD51FD07F0}" dt="2023-04-02T15:27:31.148" v="629" actId="20577"/>
          <ac:spMkLst>
            <pc:docMk/>
            <pc:sldMk cId="806844998" sldId="299"/>
            <ac:spMk id="3" creationId="{258F5EC4-12C1-DBAF-5128-EE32481556CF}"/>
          </ac:spMkLst>
        </pc:spChg>
      </pc:sldChg>
      <pc:sldChg chg="addSp delSp modSp add ord replId">
        <pc:chgData name="홍윤기" userId="S::2360340022@office.kopo.ac.kr::1bdb1efb-bd84-43f7-bddf-f717fa8cf84f" providerId="AD" clId="Web-{6572286C-8362-7F07-3AF6-A1BD51FD07F0}" dt="2023-04-02T14:07:31.905" v="109" actId="14100"/>
        <pc:sldMkLst>
          <pc:docMk/>
          <pc:sldMk cId="2021548987" sldId="300"/>
        </pc:sldMkLst>
        <pc:spChg chg="del mod">
          <ac:chgData name="홍윤기" userId="S::2360340022@office.kopo.ac.kr::1bdb1efb-bd84-43f7-bddf-f717fa8cf84f" providerId="AD" clId="Web-{6572286C-8362-7F07-3AF6-A1BD51FD07F0}" dt="2023-04-02T14:07:21.030" v="106"/>
          <ac:spMkLst>
            <pc:docMk/>
            <pc:sldMk cId="2021548987" sldId="300"/>
            <ac:spMk id="3" creationId="{258F5EC4-12C1-DBAF-5128-EE32481556CF}"/>
          </ac:spMkLst>
        </pc:spChg>
        <pc:spChg chg="add del mod">
          <ac:chgData name="홍윤기" userId="S::2360340022@office.kopo.ac.kr::1bdb1efb-bd84-43f7-bddf-f717fa8cf84f" providerId="AD" clId="Web-{6572286C-8362-7F07-3AF6-A1BD51FD07F0}" dt="2023-04-02T14:07:24.499" v="107"/>
          <ac:spMkLst>
            <pc:docMk/>
            <pc:sldMk cId="2021548987" sldId="300"/>
            <ac:spMk id="4" creationId="{3C062006-41C4-3CE4-AD3E-6A448DC37971}"/>
          </ac:spMkLst>
        </pc:spChg>
        <pc:spChg chg="mod">
          <ac:chgData name="홍윤기" userId="S::2360340022@office.kopo.ac.kr::1bdb1efb-bd84-43f7-bddf-f717fa8cf84f" providerId="AD" clId="Web-{6572286C-8362-7F07-3AF6-A1BD51FD07F0}" dt="2023-04-02T14:03:30.244" v="65" actId="20577"/>
          <ac:spMkLst>
            <pc:docMk/>
            <pc:sldMk cId="2021548987" sldId="300"/>
            <ac:spMk id="8" creationId="{E8141D13-35C9-B819-2BD2-2B79155BFC96}"/>
          </ac:spMkLst>
        </pc:spChg>
        <pc:picChg chg="add mod ord">
          <ac:chgData name="홍윤기" userId="S::2360340022@office.kopo.ac.kr::1bdb1efb-bd84-43f7-bddf-f717fa8cf84f" providerId="AD" clId="Web-{6572286C-8362-7F07-3AF6-A1BD51FD07F0}" dt="2023-04-02T14:07:31.905" v="109" actId="14100"/>
          <ac:picMkLst>
            <pc:docMk/>
            <pc:sldMk cId="2021548987" sldId="300"/>
            <ac:picMk id="6" creationId="{EACDDFEE-3A85-F1D6-4436-13535456A3C2}"/>
          </ac:picMkLst>
        </pc:picChg>
      </pc:sldChg>
      <pc:sldChg chg="modSp add replId">
        <pc:chgData name="홍윤기" userId="S::2360340022@office.kopo.ac.kr::1bdb1efb-bd84-43f7-bddf-f717fa8cf84f" providerId="AD" clId="Web-{6572286C-8362-7F07-3AF6-A1BD51FD07F0}" dt="2023-04-02T14:06:26.201" v="94" actId="20577"/>
        <pc:sldMkLst>
          <pc:docMk/>
          <pc:sldMk cId="3285668630" sldId="301"/>
        </pc:sldMkLst>
        <pc:spChg chg="mod">
          <ac:chgData name="홍윤기" userId="S::2360340022@office.kopo.ac.kr::1bdb1efb-bd84-43f7-bddf-f717fa8cf84f" providerId="AD" clId="Web-{6572286C-8362-7F07-3AF6-A1BD51FD07F0}" dt="2023-04-02T14:06:26.201" v="94" actId="20577"/>
          <ac:spMkLst>
            <pc:docMk/>
            <pc:sldMk cId="3285668630" sldId="301"/>
            <ac:spMk id="3" creationId="{258F5EC4-12C1-DBAF-5128-EE32481556CF}"/>
          </ac:spMkLst>
        </pc:spChg>
      </pc:sldChg>
      <pc:sldChg chg="addSp modSp add replId">
        <pc:chgData name="홍윤기" userId="S::2360340022@office.kopo.ac.kr::1bdb1efb-bd84-43f7-bddf-f717fa8cf84f" providerId="AD" clId="Web-{6572286C-8362-7F07-3AF6-A1BD51FD07F0}" dt="2023-04-02T16:23:28.123" v="1340" actId="14100"/>
        <pc:sldMkLst>
          <pc:docMk/>
          <pc:sldMk cId="1764050806" sldId="302"/>
        </pc:sldMkLst>
        <pc:spChg chg="mod">
          <ac:chgData name="홍윤기" userId="S::2360340022@office.kopo.ac.kr::1bdb1efb-bd84-43f7-bddf-f717fa8cf84f" providerId="AD" clId="Web-{6572286C-8362-7F07-3AF6-A1BD51FD07F0}" dt="2023-04-02T15:22:16.225" v="556" actId="20577"/>
          <ac:spMkLst>
            <pc:docMk/>
            <pc:sldMk cId="1764050806" sldId="302"/>
            <ac:spMk id="3" creationId="{258F5EC4-12C1-DBAF-5128-EE32481556CF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23:28.123" v="1340" actId="14100"/>
          <ac:picMkLst>
            <pc:docMk/>
            <pc:sldMk cId="1764050806" sldId="302"/>
            <ac:picMk id="2" creationId="{10C666C3-2360-1D14-BB2D-D79E5ADEAFAC}"/>
          </ac:picMkLst>
        </pc:picChg>
      </pc:sldChg>
      <pc:sldChg chg="modSp add del ord replId">
        <pc:chgData name="홍윤기" userId="S::2360340022@office.kopo.ac.kr::1bdb1efb-bd84-43f7-bddf-f717fa8cf84f" providerId="AD" clId="Web-{6572286C-8362-7F07-3AF6-A1BD51FD07F0}" dt="2023-04-02T14:18:09.262" v="261"/>
        <pc:sldMkLst>
          <pc:docMk/>
          <pc:sldMk cId="2670648577" sldId="303"/>
        </pc:sldMkLst>
        <pc:spChg chg="mod">
          <ac:chgData name="홍윤기" userId="S::2360340022@office.kopo.ac.kr::1bdb1efb-bd84-43f7-bddf-f717fa8cf84f" providerId="AD" clId="Web-{6572286C-8362-7F07-3AF6-A1BD51FD07F0}" dt="2023-04-02T14:09:41.627" v="137" actId="20577"/>
          <ac:spMkLst>
            <pc:docMk/>
            <pc:sldMk cId="2670648577" sldId="303"/>
            <ac:spMk id="8" creationId="{E8141D13-35C9-B819-2BD2-2B79155BFC96}"/>
          </ac:spMkLst>
        </pc:spChg>
      </pc:sldChg>
      <pc:sldChg chg="modSp add ord replId">
        <pc:chgData name="홍윤기" userId="S::2360340022@office.kopo.ac.kr::1bdb1efb-bd84-43f7-bddf-f717fa8cf84f" providerId="AD" clId="Web-{6572286C-8362-7F07-3AF6-A1BD51FD07F0}" dt="2023-04-02T15:59:01.288" v="987" actId="20577"/>
        <pc:sldMkLst>
          <pc:docMk/>
          <pc:sldMk cId="759813194" sldId="304"/>
        </pc:sldMkLst>
        <pc:spChg chg="mod">
          <ac:chgData name="홍윤기" userId="S::2360340022@office.kopo.ac.kr::1bdb1efb-bd84-43f7-bddf-f717fa8cf84f" providerId="AD" clId="Web-{6572286C-8362-7F07-3AF6-A1BD51FD07F0}" dt="2023-04-02T15:59:01.288" v="987" actId="20577"/>
          <ac:spMkLst>
            <pc:docMk/>
            <pc:sldMk cId="759813194" sldId="304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4:09:35.658" v="133" actId="20577"/>
          <ac:spMkLst>
            <pc:docMk/>
            <pc:sldMk cId="759813194" sldId="304"/>
            <ac:spMk id="8" creationId="{E8141D13-35C9-B819-2BD2-2B79155BFC96}"/>
          </ac:spMkLst>
        </pc:spChg>
      </pc:sldChg>
      <pc:sldChg chg="addSp delSp modSp add ord replId">
        <pc:chgData name="홍윤기" userId="S::2360340022@office.kopo.ac.kr::1bdb1efb-bd84-43f7-bddf-f717fa8cf84f" providerId="AD" clId="Web-{6572286C-8362-7F07-3AF6-A1BD51FD07F0}" dt="2023-04-02T14:17:07.105" v="260" actId="14100"/>
        <pc:sldMkLst>
          <pc:docMk/>
          <pc:sldMk cId="3930967713" sldId="305"/>
        </pc:sldMkLst>
        <pc:spChg chg="add del mod">
          <ac:chgData name="홍윤기" userId="S::2360340022@office.kopo.ac.kr::1bdb1efb-bd84-43f7-bddf-f717fa8cf84f" providerId="AD" clId="Web-{6572286C-8362-7F07-3AF6-A1BD51FD07F0}" dt="2023-04-02T14:16:58.683" v="258"/>
          <ac:spMkLst>
            <pc:docMk/>
            <pc:sldMk cId="3930967713" sldId="305"/>
            <ac:spMk id="3" creationId="{F937247C-492F-FB8A-5728-CA00BE272B29}"/>
          </ac:spMkLst>
        </pc:spChg>
        <pc:spChg chg="mod">
          <ac:chgData name="홍윤기" userId="S::2360340022@office.kopo.ac.kr::1bdb1efb-bd84-43f7-bddf-f717fa8cf84f" providerId="AD" clId="Web-{6572286C-8362-7F07-3AF6-A1BD51FD07F0}" dt="2023-04-02T14:09:30.423" v="129" actId="20577"/>
          <ac:spMkLst>
            <pc:docMk/>
            <pc:sldMk cId="3930967713" sldId="305"/>
            <ac:spMk id="8" creationId="{E8141D13-35C9-B819-2BD2-2B79155BFC96}"/>
          </ac:spMkLst>
        </pc:spChg>
        <pc:picChg chg="add mod ord">
          <ac:chgData name="홍윤기" userId="S::2360340022@office.kopo.ac.kr::1bdb1efb-bd84-43f7-bddf-f717fa8cf84f" providerId="AD" clId="Web-{6572286C-8362-7F07-3AF6-A1BD51FD07F0}" dt="2023-04-02T14:17:07.105" v="260" actId="14100"/>
          <ac:picMkLst>
            <pc:docMk/>
            <pc:sldMk cId="3930967713" sldId="305"/>
            <ac:picMk id="4" creationId="{388024B0-C522-7D7B-E76B-CD6400449616}"/>
          </ac:picMkLst>
        </pc:picChg>
        <pc:picChg chg="del">
          <ac:chgData name="홍윤기" userId="S::2360340022@office.kopo.ac.kr::1bdb1efb-bd84-43f7-bddf-f717fa8cf84f" providerId="AD" clId="Web-{6572286C-8362-7F07-3AF6-A1BD51FD07F0}" dt="2023-04-02T14:16:57.448" v="257"/>
          <ac:picMkLst>
            <pc:docMk/>
            <pc:sldMk cId="3930967713" sldId="305"/>
            <ac:picMk id="6" creationId="{EACDDFEE-3A85-F1D6-4436-13535456A3C2}"/>
          </ac:picMkLst>
        </pc:picChg>
      </pc:sldChg>
      <pc:sldChg chg="add del replId">
        <pc:chgData name="홍윤기" userId="S::2360340022@office.kopo.ac.kr::1bdb1efb-bd84-43f7-bddf-f717fa8cf84f" providerId="AD" clId="Web-{6572286C-8362-7F07-3AF6-A1BD51FD07F0}" dt="2023-04-02T14:11:39.754" v="186"/>
        <pc:sldMkLst>
          <pc:docMk/>
          <pc:sldMk cId="315753324" sldId="306"/>
        </pc:sldMkLst>
      </pc:sldChg>
      <pc:sldChg chg="add del replId">
        <pc:chgData name="홍윤기" userId="S::2360340022@office.kopo.ac.kr::1bdb1efb-bd84-43f7-bddf-f717fa8cf84f" providerId="AD" clId="Web-{6572286C-8362-7F07-3AF6-A1BD51FD07F0}" dt="2023-04-02T14:14:22.539" v="243"/>
        <pc:sldMkLst>
          <pc:docMk/>
          <pc:sldMk cId="4227148717" sldId="307"/>
        </pc:sldMkLst>
      </pc:sldChg>
      <pc:sldChg chg="addSp modSp add replId">
        <pc:chgData name="홍윤기" userId="S::2360340022@office.kopo.ac.kr::1bdb1efb-bd84-43f7-bddf-f717fa8cf84f" providerId="AD" clId="Web-{6572286C-8362-7F07-3AF6-A1BD51FD07F0}" dt="2023-04-02T16:09:36.116" v="1211" actId="20577"/>
        <pc:sldMkLst>
          <pc:docMk/>
          <pc:sldMk cId="960218236" sldId="308"/>
        </pc:sldMkLst>
        <pc:spChg chg="mod">
          <ac:chgData name="홍윤기" userId="S::2360340022@office.kopo.ac.kr::1bdb1efb-bd84-43f7-bddf-f717fa8cf84f" providerId="AD" clId="Web-{6572286C-8362-7F07-3AF6-A1BD51FD07F0}" dt="2023-04-02T16:09:36.116" v="1211" actId="20577"/>
          <ac:spMkLst>
            <pc:docMk/>
            <pc:sldMk cId="960218236" sldId="308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08:05.130" v="1182" actId="20577"/>
          <ac:spMkLst>
            <pc:docMk/>
            <pc:sldMk cId="960218236" sldId="308"/>
            <ac:spMk id="8" creationId="{E8141D13-35C9-B819-2BD2-2B79155BFC96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09:30.148" v="1207" actId="14100"/>
          <ac:picMkLst>
            <pc:docMk/>
            <pc:sldMk cId="960218236" sldId="308"/>
            <ac:picMk id="2" creationId="{9480E561-59E7-1F92-18DB-CFDD166E3128}"/>
          </ac:picMkLst>
        </pc:picChg>
      </pc:sldChg>
      <pc:sldChg chg="addSp modSp add ord replId">
        <pc:chgData name="홍윤기" userId="S::2360340022@office.kopo.ac.kr::1bdb1efb-bd84-43f7-bddf-f717fa8cf84f" providerId="AD" clId="Web-{6572286C-8362-7F07-3AF6-A1BD51FD07F0}" dt="2023-04-02T14:36:02.003" v="498" actId="1076"/>
        <pc:sldMkLst>
          <pc:docMk/>
          <pc:sldMk cId="425578441" sldId="309"/>
        </pc:sldMkLst>
        <pc:spChg chg="mod">
          <ac:chgData name="홍윤기" userId="S::2360340022@office.kopo.ac.kr::1bdb1efb-bd84-43f7-bddf-f717fa8cf84f" providerId="AD" clId="Web-{6572286C-8362-7F07-3AF6-A1BD51FD07F0}" dt="2023-04-02T14:30:31.543" v="406" actId="20577"/>
          <ac:spMkLst>
            <pc:docMk/>
            <pc:sldMk cId="425578441" sldId="309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4:23:54.457" v="298" actId="20577"/>
          <ac:spMkLst>
            <pc:docMk/>
            <pc:sldMk cId="425578441" sldId="309"/>
            <ac:spMk id="8" creationId="{E8141D13-35C9-B819-2BD2-2B79155BFC96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4:36:02.003" v="498" actId="1076"/>
          <ac:picMkLst>
            <pc:docMk/>
            <pc:sldMk cId="425578441" sldId="309"/>
            <ac:picMk id="2" creationId="{8954E4C5-CC56-D8A6-E870-CD742B9574AB}"/>
          </ac:picMkLst>
        </pc:picChg>
      </pc:sldChg>
      <pc:sldChg chg="addSp modSp add replId">
        <pc:chgData name="홍윤기" userId="S::2360340022@office.kopo.ac.kr::1bdb1efb-bd84-43f7-bddf-f717fa8cf84f" providerId="AD" clId="Web-{6572286C-8362-7F07-3AF6-A1BD51FD07F0}" dt="2023-04-02T16:11:04.728" v="1219"/>
        <pc:sldMkLst>
          <pc:docMk/>
          <pc:sldMk cId="473583538" sldId="310"/>
        </pc:sldMkLst>
        <pc:spChg chg="mod">
          <ac:chgData name="홍윤기" userId="S::2360340022@office.kopo.ac.kr::1bdb1efb-bd84-43f7-bddf-f717fa8cf84f" providerId="AD" clId="Web-{6572286C-8362-7F07-3AF6-A1BD51FD07F0}" dt="2023-04-02T15:41:17.216" v="796" actId="20577"/>
          <ac:spMkLst>
            <pc:docMk/>
            <pc:sldMk cId="473583538" sldId="310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08:23.146" v="1187" actId="20577"/>
          <ac:spMkLst>
            <pc:docMk/>
            <pc:sldMk cId="473583538" sldId="310"/>
            <ac:spMk id="8" creationId="{E8141D13-35C9-B819-2BD2-2B79155BFC96}"/>
          </ac:spMkLst>
        </pc:spChg>
        <pc:picChg chg="add">
          <ac:chgData name="홍윤기" userId="S::2360340022@office.kopo.ac.kr::1bdb1efb-bd84-43f7-bddf-f717fa8cf84f" providerId="AD" clId="Web-{6572286C-8362-7F07-3AF6-A1BD51FD07F0}" dt="2023-04-02T16:11:04.728" v="1219"/>
          <ac:picMkLst>
            <pc:docMk/>
            <pc:sldMk cId="473583538" sldId="310"/>
            <ac:picMk id="4" creationId="{78E90CA1-55DD-3015-0771-B3B8B9A623CD}"/>
          </ac:picMkLst>
        </pc:picChg>
      </pc:sldChg>
      <pc:sldChg chg="addSp delSp modSp add replId">
        <pc:chgData name="홍윤기" userId="S::2360340022@office.kopo.ac.kr::1bdb1efb-bd84-43f7-bddf-f717fa8cf84f" providerId="AD" clId="Web-{6572286C-8362-7F07-3AF6-A1BD51FD07F0}" dt="2023-04-02T16:18:32.756" v="1267" actId="1076"/>
        <pc:sldMkLst>
          <pc:docMk/>
          <pc:sldMk cId="1039542915" sldId="311"/>
        </pc:sldMkLst>
        <pc:spChg chg="mod">
          <ac:chgData name="홍윤기" userId="S::2360340022@office.kopo.ac.kr::1bdb1efb-bd84-43f7-bddf-f717fa8cf84f" providerId="AD" clId="Web-{6572286C-8362-7F07-3AF6-A1BD51FD07F0}" dt="2023-04-02T16:18:28.209" v="1266" actId="1076"/>
          <ac:spMkLst>
            <pc:docMk/>
            <pc:sldMk cId="1039542915" sldId="311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4:31:48.701" v="423" actId="20577"/>
          <ac:spMkLst>
            <pc:docMk/>
            <pc:sldMk cId="1039542915" sldId="311"/>
            <ac:spMk id="8" creationId="{E8141D13-35C9-B819-2BD2-2B79155BFC96}"/>
          </ac:spMkLst>
        </pc:spChg>
        <pc:picChg chg="del">
          <ac:chgData name="홍윤기" userId="S::2360340022@office.kopo.ac.kr::1bdb1efb-bd84-43f7-bddf-f717fa8cf84f" providerId="AD" clId="Web-{6572286C-8362-7F07-3AF6-A1BD51FD07F0}" dt="2023-04-02T14:35:59.331" v="497"/>
          <ac:picMkLst>
            <pc:docMk/>
            <pc:sldMk cId="1039542915" sldId="311"/>
            <ac:picMk id="2" creationId="{8954E4C5-CC56-D8A6-E870-CD742B9574AB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6:18:32.756" v="1267" actId="1076"/>
          <ac:picMkLst>
            <pc:docMk/>
            <pc:sldMk cId="1039542915" sldId="311"/>
            <ac:picMk id="2" creationId="{B9971C88-7715-F72E-C9C2-DDE15DD2B08A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4:35:56.800" v="496" actId="14100"/>
          <ac:picMkLst>
            <pc:docMk/>
            <pc:sldMk cId="1039542915" sldId="311"/>
            <ac:picMk id="4" creationId="{D9BB9C1D-9168-4BB1-6D8E-FA2C18A7C3FC}"/>
          </ac:picMkLst>
        </pc:picChg>
      </pc:sldChg>
      <pc:sldChg chg="addSp modSp add replId">
        <pc:chgData name="홍윤기" userId="S::2360340022@office.kopo.ac.kr::1bdb1efb-bd84-43f7-bddf-f717fa8cf84f" providerId="AD" clId="Web-{6572286C-8362-7F07-3AF6-A1BD51FD07F0}" dt="2023-04-02T16:10:44.993" v="1218" actId="14100"/>
        <pc:sldMkLst>
          <pc:docMk/>
          <pc:sldMk cId="4255342516" sldId="312"/>
        </pc:sldMkLst>
        <pc:spChg chg="mod">
          <ac:chgData name="홍윤기" userId="S::2360340022@office.kopo.ac.kr::1bdb1efb-bd84-43f7-bddf-f717fa8cf84f" providerId="AD" clId="Web-{6572286C-8362-7F07-3AF6-A1BD51FD07F0}" dt="2023-04-02T15:45:35.238" v="855" actId="20577"/>
          <ac:spMkLst>
            <pc:docMk/>
            <pc:sldMk cId="4255342516" sldId="312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10:16.852" v="1215" actId="20577"/>
          <ac:spMkLst>
            <pc:docMk/>
            <pc:sldMk cId="4255342516" sldId="312"/>
            <ac:spMk id="8" creationId="{E8141D13-35C9-B819-2BD2-2B79155BFC96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10:44.993" v="1218" actId="14100"/>
          <ac:picMkLst>
            <pc:docMk/>
            <pc:sldMk cId="4255342516" sldId="312"/>
            <ac:picMk id="2" creationId="{E4499325-7429-8FCD-94E6-756EAA883326}"/>
          </ac:picMkLst>
        </pc:picChg>
      </pc:sldChg>
      <pc:sldChg chg="add del replId">
        <pc:chgData name="홍윤기" userId="S::2360340022@office.kopo.ac.kr::1bdb1efb-bd84-43f7-bddf-f717fa8cf84f" providerId="AD" clId="Web-{6572286C-8362-7F07-3AF6-A1BD51FD07F0}" dt="2023-04-02T16:03:23.186" v="1109"/>
        <pc:sldMkLst>
          <pc:docMk/>
          <pc:sldMk cId="1541733351" sldId="313"/>
        </pc:sldMkLst>
      </pc:sldChg>
      <pc:sldChg chg="add del replId">
        <pc:chgData name="홍윤기" userId="S::2360340022@office.kopo.ac.kr::1bdb1efb-bd84-43f7-bddf-f717fa8cf84f" providerId="AD" clId="Web-{6572286C-8362-7F07-3AF6-A1BD51FD07F0}" dt="2023-04-02T16:03:21.842" v="1108"/>
        <pc:sldMkLst>
          <pc:docMk/>
          <pc:sldMk cId="1028211275" sldId="314"/>
        </pc:sldMkLst>
      </pc:sldChg>
      <pc:sldChg chg="addSp modSp add replId">
        <pc:chgData name="홍윤기" userId="S::2360340022@office.kopo.ac.kr::1bdb1efb-bd84-43f7-bddf-f717fa8cf84f" providerId="AD" clId="Web-{6572286C-8362-7F07-3AF6-A1BD51FD07F0}" dt="2023-04-02T16:13:24.481" v="1247" actId="14100"/>
        <pc:sldMkLst>
          <pc:docMk/>
          <pc:sldMk cId="1647463558" sldId="315"/>
        </pc:sldMkLst>
        <pc:spChg chg="mod">
          <ac:chgData name="홍윤기" userId="S::2360340022@office.kopo.ac.kr::1bdb1efb-bd84-43f7-bddf-f717fa8cf84f" providerId="AD" clId="Web-{6572286C-8362-7F07-3AF6-A1BD51FD07F0}" dt="2023-04-02T15:55:05.923" v="950" actId="20577"/>
          <ac:spMkLst>
            <pc:docMk/>
            <pc:sldMk cId="1647463558" sldId="315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5:49:51.072" v="896" actId="20577"/>
          <ac:spMkLst>
            <pc:docMk/>
            <pc:sldMk cId="1647463558" sldId="315"/>
            <ac:spMk id="8" creationId="{E8141D13-35C9-B819-2BD2-2B79155BFC96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13:24.481" v="1247" actId="14100"/>
          <ac:picMkLst>
            <pc:docMk/>
            <pc:sldMk cId="1647463558" sldId="315"/>
            <ac:picMk id="2" creationId="{0D2B5F29-7BF0-7C3D-EED5-509CC2FFA320}"/>
          </ac:picMkLst>
        </pc:picChg>
      </pc:sldChg>
      <pc:sldChg chg="modSp add replId">
        <pc:chgData name="홍윤기" userId="S::2360340022@office.kopo.ac.kr::1bdb1efb-bd84-43f7-bddf-f717fa8cf84f" providerId="AD" clId="Web-{6572286C-8362-7F07-3AF6-A1BD51FD07F0}" dt="2023-04-02T16:07:42.395" v="1178" actId="20577"/>
        <pc:sldMkLst>
          <pc:docMk/>
          <pc:sldMk cId="18166351" sldId="316"/>
        </pc:sldMkLst>
        <pc:spChg chg="mod">
          <ac:chgData name="홍윤기" userId="S::2360340022@office.kopo.ac.kr::1bdb1efb-bd84-43f7-bddf-f717fa8cf84f" providerId="AD" clId="Web-{6572286C-8362-7F07-3AF6-A1BD51FD07F0}" dt="2023-04-02T16:07:42.395" v="1178" actId="20577"/>
          <ac:spMkLst>
            <pc:docMk/>
            <pc:sldMk cId="18166351" sldId="316"/>
            <ac:spMk id="3" creationId="{258F5EC4-12C1-DBAF-5128-EE32481556CF}"/>
          </ac:spMkLst>
        </pc:spChg>
        <pc:picChg chg="mod">
          <ac:chgData name="홍윤기" userId="S::2360340022@office.kopo.ac.kr::1bdb1efb-bd84-43f7-bddf-f717fa8cf84f" providerId="AD" clId="Web-{6572286C-8362-7F07-3AF6-A1BD51FD07F0}" dt="2023-04-02T16:02:18.247" v="1096" actId="14100"/>
          <ac:picMkLst>
            <pc:docMk/>
            <pc:sldMk cId="18166351" sldId="316"/>
            <ac:picMk id="5" creationId="{3EBA7365-4061-8168-EA5F-EFD2D41AA793}"/>
          </ac:picMkLst>
        </pc:picChg>
      </pc:sldChg>
      <pc:sldChg chg="add del replId">
        <pc:chgData name="홍윤기" userId="S::2360340022@office.kopo.ac.kr::1bdb1efb-bd84-43f7-bddf-f717fa8cf84f" providerId="AD" clId="Web-{6572286C-8362-7F07-3AF6-A1BD51FD07F0}" dt="2023-04-02T15:49:22.728" v="877"/>
        <pc:sldMkLst>
          <pc:docMk/>
          <pc:sldMk cId="1306613935" sldId="316"/>
        </pc:sldMkLst>
      </pc:sldChg>
      <pc:sldChg chg="addSp modSp add replId">
        <pc:chgData name="홍윤기" userId="S::2360340022@office.kopo.ac.kr::1bdb1efb-bd84-43f7-bddf-f717fa8cf84f" providerId="AD" clId="Web-{6572286C-8362-7F07-3AF6-A1BD51FD07F0}" dt="2023-04-02T16:13:49.390" v="1250" actId="14100"/>
        <pc:sldMkLst>
          <pc:docMk/>
          <pc:sldMk cId="3009429008" sldId="317"/>
        </pc:sldMkLst>
        <pc:spChg chg="mod">
          <ac:chgData name="홍윤기" userId="S::2360340022@office.kopo.ac.kr::1bdb1efb-bd84-43f7-bddf-f717fa8cf84f" providerId="AD" clId="Web-{6572286C-8362-7F07-3AF6-A1BD51FD07F0}" dt="2023-04-02T16:12:26.277" v="1244" actId="20577"/>
          <ac:spMkLst>
            <pc:docMk/>
            <pc:sldMk cId="3009429008" sldId="317"/>
            <ac:spMk id="3" creationId="{258F5EC4-12C1-DBAF-5128-EE32481556CF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13:49.390" v="1250" actId="14100"/>
          <ac:picMkLst>
            <pc:docMk/>
            <pc:sldMk cId="3009429008" sldId="317"/>
            <ac:picMk id="2" creationId="{6281952D-F9A6-185C-5402-42EF6C80726B}"/>
          </ac:picMkLst>
        </pc:picChg>
      </pc:sldChg>
      <pc:sldChg chg="addSp delSp modSp add replId">
        <pc:chgData name="홍윤기" userId="S::2360340022@office.kopo.ac.kr::1bdb1efb-bd84-43f7-bddf-f717fa8cf84f" providerId="AD" clId="Web-{6572286C-8362-7F07-3AF6-A1BD51FD07F0}" dt="2023-04-02T16:16:43.331" v="1257" actId="14100"/>
        <pc:sldMkLst>
          <pc:docMk/>
          <pc:sldMk cId="1809925272" sldId="318"/>
        </pc:sldMkLst>
        <pc:picChg chg="add del mod">
          <ac:chgData name="홍윤기" userId="S::2360340022@office.kopo.ac.kr::1bdb1efb-bd84-43f7-bddf-f717fa8cf84f" providerId="AD" clId="Web-{6572286C-8362-7F07-3AF6-A1BD51FD07F0}" dt="2023-04-02T16:16:34.894" v="1254"/>
          <ac:picMkLst>
            <pc:docMk/>
            <pc:sldMk cId="1809925272" sldId="318"/>
            <ac:picMk id="2" creationId="{3894EEB4-D7D0-CD75-D0B8-1F8FCCFA0551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6:16:43.331" v="1257" actId="14100"/>
          <ac:picMkLst>
            <pc:docMk/>
            <pc:sldMk cId="1809925272" sldId="318"/>
            <ac:picMk id="4" creationId="{ECFFDC03-02BA-34EC-9E40-CF384C7E70C0}"/>
          </ac:picMkLst>
        </pc:picChg>
      </pc:sldChg>
      <pc:sldChg chg="addSp delSp modSp add replId">
        <pc:chgData name="홍윤기" userId="S::2360340022@office.kopo.ac.kr::1bdb1efb-bd84-43f7-bddf-f717fa8cf84f" providerId="AD" clId="Web-{6572286C-8362-7F07-3AF6-A1BD51FD07F0}" dt="2023-04-02T16:21:39.964" v="1307"/>
        <pc:sldMkLst>
          <pc:docMk/>
          <pc:sldMk cId="4238176679" sldId="319"/>
        </pc:sldMkLst>
        <pc:spChg chg="mod">
          <ac:chgData name="홍윤기" userId="S::2360340022@office.kopo.ac.kr::1bdb1efb-bd84-43f7-bddf-f717fa8cf84f" providerId="AD" clId="Web-{6572286C-8362-7F07-3AF6-A1BD51FD07F0}" dt="2023-04-02T16:20:43.587" v="1301" actId="20577"/>
          <ac:spMkLst>
            <pc:docMk/>
            <pc:sldMk cId="4238176679" sldId="319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19:23.351" v="1275" actId="20577"/>
          <ac:spMkLst>
            <pc:docMk/>
            <pc:sldMk cId="4238176679" sldId="319"/>
            <ac:spMk id="8" creationId="{E8141D13-35C9-B819-2BD2-2B79155BFC96}"/>
          </ac:spMkLst>
        </pc:spChg>
        <pc:picChg chg="del">
          <ac:chgData name="홍윤기" userId="S::2360340022@office.kopo.ac.kr::1bdb1efb-bd84-43f7-bddf-f717fa8cf84f" providerId="AD" clId="Web-{6572286C-8362-7F07-3AF6-A1BD51FD07F0}" dt="2023-04-02T16:21:22.511" v="1302"/>
          <ac:picMkLst>
            <pc:docMk/>
            <pc:sldMk cId="4238176679" sldId="319"/>
            <ac:picMk id="2" creationId="{0D2B5F29-7BF0-7C3D-EED5-509CC2FFA320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6:21:29.901" v="1305" actId="14100"/>
          <ac:picMkLst>
            <pc:docMk/>
            <pc:sldMk cId="4238176679" sldId="319"/>
            <ac:picMk id="4" creationId="{55361B04-ABC8-8E49-A8B3-34644F14FAC5}"/>
          </ac:picMkLst>
        </pc:picChg>
        <pc:picChg chg="add del mod">
          <ac:chgData name="홍윤기" userId="S::2360340022@office.kopo.ac.kr::1bdb1efb-bd84-43f7-bddf-f717fa8cf84f" providerId="AD" clId="Web-{6572286C-8362-7F07-3AF6-A1BD51FD07F0}" dt="2023-04-02T16:21:39.964" v="1307"/>
          <ac:picMkLst>
            <pc:docMk/>
            <pc:sldMk cId="4238176679" sldId="319"/>
            <ac:picMk id="6" creationId="{86465725-3660-55CD-99C8-D11AFF1285F4}"/>
          </ac:picMkLst>
        </pc:picChg>
      </pc:sldChg>
      <pc:sldChg chg="addSp delSp modSp add replId">
        <pc:chgData name="홍윤기" userId="S::2360340022@office.kopo.ac.kr::1bdb1efb-bd84-43f7-bddf-f717fa8cf84f" providerId="AD" clId="Web-{6572286C-8362-7F07-3AF6-A1BD51FD07F0}" dt="2023-04-02T16:30:57.227" v="1478" actId="20577"/>
        <pc:sldMkLst>
          <pc:docMk/>
          <pc:sldMk cId="1024745936" sldId="320"/>
        </pc:sldMkLst>
        <pc:spChg chg="mod">
          <ac:chgData name="홍윤기" userId="S::2360340022@office.kopo.ac.kr::1bdb1efb-bd84-43f7-bddf-f717fa8cf84f" providerId="AD" clId="Web-{6572286C-8362-7F07-3AF6-A1BD51FD07F0}" dt="2023-04-02T16:30:57.227" v="1478" actId="20577"/>
          <ac:spMkLst>
            <pc:docMk/>
            <pc:sldMk cId="1024745936" sldId="320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25:31.516" v="1346" actId="20577"/>
          <ac:spMkLst>
            <pc:docMk/>
            <pc:sldMk cId="1024745936" sldId="320"/>
            <ac:spMk id="8" creationId="{E8141D13-35C9-B819-2BD2-2B79155BFC96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25:43.189" v="1352" actId="14100"/>
          <ac:picMkLst>
            <pc:docMk/>
            <pc:sldMk cId="1024745936" sldId="320"/>
            <ac:picMk id="2" creationId="{5847FE51-537A-0CA9-E897-782EC158B884}"/>
          </ac:picMkLst>
        </pc:picChg>
        <pc:picChg chg="del">
          <ac:chgData name="홍윤기" userId="S::2360340022@office.kopo.ac.kr::1bdb1efb-bd84-43f7-bddf-f717fa8cf84f" providerId="AD" clId="Web-{6572286C-8362-7F07-3AF6-A1BD51FD07F0}" dt="2023-04-02T16:25:32.220" v="1347"/>
          <ac:picMkLst>
            <pc:docMk/>
            <pc:sldMk cId="1024745936" sldId="320"/>
            <ac:picMk id="4" creationId="{55361B04-ABC8-8E49-A8B3-34644F14FAC5}"/>
          </ac:picMkLst>
        </pc:picChg>
      </pc:sldChg>
      <pc:sldChg chg="add del replId">
        <pc:chgData name="홍윤기" userId="S::2360340022@office.kopo.ac.kr::1bdb1efb-bd84-43f7-bddf-f717fa8cf84f" providerId="AD" clId="Web-{6572286C-8362-7F07-3AF6-A1BD51FD07F0}" dt="2023-04-02T16:22:06.465" v="1310"/>
        <pc:sldMkLst>
          <pc:docMk/>
          <pc:sldMk cId="837937654" sldId="321"/>
        </pc:sldMkLst>
      </pc:sldChg>
      <pc:sldChg chg="addSp delSp modSp add del replId">
        <pc:chgData name="홍윤기" userId="S::2360340022@office.kopo.ac.kr::1bdb1efb-bd84-43f7-bddf-f717fa8cf84f" providerId="AD" clId="Web-{6572286C-8362-7F07-3AF6-A1BD51FD07F0}" dt="2023-04-02T16:31:58.385" v="1490"/>
        <pc:sldMkLst>
          <pc:docMk/>
          <pc:sldMk cId="4042659341" sldId="321"/>
        </pc:sldMkLst>
        <pc:spChg chg="del">
          <ac:chgData name="홍윤기" userId="S::2360340022@office.kopo.ac.kr::1bdb1efb-bd84-43f7-bddf-f717fa8cf84f" providerId="AD" clId="Web-{6572286C-8362-7F07-3AF6-A1BD51FD07F0}" dt="2023-04-02T16:31:25.243" v="1480"/>
          <ac:spMkLst>
            <pc:docMk/>
            <pc:sldMk cId="4042659341" sldId="321"/>
            <ac:spMk id="3" creationId="{258F5EC4-12C1-DBAF-5128-EE32481556CF}"/>
          </ac:spMkLst>
        </pc:spChg>
        <pc:spChg chg="add mod">
          <ac:chgData name="홍윤기" userId="S::2360340022@office.kopo.ac.kr::1bdb1efb-bd84-43f7-bddf-f717fa8cf84f" providerId="AD" clId="Web-{6572286C-8362-7F07-3AF6-A1BD51FD07F0}" dt="2023-04-02T16:31:25.243" v="1480"/>
          <ac:spMkLst>
            <pc:docMk/>
            <pc:sldMk cId="4042659341" sldId="321"/>
            <ac:spMk id="6" creationId="{2118B47D-579A-26CA-914A-3EEF9072061B}"/>
          </ac:spMkLst>
        </pc:spChg>
      </pc:sldChg>
      <pc:sldChg chg="addSp delSp modSp add ord replId">
        <pc:chgData name="홍윤기" userId="S::2360340022@office.kopo.ac.kr::1bdb1efb-bd84-43f7-bddf-f717fa8cf84f" providerId="AD" clId="Web-{6572286C-8362-7F07-3AF6-A1BD51FD07F0}" dt="2023-04-02T16:32:00.525" v="1491"/>
        <pc:sldMkLst>
          <pc:docMk/>
          <pc:sldMk cId="2484192320" sldId="322"/>
        </pc:sldMkLst>
        <pc:spChg chg="del">
          <ac:chgData name="홍윤기" userId="S::2360340022@office.kopo.ac.kr::1bdb1efb-bd84-43f7-bddf-f717fa8cf84f" providerId="AD" clId="Web-{6572286C-8362-7F07-3AF6-A1BD51FD07F0}" dt="2023-04-02T16:31:31.150" v="1482"/>
          <ac:spMkLst>
            <pc:docMk/>
            <pc:sldMk cId="2484192320" sldId="322"/>
            <ac:spMk id="3" creationId="{258F5EC4-12C1-DBAF-5128-EE32481556CF}"/>
          </ac:spMkLst>
        </pc:spChg>
        <pc:spChg chg="add del mod">
          <ac:chgData name="홍윤기" userId="S::2360340022@office.kopo.ac.kr::1bdb1efb-bd84-43f7-bddf-f717fa8cf84f" providerId="AD" clId="Web-{6572286C-8362-7F07-3AF6-A1BD51FD07F0}" dt="2023-04-02T16:31:43.947" v="1483"/>
          <ac:spMkLst>
            <pc:docMk/>
            <pc:sldMk cId="2484192320" sldId="322"/>
            <ac:spMk id="6" creationId="{52847BB8-B3B5-0624-C13A-E36A6BA1AF2A}"/>
          </ac:spMkLst>
        </pc:spChg>
        <pc:picChg chg="del">
          <ac:chgData name="홍윤기" userId="S::2360340022@office.kopo.ac.kr::1bdb1efb-bd84-43f7-bddf-f717fa8cf84f" providerId="AD" clId="Web-{6572286C-8362-7F07-3AF6-A1BD51FD07F0}" dt="2023-04-02T16:31:45.634" v="1484"/>
          <ac:picMkLst>
            <pc:docMk/>
            <pc:sldMk cId="2484192320" sldId="322"/>
            <ac:picMk id="2" creationId="{5847FE51-537A-0CA9-E897-782EC158B884}"/>
          </ac:picMkLst>
        </pc:picChg>
        <pc:picChg chg="del">
          <ac:chgData name="홍윤기" userId="S::2360340022@office.kopo.ac.kr::1bdb1efb-bd84-43f7-bddf-f717fa8cf84f" providerId="AD" clId="Web-{6572286C-8362-7F07-3AF6-A1BD51FD07F0}" dt="2023-04-02T16:31:47.556" v="1485"/>
          <ac:picMkLst>
            <pc:docMk/>
            <pc:sldMk cId="2484192320" sldId="322"/>
            <ac:picMk id="5" creationId="{3EBA7365-4061-8168-EA5F-EFD2D41AA793}"/>
          </ac:picMkLst>
        </pc:picChg>
        <pc:picChg chg="add mod ord">
          <ac:chgData name="홍윤기" userId="S::2360340022@office.kopo.ac.kr::1bdb1efb-bd84-43f7-bddf-f717fa8cf84f" providerId="AD" clId="Web-{6572286C-8362-7F07-3AF6-A1BD51FD07F0}" dt="2023-04-02T16:31:57.369" v="1489" actId="14100"/>
          <ac:picMkLst>
            <pc:docMk/>
            <pc:sldMk cId="2484192320" sldId="322"/>
            <ac:picMk id="7" creationId="{D97C2E7E-E3D2-FC64-7A1D-9D3AE5E66CF8}"/>
          </ac:picMkLst>
        </pc:picChg>
      </pc:sldChg>
      <pc:sldChg chg="addSp delSp modSp add ord replId">
        <pc:chgData name="홍윤기" userId="S::2360340022@office.kopo.ac.kr::1bdb1efb-bd84-43f7-bddf-f717fa8cf84f" providerId="AD" clId="Web-{6572286C-8362-7F07-3AF6-A1BD51FD07F0}" dt="2023-04-02T16:33:42.793" v="1506" actId="20577"/>
        <pc:sldMkLst>
          <pc:docMk/>
          <pc:sldMk cId="2105571107" sldId="323"/>
        </pc:sldMkLst>
        <pc:spChg chg="mod">
          <ac:chgData name="홍윤기" userId="S::2360340022@office.kopo.ac.kr::1bdb1efb-bd84-43f7-bddf-f717fa8cf84f" providerId="AD" clId="Web-{6572286C-8362-7F07-3AF6-A1BD51FD07F0}" dt="2023-04-02T16:33:42.793" v="1506" actId="20577"/>
          <ac:spMkLst>
            <pc:docMk/>
            <pc:sldMk cId="2105571107" sldId="323"/>
            <ac:spMk id="2" creationId="{00000000-0000-0000-0000-000000000000}"/>
          </ac:spMkLst>
        </pc:spChg>
        <pc:spChg chg="del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8" creationId="{0DBF1ABE-8590-450D-BB49-BDDCCF3EEA9E}"/>
          </ac:spMkLst>
        </pc:spChg>
        <pc:spChg chg="del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10" creationId="{944BC222-881E-4F3F-AC3C-62905F635C68}"/>
          </ac:spMkLst>
        </pc:spChg>
        <pc:spChg chg="del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12" creationId="{9331F1C5-86F2-4F30-AEC7-34CECC2B3421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17" creationId="{65C9D962-F904-4553-A140-500CF3EFC58A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19" creationId="{0FF8C7AA-9FDF-4CBE-B625-3A8A7354F0E6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21" creationId="{BAEBCE0F-09B3-4EF2-8276-E70A7E1418CB}"/>
          </ac:spMkLst>
        </pc:spChg>
        <pc:spChg chg="add">
          <ac:chgData name="홍윤기" userId="S::2360340022@office.kopo.ac.kr::1bdb1efb-bd84-43f7-bddf-f717fa8cf84f" providerId="AD" clId="Web-{6572286C-8362-7F07-3AF6-A1BD51FD07F0}" dt="2023-04-02T16:33:26.246" v="1504"/>
          <ac:spMkLst>
            <pc:docMk/>
            <pc:sldMk cId="2105571107" sldId="323"/>
            <ac:spMk id="23" creationId="{E451C4C3-A96F-4234-B862-B5403A1B10B0}"/>
          </ac:spMkLst>
        </pc:spChg>
        <pc:picChg chg="del">
          <ac:chgData name="홍윤기" userId="S::2360340022@office.kopo.ac.kr::1bdb1efb-bd84-43f7-bddf-f717fa8cf84f" providerId="AD" clId="Web-{6572286C-8362-7F07-3AF6-A1BD51FD07F0}" dt="2023-04-02T16:33:07.324" v="1501"/>
          <ac:picMkLst>
            <pc:docMk/>
            <pc:sldMk cId="2105571107" sldId="323"/>
            <ac:picMk id="3" creationId="{442244EB-0DBD-57DE-D1F1-362DEFD34E63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6:33:26.246" v="1504"/>
          <ac:picMkLst>
            <pc:docMk/>
            <pc:sldMk cId="2105571107" sldId="323"/>
            <ac:picMk id="4" creationId="{850EC797-106B-4993-10B1-A8D1C21B048B}"/>
          </ac:picMkLst>
        </pc:picChg>
      </pc:sldChg>
      <pc:sldChg chg="addSp delSp modSp add replId">
        <pc:chgData name="홍윤기" userId="S::2360340022@office.kopo.ac.kr::1bdb1efb-bd84-43f7-bddf-f717fa8cf84f" providerId="AD" clId="Web-{6572286C-8362-7F07-3AF6-A1BD51FD07F0}" dt="2023-04-02T16:37:03.048" v="1627" actId="1076"/>
        <pc:sldMkLst>
          <pc:docMk/>
          <pc:sldMk cId="365773601" sldId="324"/>
        </pc:sldMkLst>
        <pc:spChg chg="del mod">
          <ac:chgData name="홍윤기" userId="S::2360340022@office.kopo.ac.kr::1bdb1efb-bd84-43f7-bddf-f717fa8cf84f" providerId="AD" clId="Web-{6572286C-8362-7F07-3AF6-A1BD51FD07F0}" dt="2023-04-02T16:34:55.983" v="1550"/>
          <ac:spMkLst>
            <pc:docMk/>
            <pc:sldMk cId="365773601" sldId="324"/>
            <ac:spMk id="3" creationId="{258F5EC4-12C1-DBAF-5128-EE32481556CF}"/>
          </ac:spMkLst>
        </pc:spChg>
        <pc:spChg chg="add mod">
          <ac:chgData name="홍윤기" userId="S::2360340022@office.kopo.ac.kr::1bdb1efb-bd84-43f7-bddf-f717fa8cf84f" providerId="AD" clId="Web-{6572286C-8362-7F07-3AF6-A1BD51FD07F0}" dt="2023-04-02T16:35:50.234" v="1585" actId="1076"/>
          <ac:spMkLst>
            <pc:docMk/>
            <pc:sldMk cId="365773601" sldId="324"/>
            <ac:spMk id="6" creationId="{D49251F6-C89A-606D-6977-69281E7678B8}"/>
          </ac:spMkLst>
        </pc:spChg>
        <pc:spChg chg="add mod">
          <ac:chgData name="홍윤기" userId="S::2360340022@office.kopo.ac.kr::1bdb1efb-bd84-43f7-bddf-f717fa8cf84f" providerId="AD" clId="Web-{6572286C-8362-7F07-3AF6-A1BD51FD07F0}" dt="2023-04-02T16:36:05.344" v="1591" actId="20577"/>
          <ac:spMkLst>
            <pc:docMk/>
            <pc:sldMk cId="365773601" sldId="324"/>
            <ac:spMk id="7" creationId="{C6B2BF6E-2944-E524-D2AA-57BBA4EF4C7C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36:32.829" v="1597" actId="20577"/>
          <ac:spMkLst>
            <pc:docMk/>
            <pc:sldMk cId="365773601" sldId="324"/>
            <ac:spMk id="8" creationId="{E8141D13-35C9-B819-2BD2-2B79155BFC96}"/>
          </ac:spMkLst>
        </pc:spChg>
        <pc:spChg chg="add mod">
          <ac:chgData name="홍윤기" userId="S::2360340022@office.kopo.ac.kr::1bdb1efb-bd84-43f7-bddf-f717fa8cf84f" providerId="AD" clId="Web-{6572286C-8362-7F07-3AF6-A1BD51FD07F0}" dt="2023-04-02T16:37:03.048" v="1627" actId="1076"/>
          <ac:spMkLst>
            <pc:docMk/>
            <pc:sldMk cId="365773601" sldId="324"/>
            <ac:spMk id="10" creationId="{7BE41186-7586-85D5-AC1D-EC7D27E2C1AF}"/>
          </ac:spMkLst>
        </pc:spChg>
        <pc:picChg chg="add mod">
          <ac:chgData name="홍윤기" userId="S::2360340022@office.kopo.ac.kr::1bdb1efb-bd84-43f7-bddf-f717fa8cf84f" providerId="AD" clId="Web-{6572286C-8362-7F07-3AF6-A1BD51FD07F0}" dt="2023-04-02T16:35:03.545" v="1553" actId="1076"/>
          <ac:picMkLst>
            <pc:docMk/>
            <pc:sldMk cId="365773601" sldId="324"/>
            <ac:picMk id="2" creationId="{29302AFA-A3F4-4AF1-E285-26C7A883A4D4}"/>
          </ac:picMkLst>
        </pc:picChg>
        <pc:picChg chg="del">
          <ac:chgData name="홍윤기" userId="S::2360340022@office.kopo.ac.kr::1bdb1efb-bd84-43f7-bddf-f717fa8cf84f" providerId="AD" clId="Web-{6572286C-8362-7F07-3AF6-A1BD51FD07F0}" dt="2023-04-02T16:34:10.232" v="1514"/>
          <ac:picMkLst>
            <pc:docMk/>
            <pc:sldMk cId="365773601" sldId="324"/>
            <ac:picMk id="4" creationId="{55361B04-ABC8-8E49-A8B3-34644F14FAC5}"/>
          </ac:picMkLst>
        </pc:picChg>
        <pc:picChg chg="del">
          <ac:chgData name="홍윤기" userId="S::2360340022@office.kopo.ac.kr::1bdb1efb-bd84-43f7-bddf-f717fa8cf84f" providerId="AD" clId="Web-{6572286C-8362-7F07-3AF6-A1BD51FD07F0}" dt="2023-04-02T16:34:12.232" v="1515"/>
          <ac:picMkLst>
            <pc:docMk/>
            <pc:sldMk cId="365773601" sldId="324"/>
            <ac:picMk id="5" creationId="{3EBA7365-4061-8168-EA5F-EFD2D41AA793}"/>
          </ac:picMkLst>
        </pc:picChg>
      </pc:sldChg>
      <pc:sldChg chg="add del replId">
        <pc:chgData name="홍윤기" userId="S::2360340022@office.kopo.ac.kr::1bdb1efb-bd84-43f7-bddf-f717fa8cf84f" providerId="AD" clId="Web-{6572286C-8362-7F07-3AF6-A1BD51FD07F0}" dt="2023-04-02T16:34:31.326" v="1517"/>
        <pc:sldMkLst>
          <pc:docMk/>
          <pc:sldMk cId="2218775552" sldId="325"/>
        </pc:sldMkLst>
      </pc:sldChg>
      <pc:sldChg chg="addSp delSp modSp add replId">
        <pc:chgData name="홍윤기" userId="S::2360340022@office.kopo.ac.kr::1bdb1efb-bd84-43f7-bddf-f717fa8cf84f" providerId="AD" clId="Web-{6572286C-8362-7F07-3AF6-A1BD51FD07F0}" dt="2023-04-02T16:38:06.206" v="1648" actId="1076"/>
        <pc:sldMkLst>
          <pc:docMk/>
          <pc:sldMk cId="2622688980" sldId="325"/>
        </pc:sldMkLst>
        <pc:spChg chg="del">
          <ac:chgData name="홍윤기" userId="S::2360340022@office.kopo.ac.kr::1bdb1efb-bd84-43f7-bddf-f717fa8cf84f" providerId="AD" clId="Web-{6572286C-8362-7F07-3AF6-A1BD51FD07F0}" dt="2023-04-02T16:37:30.596" v="1639"/>
          <ac:spMkLst>
            <pc:docMk/>
            <pc:sldMk cId="2622688980" sldId="325"/>
            <ac:spMk id="6" creationId="{D49251F6-C89A-606D-6977-69281E7678B8}"/>
          </ac:spMkLst>
        </pc:spChg>
        <pc:spChg chg="del mod">
          <ac:chgData name="홍윤기" userId="S::2360340022@office.kopo.ac.kr::1bdb1efb-bd84-43f7-bddf-f717fa8cf84f" providerId="AD" clId="Web-{6572286C-8362-7F07-3AF6-A1BD51FD07F0}" dt="2023-04-02T16:37:29.330" v="1638"/>
          <ac:spMkLst>
            <pc:docMk/>
            <pc:sldMk cId="2622688980" sldId="325"/>
            <ac:spMk id="7" creationId="{C6B2BF6E-2944-E524-D2AA-57BBA4EF4C7C}"/>
          </ac:spMkLst>
        </pc:spChg>
        <pc:spChg chg="mod">
          <ac:chgData name="홍윤기" userId="S::2360340022@office.kopo.ac.kr::1bdb1efb-bd84-43f7-bddf-f717fa8cf84f" providerId="AD" clId="Web-{6572286C-8362-7F07-3AF6-A1BD51FD07F0}" dt="2023-04-02T16:37:24.377" v="1635" actId="20577"/>
          <ac:spMkLst>
            <pc:docMk/>
            <pc:sldMk cId="2622688980" sldId="325"/>
            <ac:spMk id="8" creationId="{E8141D13-35C9-B819-2BD2-2B79155BFC96}"/>
          </ac:spMkLst>
        </pc:spChg>
        <pc:spChg chg="del">
          <ac:chgData name="홍윤기" userId="S::2360340022@office.kopo.ac.kr::1bdb1efb-bd84-43f7-bddf-f717fa8cf84f" providerId="AD" clId="Web-{6572286C-8362-7F07-3AF6-A1BD51FD07F0}" dt="2023-04-02T16:37:26.892" v="1636"/>
          <ac:spMkLst>
            <pc:docMk/>
            <pc:sldMk cId="2622688980" sldId="325"/>
            <ac:spMk id="10" creationId="{7BE41186-7586-85D5-AC1D-EC7D27E2C1AF}"/>
          </ac:spMkLst>
        </pc:spChg>
        <pc:picChg chg="del">
          <ac:chgData name="홍윤기" userId="S::2360340022@office.kopo.ac.kr::1bdb1efb-bd84-43f7-bddf-f717fa8cf84f" providerId="AD" clId="Web-{6572286C-8362-7F07-3AF6-A1BD51FD07F0}" dt="2023-04-02T16:37:30.986" v="1640"/>
          <ac:picMkLst>
            <pc:docMk/>
            <pc:sldMk cId="2622688980" sldId="325"/>
            <ac:picMk id="2" creationId="{29302AFA-A3F4-4AF1-E285-26C7A883A4D4}"/>
          </ac:picMkLst>
        </pc:picChg>
        <pc:picChg chg="add del mod">
          <ac:chgData name="홍윤기" userId="S::2360340022@office.kopo.ac.kr::1bdb1efb-bd84-43f7-bddf-f717fa8cf84f" providerId="AD" clId="Web-{6572286C-8362-7F07-3AF6-A1BD51FD07F0}" dt="2023-04-02T16:37:52.190" v="1644"/>
          <ac:picMkLst>
            <pc:docMk/>
            <pc:sldMk cId="2622688980" sldId="325"/>
            <ac:picMk id="3" creationId="{C035CE2C-A6B0-AF6C-36AE-08DF54455EA4}"/>
          </ac:picMkLst>
        </pc:picChg>
        <pc:picChg chg="add mod">
          <ac:chgData name="홍윤기" userId="S::2360340022@office.kopo.ac.kr::1bdb1efb-bd84-43f7-bddf-f717fa8cf84f" providerId="AD" clId="Web-{6572286C-8362-7F07-3AF6-A1BD51FD07F0}" dt="2023-04-02T16:38:06.206" v="1648" actId="1076"/>
          <ac:picMkLst>
            <pc:docMk/>
            <pc:sldMk cId="2622688980" sldId="325"/>
            <ac:picMk id="4" creationId="{56641FB9-FBF6-0DF2-BB44-61E89339D1ED}"/>
          </ac:picMkLst>
        </pc:picChg>
      </pc:sldChg>
    </pc:docChg>
  </pc:docChgLst>
  <pc:docChgLst>
    <pc:chgData name="홍윤기" userId="S::2360340022@office.kopo.ac.kr::1bdb1efb-bd84-43f7-bddf-f717fa8cf84f" providerId="AD" clId="Web-{A13F6F87-9F1A-3924-8318-144A5DF13539}"/>
    <pc:docChg chg="addSld delSld modSld sldOrd">
      <pc:chgData name="홍윤기" userId="S::2360340022@office.kopo.ac.kr::1bdb1efb-bd84-43f7-bddf-f717fa8cf84f" providerId="AD" clId="Web-{A13F6F87-9F1A-3924-8318-144A5DF13539}" dt="2023-04-02T14:00:14.496" v="453" actId="20577"/>
      <pc:docMkLst>
        <pc:docMk/>
      </pc:docMkLst>
      <pc:sldChg chg="addSp delSp modSp mod addAnim setClrOvrMap">
        <pc:chgData name="홍윤기" userId="S::2360340022@office.kopo.ac.kr::1bdb1efb-bd84-43f7-bddf-f717fa8cf84f" providerId="AD" clId="Web-{A13F6F87-9F1A-3924-8318-144A5DF13539}" dt="2023-04-02T13:31:07.161" v="20"/>
        <pc:sldMkLst>
          <pc:docMk/>
          <pc:sldMk cId="3569210928" sldId="256"/>
        </pc:sldMkLst>
        <pc:spChg chg="mo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3" creationId="{00000000-0000-0000-0000-000000000000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36" creationId="{E91DC736-0EF8-4F87-9146-EBF1D2EE4D3D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38" creationId="{097CD68E-23E3-4007-8847-CD0944C4F7BE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40" creationId="{AF2F604E-43BE-4DC3-B983-E071523364F8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42" creationId="{08C9B587-E65E-4B52-B37C-ABEBB6E87928}"/>
          </ac:spMkLst>
        </pc:spChg>
        <pc:spChg chg="ad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47" creationId="{0671A8AE-40A1-4631-A6B8-581AFF065482}"/>
          </ac:spMkLst>
        </pc:spChg>
        <pc:spChg chg="ad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49" creationId="{AB58EF07-17C2-48CF-ABB0-EEF1F17CB8F0}"/>
          </ac:spMkLst>
        </pc:spChg>
        <pc:spChg chg="ad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51" creationId="{AF2F604E-43BE-4DC3-B983-E071523364F8}"/>
          </ac:spMkLst>
        </pc:spChg>
        <pc:spChg chg="add">
          <ac:chgData name="홍윤기" userId="S::2360340022@office.kopo.ac.kr::1bdb1efb-bd84-43f7-bddf-f717fa8cf84f" providerId="AD" clId="Web-{A13F6F87-9F1A-3924-8318-144A5DF13539}" dt="2023-04-02T13:31:07.161" v="18"/>
          <ac:spMkLst>
            <pc:docMk/>
            <pc:sldMk cId="3569210928" sldId="256"/>
            <ac:spMk id="53" creationId="{08C9B587-E65E-4B52-B37C-ABEBB6E87928}"/>
          </ac:spMkLst>
        </pc:spChg>
        <pc:picChg chg="add mod ord">
          <ac:chgData name="홍윤기" userId="S::2360340022@office.kopo.ac.kr::1bdb1efb-bd84-43f7-bddf-f717fa8cf84f" providerId="AD" clId="Web-{A13F6F87-9F1A-3924-8318-144A5DF13539}" dt="2023-04-02T13:31:07.161" v="18"/>
          <ac:picMkLst>
            <pc:docMk/>
            <pc:sldMk cId="3569210928" sldId="256"/>
            <ac:picMk id="4" creationId="{ADEF7935-E38C-20EF-BC58-626CD55F74CD}"/>
          </ac:picMkLst>
        </pc:picChg>
        <pc:picChg chg="del">
          <ac:chgData name="홍윤기" userId="S::2360340022@office.kopo.ac.kr::1bdb1efb-bd84-43f7-bddf-f717fa8cf84f" providerId="AD" clId="Web-{A13F6F87-9F1A-3924-8318-144A5DF13539}" dt="2023-04-02T13:29:40.109" v="14"/>
          <ac:picMkLst>
            <pc:docMk/>
            <pc:sldMk cId="3569210928" sldId="256"/>
            <ac:picMk id="5" creationId="{B3FCF47D-7501-E5E6-9325-C42EF7C8887D}"/>
          </ac:picMkLst>
        </pc:picChg>
      </pc:sldChg>
      <pc:sldChg chg="modSp">
        <pc:chgData name="홍윤기" userId="S::2360340022@office.kopo.ac.kr::1bdb1efb-bd84-43f7-bddf-f717fa8cf84f" providerId="AD" clId="Web-{A13F6F87-9F1A-3924-8318-144A5DF13539}" dt="2023-04-02T13:35:35.723" v="30" actId="14100"/>
        <pc:sldMkLst>
          <pc:docMk/>
          <pc:sldMk cId="1859603238" sldId="261"/>
        </pc:sldMkLst>
        <pc:picChg chg="mod">
          <ac:chgData name="홍윤기" userId="S::2360340022@office.kopo.ac.kr::1bdb1efb-bd84-43f7-bddf-f717fa8cf84f" providerId="AD" clId="Web-{A13F6F87-9F1A-3924-8318-144A5DF13539}" dt="2023-04-02T13:35:35.723" v="30" actId="14100"/>
          <ac:picMkLst>
            <pc:docMk/>
            <pc:sldMk cId="1859603238" sldId="261"/>
            <ac:picMk id="5" creationId="{3EBA7365-4061-8168-EA5F-EFD2D41AA793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33.664" v="48"/>
        <pc:sldMkLst>
          <pc:docMk/>
          <pc:sldMk cId="3261355393" sldId="269"/>
        </pc:sldMkLst>
        <pc:picChg chg="add">
          <ac:chgData name="홍윤기" userId="S::2360340022@office.kopo.ac.kr::1bdb1efb-bd84-43f7-bddf-f717fa8cf84f" providerId="AD" clId="Web-{A13F6F87-9F1A-3924-8318-144A5DF13539}" dt="2023-04-02T13:36:33.664" v="48"/>
          <ac:picMkLst>
            <pc:docMk/>
            <pc:sldMk cId="3261355393" sldId="269"/>
            <ac:picMk id="3" creationId="{0B01ABCB-88A3-5ACF-9308-4644C06D1F3B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17.507" v="40"/>
        <pc:sldMkLst>
          <pc:docMk/>
          <pc:sldMk cId="82589933" sldId="270"/>
        </pc:sldMkLst>
        <pc:picChg chg="add">
          <ac:chgData name="홍윤기" userId="S::2360340022@office.kopo.ac.kr::1bdb1efb-bd84-43f7-bddf-f717fa8cf84f" providerId="AD" clId="Web-{A13F6F87-9F1A-3924-8318-144A5DF13539}" dt="2023-04-02T13:36:17.507" v="40"/>
          <ac:picMkLst>
            <pc:docMk/>
            <pc:sldMk cId="82589933" sldId="270"/>
            <ac:picMk id="3" creationId="{3970B33B-DE29-960A-751D-8CF9BBE8AFB2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42.286" v="31"/>
        <pc:sldMkLst>
          <pc:docMk/>
          <pc:sldMk cId="1618120689" sldId="272"/>
        </pc:sldMkLst>
        <pc:picChg chg="add">
          <ac:chgData name="홍윤기" userId="S::2360340022@office.kopo.ac.kr::1bdb1efb-bd84-43f7-bddf-f717fa8cf84f" providerId="AD" clId="Web-{A13F6F87-9F1A-3924-8318-144A5DF13539}" dt="2023-04-02T13:35:42.286" v="31"/>
          <ac:picMkLst>
            <pc:docMk/>
            <pc:sldMk cId="1618120689" sldId="272"/>
            <ac:picMk id="6" creationId="{4EBF0879-A152-9C94-2D62-412CACC977F5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19.398" v="41"/>
        <pc:sldMkLst>
          <pc:docMk/>
          <pc:sldMk cId="3815857113" sldId="273"/>
        </pc:sldMkLst>
        <pc:picChg chg="add">
          <ac:chgData name="홍윤기" userId="S::2360340022@office.kopo.ac.kr::1bdb1efb-bd84-43f7-bddf-f717fa8cf84f" providerId="AD" clId="Web-{A13F6F87-9F1A-3924-8318-144A5DF13539}" dt="2023-04-02T13:36:19.398" v="41"/>
          <ac:picMkLst>
            <pc:docMk/>
            <pc:sldMk cId="3815857113" sldId="273"/>
            <ac:picMk id="4" creationId="{9EFBF9AB-8F61-646B-BE03-C787CE7A1E0A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23.929" v="43"/>
        <pc:sldMkLst>
          <pc:docMk/>
          <pc:sldMk cId="3315593976" sldId="274"/>
        </pc:sldMkLst>
        <pc:picChg chg="add">
          <ac:chgData name="홍윤기" userId="S::2360340022@office.kopo.ac.kr::1bdb1efb-bd84-43f7-bddf-f717fa8cf84f" providerId="AD" clId="Web-{A13F6F87-9F1A-3924-8318-144A5DF13539}" dt="2023-04-02T13:36:23.929" v="43"/>
          <ac:picMkLst>
            <pc:docMk/>
            <pc:sldMk cId="3315593976" sldId="274"/>
            <ac:picMk id="3" creationId="{03610D5B-FF25-BE74-0550-C71A7ECD66A3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25.960" v="44"/>
        <pc:sldMkLst>
          <pc:docMk/>
          <pc:sldMk cId="1751995023" sldId="275"/>
        </pc:sldMkLst>
        <pc:picChg chg="add">
          <ac:chgData name="홍윤기" userId="S::2360340022@office.kopo.ac.kr::1bdb1efb-bd84-43f7-bddf-f717fa8cf84f" providerId="AD" clId="Web-{A13F6F87-9F1A-3924-8318-144A5DF13539}" dt="2023-04-02T13:36:25.960" v="44"/>
          <ac:picMkLst>
            <pc:docMk/>
            <pc:sldMk cId="1751995023" sldId="275"/>
            <ac:picMk id="4" creationId="{7E05CAF7-6277-B502-C85F-1E54D5B5CDDF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45.208" v="32"/>
        <pc:sldMkLst>
          <pc:docMk/>
          <pc:sldMk cId="2984774628" sldId="276"/>
        </pc:sldMkLst>
        <pc:picChg chg="add">
          <ac:chgData name="홍윤기" userId="S::2360340022@office.kopo.ac.kr::1bdb1efb-bd84-43f7-bddf-f717fa8cf84f" providerId="AD" clId="Web-{A13F6F87-9F1A-3924-8318-144A5DF13539}" dt="2023-04-02T13:35:45.208" v="32"/>
          <ac:picMkLst>
            <pc:docMk/>
            <pc:sldMk cId="2984774628" sldId="276"/>
            <ac:picMk id="6" creationId="{2D70EE9E-6BF0-283A-74D1-D44802B15111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21.257" v="42"/>
        <pc:sldMkLst>
          <pc:docMk/>
          <pc:sldMk cId="1482800871" sldId="277"/>
        </pc:sldMkLst>
        <pc:picChg chg="add">
          <ac:chgData name="홍윤기" userId="S::2360340022@office.kopo.ac.kr::1bdb1efb-bd84-43f7-bddf-f717fa8cf84f" providerId="AD" clId="Web-{A13F6F87-9F1A-3924-8318-144A5DF13539}" dt="2023-04-02T13:36:21.257" v="42"/>
          <ac:picMkLst>
            <pc:docMk/>
            <pc:sldMk cId="1482800871" sldId="277"/>
            <ac:picMk id="3" creationId="{F852F259-9952-A002-28E9-A167D5B247C8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27.773" v="45"/>
        <pc:sldMkLst>
          <pc:docMk/>
          <pc:sldMk cId="528378347" sldId="278"/>
        </pc:sldMkLst>
        <pc:picChg chg="add">
          <ac:chgData name="홍윤기" userId="S::2360340022@office.kopo.ac.kr::1bdb1efb-bd84-43f7-bddf-f717fa8cf84f" providerId="AD" clId="Web-{A13F6F87-9F1A-3924-8318-144A5DF13539}" dt="2023-04-02T13:36:27.773" v="45"/>
          <ac:picMkLst>
            <pc:docMk/>
            <pc:sldMk cId="528378347" sldId="278"/>
            <ac:picMk id="3" creationId="{C92D91DC-18ED-5688-9EB7-99DD8DC972F2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31.570" v="47"/>
        <pc:sldMkLst>
          <pc:docMk/>
          <pc:sldMk cId="1485474199" sldId="279"/>
        </pc:sldMkLst>
        <pc:picChg chg="add">
          <ac:chgData name="홍윤기" userId="S::2360340022@office.kopo.ac.kr::1bdb1efb-bd84-43f7-bddf-f717fa8cf84f" providerId="AD" clId="Web-{A13F6F87-9F1A-3924-8318-144A5DF13539}" dt="2023-04-02T13:36:31.570" v="47"/>
          <ac:picMkLst>
            <pc:docMk/>
            <pc:sldMk cId="1485474199" sldId="279"/>
            <ac:picMk id="3" creationId="{6E21A517-2F83-D48C-A8F9-C9C7361D465E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29.633" v="46"/>
        <pc:sldMkLst>
          <pc:docMk/>
          <pc:sldMk cId="615775116" sldId="281"/>
        </pc:sldMkLst>
        <pc:picChg chg="add">
          <ac:chgData name="홍윤기" userId="S::2360340022@office.kopo.ac.kr::1bdb1efb-bd84-43f7-bddf-f717fa8cf84f" providerId="AD" clId="Web-{A13F6F87-9F1A-3924-8318-144A5DF13539}" dt="2023-04-02T13:36:29.633" v="46"/>
          <ac:picMkLst>
            <pc:docMk/>
            <pc:sldMk cId="615775116" sldId="281"/>
            <ac:picMk id="3" creationId="{599F2AE9-CE12-8059-7F1F-B9CBDD7291D1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48.833" v="33"/>
        <pc:sldMkLst>
          <pc:docMk/>
          <pc:sldMk cId="26707537" sldId="282"/>
        </pc:sldMkLst>
        <pc:picChg chg="add">
          <ac:chgData name="홍윤기" userId="S::2360340022@office.kopo.ac.kr::1bdb1efb-bd84-43f7-bddf-f717fa8cf84f" providerId="AD" clId="Web-{A13F6F87-9F1A-3924-8318-144A5DF13539}" dt="2023-04-02T13:35:48.833" v="33"/>
          <ac:picMkLst>
            <pc:docMk/>
            <pc:sldMk cId="26707537" sldId="282"/>
            <ac:picMk id="6" creationId="{D33B1ACB-A099-533B-B2C0-BB4F80CB26C4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51.708" v="34"/>
        <pc:sldMkLst>
          <pc:docMk/>
          <pc:sldMk cId="72653643" sldId="283"/>
        </pc:sldMkLst>
        <pc:picChg chg="add">
          <ac:chgData name="홍윤기" userId="S::2360340022@office.kopo.ac.kr::1bdb1efb-bd84-43f7-bddf-f717fa8cf84f" providerId="AD" clId="Web-{A13F6F87-9F1A-3924-8318-144A5DF13539}" dt="2023-04-02T13:35:51.708" v="34"/>
          <ac:picMkLst>
            <pc:docMk/>
            <pc:sldMk cId="72653643" sldId="283"/>
            <ac:picMk id="4" creationId="{00EF45F2-3E44-26CF-476D-186EEFC7F451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54.334" v="35"/>
        <pc:sldMkLst>
          <pc:docMk/>
          <pc:sldMk cId="3448693164" sldId="284"/>
        </pc:sldMkLst>
        <pc:picChg chg="add">
          <ac:chgData name="홍윤기" userId="S::2360340022@office.kopo.ac.kr::1bdb1efb-bd84-43f7-bddf-f717fa8cf84f" providerId="AD" clId="Web-{A13F6F87-9F1A-3924-8318-144A5DF13539}" dt="2023-04-02T13:35:54.334" v="35"/>
          <ac:picMkLst>
            <pc:docMk/>
            <pc:sldMk cId="3448693164" sldId="284"/>
            <ac:picMk id="6" creationId="{696B3F98-AD66-44C5-3C15-0F861D71874C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56.318" v="36"/>
        <pc:sldMkLst>
          <pc:docMk/>
          <pc:sldMk cId="2815241197" sldId="285"/>
        </pc:sldMkLst>
        <pc:picChg chg="add">
          <ac:chgData name="홍윤기" userId="S::2360340022@office.kopo.ac.kr::1bdb1efb-bd84-43f7-bddf-f717fa8cf84f" providerId="AD" clId="Web-{A13F6F87-9F1A-3924-8318-144A5DF13539}" dt="2023-04-02T13:35:56.318" v="36"/>
          <ac:picMkLst>
            <pc:docMk/>
            <pc:sldMk cId="2815241197" sldId="285"/>
            <ac:picMk id="6" creationId="{64102127-4400-E078-5ED3-4312BDC091FD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5:58.521" v="37"/>
        <pc:sldMkLst>
          <pc:docMk/>
          <pc:sldMk cId="3146369117" sldId="286"/>
        </pc:sldMkLst>
        <pc:picChg chg="add">
          <ac:chgData name="홍윤기" userId="S::2360340022@office.kopo.ac.kr::1bdb1efb-bd84-43f7-bddf-f717fa8cf84f" providerId="AD" clId="Web-{A13F6F87-9F1A-3924-8318-144A5DF13539}" dt="2023-04-02T13:35:58.521" v="37"/>
          <ac:picMkLst>
            <pc:docMk/>
            <pc:sldMk cId="3146369117" sldId="286"/>
            <ac:picMk id="6" creationId="{FF22D312-EA4F-9C9F-268F-DF3D83E4784B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03.194" v="39"/>
        <pc:sldMkLst>
          <pc:docMk/>
          <pc:sldMk cId="839792465" sldId="287"/>
        </pc:sldMkLst>
        <pc:picChg chg="add">
          <ac:chgData name="홍윤기" userId="S::2360340022@office.kopo.ac.kr::1bdb1efb-bd84-43f7-bddf-f717fa8cf84f" providerId="AD" clId="Web-{A13F6F87-9F1A-3924-8318-144A5DF13539}" dt="2023-04-02T13:36:03.194" v="39"/>
          <ac:picMkLst>
            <pc:docMk/>
            <pc:sldMk cId="839792465" sldId="287"/>
            <ac:picMk id="4" creationId="{7BD0421B-690C-6B7F-C149-E546B3E6F6C6}"/>
          </ac:picMkLst>
        </pc:picChg>
      </pc:sldChg>
      <pc:sldChg chg="addSp">
        <pc:chgData name="홍윤기" userId="S::2360340022@office.kopo.ac.kr::1bdb1efb-bd84-43f7-bddf-f717fa8cf84f" providerId="AD" clId="Web-{A13F6F87-9F1A-3924-8318-144A5DF13539}" dt="2023-04-02T13:36:01.396" v="38"/>
        <pc:sldMkLst>
          <pc:docMk/>
          <pc:sldMk cId="2462258634" sldId="288"/>
        </pc:sldMkLst>
        <pc:picChg chg="add">
          <ac:chgData name="홍윤기" userId="S::2360340022@office.kopo.ac.kr::1bdb1efb-bd84-43f7-bddf-f717fa8cf84f" providerId="AD" clId="Web-{A13F6F87-9F1A-3924-8318-144A5DF13539}" dt="2023-04-02T13:36:01.396" v="38"/>
          <ac:picMkLst>
            <pc:docMk/>
            <pc:sldMk cId="2462258634" sldId="288"/>
            <ac:picMk id="6" creationId="{CA6BF1C4-A8F5-0769-5FBC-09C450DB2FDE}"/>
          </ac:picMkLst>
        </pc:picChg>
      </pc:sldChg>
      <pc:sldChg chg="modSp add ord replId">
        <pc:chgData name="홍윤기" userId="S::2360340022@office.kopo.ac.kr::1bdb1efb-bd84-43f7-bddf-f717fa8cf84f" providerId="AD" clId="Web-{A13F6F87-9F1A-3924-8318-144A5DF13539}" dt="2023-04-02T13:42:44.357" v="168" actId="14100"/>
        <pc:sldMkLst>
          <pc:docMk/>
          <pc:sldMk cId="4133310121" sldId="290"/>
        </pc:sldMkLst>
        <pc:spChg chg="mod">
          <ac:chgData name="홍윤기" userId="S::2360340022@office.kopo.ac.kr::1bdb1efb-bd84-43f7-bddf-f717fa8cf84f" providerId="AD" clId="Web-{A13F6F87-9F1A-3924-8318-144A5DF13539}" dt="2023-04-02T13:42:44.357" v="168" actId="14100"/>
          <ac:spMkLst>
            <pc:docMk/>
            <pc:sldMk cId="4133310121" sldId="290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A13F6F87-9F1A-3924-8318-144A5DF13539}" dt="2023-04-02T13:31:45.210" v="24" actId="20577"/>
          <ac:spMkLst>
            <pc:docMk/>
            <pc:sldMk cId="4133310121" sldId="290"/>
            <ac:spMk id="8" creationId="{E8141D13-35C9-B819-2BD2-2B79155BFC96}"/>
          </ac:spMkLst>
        </pc:spChg>
        <pc:picChg chg="mod">
          <ac:chgData name="홍윤기" userId="S::2360340022@office.kopo.ac.kr::1bdb1efb-bd84-43f7-bddf-f717fa8cf84f" providerId="AD" clId="Web-{A13F6F87-9F1A-3924-8318-144A5DF13539}" dt="2023-04-02T13:35:24.895" v="28" actId="14100"/>
          <ac:picMkLst>
            <pc:docMk/>
            <pc:sldMk cId="4133310121" sldId="290"/>
            <ac:picMk id="5" creationId="{3EBA7365-4061-8168-EA5F-EFD2D41AA793}"/>
          </ac:picMkLst>
        </pc:picChg>
      </pc:sldChg>
      <pc:sldChg chg="addSp delSp modSp add mod ord replId setBg">
        <pc:chgData name="홍윤기" userId="S::2360340022@office.kopo.ac.kr::1bdb1efb-bd84-43f7-bddf-f717fa8cf84f" providerId="AD" clId="Web-{A13F6F87-9F1A-3924-8318-144A5DF13539}" dt="2023-04-02T13:48:36.268" v="234"/>
        <pc:sldMkLst>
          <pc:docMk/>
          <pc:sldMk cId="592585419" sldId="291"/>
        </pc:sldMkLst>
        <pc:spChg chg="mod">
          <ac:chgData name="홍윤기" userId="S::2360340022@office.kopo.ac.kr::1bdb1efb-bd84-43f7-bddf-f717fa8cf84f" providerId="AD" clId="Web-{A13F6F87-9F1A-3924-8318-144A5DF13539}" dt="2023-04-02T13:48:36.268" v="234"/>
          <ac:spMkLst>
            <pc:docMk/>
            <pc:sldMk cId="592585419" sldId="291"/>
            <ac:spMk id="2" creationId="{00000000-0000-0000-0000-000000000000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43:22.953" v="178"/>
          <ac:spMkLst>
            <pc:docMk/>
            <pc:sldMk cId="592585419" sldId="291"/>
            <ac:spMk id="3" creationId="{00000000-0000-0000-0000-000000000000}"/>
          </ac:spMkLst>
        </pc:spChg>
        <pc:spChg chg="add del mod">
          <ac:chgData name="홍윤기" userId="S::2360340022@office.kopo.ac.kr::1bdb1efb-bd84-43f7-bddf-f717fa8cf84f" providerId="AD" clId="Web-{A13F6F87-9F1A-3924-8318-144A5DF13539}" dt="2023-04-02T13:43:25.516" v="179"/>
          <ac:spMkLst>
            <pc:docMk/>
            <pc:sldMk cId="592585419" sldId="291"/>
            <ac:spMk id="5" creationId="{69CF6BF9-CA8A-A20A-01FC-E2A74948A84F}"/>
          </ac:spMkLst>
        </pc:spChg>
        <pc:spChg chg="add">
          <ac:chgData name="홍윤기" userId="S::2360340022@office.kopo.ac.kr::1bdb1efb-bd84-43f7-bddf-f717fa8cf84f" providerId="AD" clId="Web-{A13F6F87-9F1A-3924-8318-144A5DF13539}" dt="2023-04-02T13:48:36.268" v="234"/>
          <ac:spMkLst>
            <pc:docMk/>
            <pc:sldMk cId="592585419" sldId="291"/>
            <ac:spMk id="11" creationId="{854DEE1C-7FD6-4FA0-A96A-BDF952F199AB}"/>
          </ac:spMkLst>
        </pc:spChg>
        <pc:picChg chg="add mod">
          <ac:chgData name="홍윤기" userId="S::2360340022@office.kopo.ac.kr::1bdb1efb-bd84-43f7-bddf-f717fa8cf84f" providerId="AD" clId="Web-{A13F6F87-9F1A-3924-8318-144A5DF13539}" dt="2023-04-02T13:48:36.268" v="234"/>
          <ac:picMkLst>
            <pc:docMk/>
            <pc:sldMk cId="592585419" sldId="291"/>
            <ac:picMk id="6" creationId="{13FAF7CB-BAEE-8BC2-8A21-EB27745D676C}"/>
          </ac:picMkLst>
        </pc:picChg>
      </pc:sldChg>
      <pc:sldChg chg="addSp delSp modSp add replId">
        <pc:chgData name="홍윤기" userId="S::2360340022@office.kopo.ac.kr::1bdb1efb-bd84-43f7-bddf-f717fa8cf84f" providerId="AD" clId="Web-{A13F6F87-9F1A-3924-8318-144A5DF13539}" dt="2023-04-02T13:44:09.737" v="189" actId="1076"/>
        <pc:sldMkLst>
          <pc:docMk/>
          <pc:sldMk cId="3027864779" sldId="292"/>
        </pc:sldMkLst>
        <pc:spChg chg="mod">
          <ac:chgData name="홍윤기" userId="S::2360340022@office.kopo.ac.kr::1bdb1efb-bd84-43f7-bddf-f717fa8cf84f" providerId="AD" clId="Web-{A13F6F87-9F1A-3924-8318-144A5DF13539}" dt="2023-04-02T13:44:09.737" v="189" actId="1076"/>
          <ac:spMkLst>
            <pc:docMk/>
            <pc:sldMk cId="3027864779" sldId="292"/>
            <ac:spMk id="2" creationId="{00000000-0000-0000-0000-000000000000}"/>
          </ac:spMkLst>
        </pc:spChg>
        <pc:spChg chg="del">
          <ac:chgData name="홍윤기" userId="S::2360340022@office.kopo.ac.kr::1bdb1efb-bd84-43f7-bddf-f717fa8cf84f" providerId="AD" clId="Web-{A13F6F87-9F1A-3924-8318-144A5DF13539}" dt="2023-04-02T13:44:00.409" v="187"/>
          <ac:spMkLst>
            <pc:docMk/>
            <pc:sldMk cId="3027864779" sldId="292"/>
            <ac:spMk id="3" creationId="{00000000-0000-0000-0000-000000000000}"/>
          </ac:spMkLst>
        </pc:spChg>
        <pc:spChg chg="add del mod">
          <ac:chgData name="홍윤기" userId="S::2360340022@office.kopo.ac.kr::1bdb1efb-bd84-43f7-bddf-f717fa8cf84f" providerId="AD" clId="Web-{A13F6F87-9F1A-3924-8318-144A5DF13539}" dt="2023-04-02T13:44:03.221" v="188"/>
          <ac:spMkLst>
            <pc:docMk/>
            <pc:sldMk cId="3027864779" sldId="292"/>
            <ac:spMk id="5" creationId="{1D979A14-4DB4-09E2-3DD7-32E03C19F558}"/>
          </ac:spMkLst>
        </pc:spChg>
      </pc:sldChg>
      <pc:sldChg chg="add del replId">
        <pc:chgData name="홍윤기" userId="S::2360340022@office.kopo.ac.kr::1bdb1efb-bd84-43f7-bddf-f717fa8cf84f" providerId="AD" clId="Web-{A13F6F87-9F1A-3924-8318-144A5DF13539}" dt="2023-04-02T13:45:52.806" v="198"/>
        <pc:sldMkLst>
          <pc:docMk/>
          <pc:sldMk cId="2011886932" sldId="293"/>
        </pc:sldMkLst>
      </pc:sldChg>
      <pc:sldChg chg="modSp add replId">
        <pc:chgData name="홍윤기" userId="S::2360340022@office.kopo.ac.kr::1bdb1efb-bd84-43f7-bddf-f717fa8cf84f" providerId="AD" clId="Web-{A13F6F87-9F1A-3924-8318-144A5DF13539}" dt="2023-04-02T13:46:31.933" v="210" actId="1076"/>
        <pc:sldMkLst>
          <pc:docMk/>
          <pc:sldMk cId="2687295226" sldId="293"/>
        </pc:sldMkLst>
        <pc:spChg chg="mod">
          <ac:chgData name="홍윤기" userId="S::2360340022@office.kopo.ac.kr::1bdb1efb-bd84-43f7-bddf-f717fa8cf84f" providerId="AD" clId="Web-{A13F6F87-9F1A-3924-8318-144A5DF13539}" dt="2023-04-02T13:46:31.933" v="210" actId="1076"/>
          <ac:spMkLst>
            <pc:docMk/>
            <pc:sldMk cId="2687295226" sldId="293"/>
            <ac:spMk id="2" creationId="{00000000-0000-0000-0000-000000000000}"/>
          </ac:spMkLst>
        </pc:spChg>
      </pc:sldChg>
      <pc:sldChg chg="modSp add replId">
        <pc:chgData name="홍윤기" userId="S::2360340022@office.kopo.ac.kr::1bdb1efb-bd84-43f7-bddf-f717fa8cf84f" providerId="AD" clId="Web-{A13F6F87-9F1A-3924-8318-144A5DF13539}" dt="2023-04-02T13:47:01.966" v="218" actId="1076"/>
        <pc:sldMkLst>
          <pc:docMk/>
          <pc:sldMk cId="1864211351" sldId="294"/>
        </pc:sldMkLst>
        <pc:spChg chg="mod">
          <ac:chgData name="홍윤기" userId="S::2360340022@office.kopo.ac.kr::1bdb1efb-bd84-43f7-bddf-f717fa8cf84f" providerId="AD" clId="Web-{A13F6F87-9F1A-3924-8318-144A5DF13539}" dt="2023-04-02T13:47:01.966" v="218" actId="1076"/>
          <ac:spMkLst>
            <pc:docMk/>
            <pc:sldMk cId="1864211351" sldId="294"/>
            <ac:spMk id="2" creationId="{00000000-0000-0000-0000-000000000000}"/>
          </ac:spMkLst>
        </pc:spChg>
      </pc:sldChg>
      <pc:sldChg chg="add del replId">
        <pc:chgData name="홍윤기" userId="S::2360340022@office.kopo.ac.kr::1bdb1efb-bd84-43f7-bddf-f717fa8cf84f" providerId="AD" clId="Web-{A13F6F87-9F1A-3924-8318-144A5DF13539}" dt="2023-04-02T13:45:53.571" v="199"/>
        <pc:sldMkLst>
          <pc:docMk/>
          <pc:sldMk cId="2699633282" sldId="294"/>
        </pc:sldMkLst>
      </pc:sldChg>
      <pc:sldChg chg="modSp add replId">
        <pc:chgData name="홍윤기" userId="S::2360340022@office.kopo.ac.kr::1bdb1efb-bd84-43f7-bddf-f717fa8cf84f" providerId="AD" clId="Web-{A13F6F87-9F1A-3924-8318-144A5DF13539}" dt="2023-04-02T13:47:56.172" v="232" actId="1076"/>
        <pc:sldMkLst>
          <pc:docMk/>
          <pc:sldMk cId="1502814996" sldId="295"/>
        </pc:sldMkLst>
        <pc:spChg chg="mod">
          <ac:chgData name="홍윤기" userId="S::2360340022@office.kopo.ac.kr::1bdb1efb-bd84-43f7-bddf-f717fa8cf84f" providerId="AD" clId="Web-{A13F6F87-9F1A-3924-8318-144A5DF13539}" dt="2023-04-02T13:47:56.172" v="232" actId="1076"/>
          <ac:spMkLst>
            <pc:docMk/>
            <pc:sldMk cId="1502814996" sldId="295"/>
            <ac:spMk id="2" creationId="{00000000-0000-0000-0000-000000000000}"/>
          </ac:spMkLst>
        </pc:spChg>
      </pc:sldChg>
      <pc:sldChg chg="modSp add replId">
        <pc:chgData name="홍윤기" userId="S::2360340022@office.kopo.ac.kr::1bdb1efb-bd84-43f7-bddf-f717fa8cf84f" providerId="AD" clId="Web-{A13F6F87-9F1A-3924-8318-144A5DF13539}" dt="2023-04-02T13:47:48.688" v="231" actId="1076"/>
        <pc:sldMkLst>
          <pc:docMk/>
          <pc:sldMk cId="1866934747" sldId="296"/>
        </pc:sldMkLst>
        <pc:spChg chg="mod">
          <ac:chgData name="홍윤기" userId="S::2360340022@office.kopo.ac.kr::1bdb1efb-bd84-43f7-bddf-f717fa8cf84f" providerId="AD" clId="Web-{A13F6F87-9F1A-3924-8318-144A5DF13539}" dt="2023-04-02T13:47:48.688" v="231" actId="1076"/>
          <ac:spMkLst>
            <pc:docMk/>
            <pc:sldMk cId="1866934747" sldId="296"/>
            <ac:spMk id="2" creationId="{00000000-0000-0000-0000-000000000000}"/>
          </ac:spMkLst>
        </pc:spChg>
      </pc:sldChg>
      <pc:sldChg chg="modSp add ord replId">
        <pc:chgData name="홍윤기" userId="S::2360340022@office.kopo.ac.kr::1bdb1efb-bd84-43f7-bddf-f717fa8cf84f" providerId="AD" clId="Web-{A13F6F87-9F1A-3924-8318-144A5DF13539}" dt="2023-04-02T14:00:14.496" v="453" actId="20577"/>
        <pc:sldMkLst>
          <pc:docMk/>
          <pc:sldMk cId="1982184316" sldId="297"/>
        </pc:sldMkLst>
        <pc:spChg chg="mod">
          <ac:chgData name="홍윤기" userId="S::2360340022@office.kopo.ac.kr::1bdb1efb-bd84-43f7-bddf-f717fa8cf84f" providerId="AD" clId="Web-{A13F6F87-9F1A-3924-8318-144A5DF13539}" dt="2023-04-02T14:00:14.496" v="453" actId="20577"/>
          <ac:spMkLst>
            <pc:docMk/>
            <pc:sldMk cId="1982184316" sldId="297"/>
            <ac:spMk id="3" creationId="{258F5EC4-12C1-DBAF-5128-EE32481556CF}"/>
          </ac:spMkLst>
        </pc:spChg>
        <pc:spChg chg="mod">
          <ac:chgData name="홍윤기" userId="S::2360340022@office.kopo.ac.kr::1bdb1efb-bd84-43f7-bddf-f717fa8cf84f" providerId="AD" clId="Web-{A13F6F87-9F1A-3924-8318-144A5DF13539}" dt="2023-04-02T13:49:18.552" v="247" actId="20577"/>
          <ac:spMkLst>
            <pc:docMk/>
            <pc:sldMk cId="1982184316" sldId="297"/>
            <ac:spMk id="8" creationId="{E8141D13-35C9-B819-2BD2-2B79155BFC96}"/>
          </ac:spMkLst>
        </pc:spChg>
      </pc:sldChg>
      <pc:sldChg chg="modSp add replId">
        <pc:chgData name="홍윤기" userId="S::2360340022@office.kopo.ac.kr::1bdb1efb-bd84-43f7-bddf-f717fa8cf84f" providerId="AD" clId="Web-{A13F6F87-9F1A-3924-8318-144A5DF13539}" dt="2023-04-02T13:53:22.880" v="325" actId="20577"/>
        <pc:sldMkLst>
          <pc:docMk/>
          <pc:sldMk cId="1085854374" sldId="298"/>
        </pc:sldMkLst>
        <pc:spChg chg="mod">
          <ac:chgData name="홍윤기" userId="S::2360340022@office.kopo.ac.kr::1bdb1efb-bd84-43f7-bddf-f717fa8cf84f" providerId="AD" clId="Web-{A13F6F87-9F1A-3924-8318-144A5DF13539}" dt="2023-04-02T13:53:22.880" v="325" actId="20577"/>
          <ac:spMkLst>
            <pc:docMk/>
            <pc:sldMk cId="1085854374" sldId="298"/>
            <ac:spMk id="3" creationId="{258F5EC4-12C1-DBAF-5128-EE32481556CF}"/>
          </ac:spMkLst>
        </pc:spChg>
      </pc:sldChg>
      <pc:sldChg chg="modSp add ord replId">
        <pc:chgData name="홍윤기" userId="S::2360340022@office.kopo.ac.kr::1bdb1efb-bd84-43f7-bddf-f717fa8cf84f" providerId="AD" clId="Web-{A13F6F87-9F1A-3924-8318-144A5DF13539}" dt="2023-04-02T13:59:16.477" v="407" actId="1076"/>
        <pc:sldMkLst>
          <pc:docMk/>
          <pc:sldMk cId="806844998" sldId="299"/>
        </pc:sldMkLst>
        <pc:spChg chg="mod">
          <ac:chgData name="홍윤기" userId="S::2360340022@office.kopo.ac.kr::1bdb1efb-bd84-43f7-bddf-f717fa8cf84f" providerId="AD" clId="Web-{A13F6F87-9F1A-3924-8318-144A5DF13539}" dt="2023-04-02T13:59:16.477" v="407" actId="1076"/>
          <ac:spMkLst>
            <pc:docMk/>
            <pc:sldMk cId="806844998" sldId="299"/>
            <ac:spMk id="3" creationId="{258F5EC4-12C1-DBAF-5128-EE32481556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텍스트, 책, 선반, 실내이(가) 표시된 사진&#10;&#10;자동 생성된 설명">
            <a:extLst>
              <a:ext uri="{FF2B5EF4-FFF2-40B4-BE49-F238E27FC236}">
                <a16:creationId xmlns:a16="http://schemas.microsoft.com/office/drawing/2014/main" id="{186D261C-7EB6-865C-38AC-219AFFEC0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84286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-KR" altLang="en-US" sz="4800" dirty="0">
                <a:ea typeface="맑은 고딕"/>
              </a:rPr>
              <a:t>도서관리프로젝트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en-US" altLang="ko-KR" dirty="0">
                <a:ea typeface="맑은 고딕"/>
              </a:rPr>
              <a:t>2023.04.16</a:t>
            </a:r>
            <a:r>
              <a:rPr lang="en-US" altLang="ko-KR" kern="1200" dirty="0">
                <a:latin typeface="+mn-lt"/>
                <a:ea typeface="맑은 고딕"/>
                <a:cs typeface="+mn-cs"/>
              </a:rPr>
              <a:t>.</a:t>
            </a:r>
            <a:endParaRPr lang="en-US" altLang="ko-KR" kern="1200" dirty="0">
              <a:latin typeface="+mn-lt"/>
              <a:ea typeface="맑은 고딕"/>
            </a:endParaRPr>
          </a:p>
          <a:p>
            <a:pPr algn="l"/>
            <a:r>
              <a:rPr lang="en-US" altLang="ko-KR" dirty="0" err="1">
                <a:ea typeface="맑은 고딕"/>
              </a:rPr>
              <a:t>홍윤기</a:t>
            </a:r>
            <a:endParaRPr lang="en-US" altLang="ko-KR">
              <a:ea typeface="맑은 고딕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51F116-9BB6-8352-1D79-96F52B04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592" y="1076061"/>
            <a:ext cx="3867150" cy="2590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16F59-0606-BABD-62EC-9953B2D93141}"/>
              </a:ext>
            </a:extLst>
          </p:cNvPr>
          <p:cNvSpPr txBox="1"/>
          <p:nvPr/>
        </p:nvSpPr>
        <p:spPr>
          <a:xfrm>
            <a:off x="4476750" y="1121833"/>
            <a:ext cx="73977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객체들을 구현한 클래스들임.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BookInformation</a:t>
            </a:r>
            <a:r>
              <a:rPr lang="ko-KR" altLang="en-US" dirty="0">
                <a:ea typeface="맑은 고딕"/>
              </a:rPr>
              <a:t> : 이름, 저자, 출판일 등 책 고유한 정보 저장</a:t>
            </a:r>
            <a:endParaRPr lang="ko-KR"/>
          </a:p>
          <a:p>
            <a:r>
              <a:rPr lang="ko-KR" altLang="en-US" dirty="0" err="1">
                <a:ea typeface="맑은 고딕"/>
              </a:rPr>
              <a:t>Book</a:t>
            </a:r>
            <a:r>
              <a:rPr lang="ko-KR" altLang="en-US" dirty="0">
                <a:ea typeface="맑은 고딕"/>
              </a:rPr>
              <a:t> : 책 정보, ID, 대출 상태 등 책 관리에 필요한 정보 저장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MemberInformation</a:t>
            </a:r>
            <a:r>
              <a:rPr lang="ko-KR" altLang="en-US" dirty="0">
                <a:ea typeface="맑은 고딕"/>
              </a:rPr>
              <a:t> : 이름, 나이, 연락처 등 회원개인정보 저장</a:t>
            </a:r>
          </a:p>
          <a:p>
            <a:r>
              <a:rPr lang="ko-KR" altLang="en-US" dirty="0" err="1">
                <a:ea typeface="맑은 고딕"/>
              </a:rPr>
              <a:t>Member</a:t>
            </a:r>
            <a:r>
              <a:rPr lang="ko-KR" altLang="en-US" dirty="0">
                <a:ea typeface="맑은 고딕"/>
              </a:rPr>
              <a:t> : 개인정보, ID, 대출 여부 등 회원 관리에 필요한 정보 저장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RentalCase</a:t>
            </a:r>
            <a:r>
              <a:rPr lang="ko-KR" altLang="en-US" dirty="0">
                <a:ea typeface="맑은 고딕"/>
              </a:rPr>
              <a:t> : 대출 시 생성되는 하나의 대출 건을 의미함.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1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15743F-16B4-27FB-37CE-6B5F3FD0E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4171753"/>
            <a:ext cx="3867150" cy="1974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4E8803-090A-0493-24E0-63C58568AE27}"/>
              </a:ext>
            </a:extLst>
          </p:cNvPr>
          <p:cNvSpPr txBox="1"/>
          <p:nvPr/>
        </p:nvSpPr>
        <p:spPr>
          <a:xfrm>
            <a:off x="4439708" y="3899958"/>
            <a:ext cx="73977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객체들을 저장하는 </a:t>
            </a:r>
            <a:r>
              <a:rPr lang="ko-KR" altLang="en-US" dirty="0" err="1">
                <a:ea typeface="맑은 고딕"/>
              </a:rPr>
              <a:t>Table들임</a:t>
            </a:r>
            <a:r>
              <a:rPr lang="ko-KR" altLang="en-US" dirty="0">
                <a:ea typeface="맑은 고딕"/>
              </a:rPr>
              <a:t> -&gt; 하나만 </a:t>
            </a:r>
            <a:r>
              <a:rPr lang="ko-KR" altLang="en-US" dirty="0" err="1">
                <a:ea typeface="맑은 고딕"/>
              </a:rPr>
              <a:t>있어야하므로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싱글턴</a:t>
            </a:r>
            <a:r>
              <a:rPr lang="ko-KR" altLang="en-US" dirty="0">
                <a:ea typeface="맑은 고딕"/>
              </a:rPr>
              <a:t> 적용</a:t>
            </a:r>
          </a:p>
          <a:p>
            <a:r>
              <a:rPr lang="ko-KR" altLang="en-US" dirty="0" err="1">
                <a:ea typeface="맑은 고딕"/>
              </a:rPr>
              <a:t>HashMap을</a:t>
            </a:r>
            <a:r>
              <a:rPr lang="ko-KR" altLang="en-US" dirty="0">
                <a:ea typeface="맑은 고딕"/>
              </a:rPr>
              <a:t> 이용하여 검색을 용이하게 함.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BookTable</a:t>
            </a:r>
            <a:r>
              <a:rPr lang="ko-KR" altLang="en-US" dirty="0">
                <a:ea typeface="맑은 고딕"/>
              </a:rPr>
              <a:t> : 도서 데이터를 저장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Member</a:t>
            </a:r>
            <a:r>
              <a:rPr lang="ko-KR" dirty="0" err="1">
                <a:ea typeface="+mn-lt"/>
                <a:cs typeface="+mn-lt"/>
              </a:rPr>
              <a:t>Table</a:t>
            </a:r>
            <a:r>
              <a:rPr lang="ko-KR" altLang="en-US" dirty="0">
                <a:ea typeface="맑은 고딕"/>
              </a:rPr>
              <a:t> : 회원 데이터를 저장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Rental</a:t>
            </a:r>
            <a:r>
              <a:rPr lang="ko-KR" dirty="0" err="1">
                <a:ea typeface="+mn-lt"/>
                <a:cs typeface="+mn-lt"/>
              </a:rPr>
              <a:t>Table</a:t>
            </a:r>
            <a:r>
              <a:rPr lang="ko-KR" altLang="en-US" dirty="0">
                <a:ea typeface="맑은 고딕"/>
              </a:rPr>
              <a:t> : 대출 건 데이터를 저장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396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392C-35B6-470B-9968-75A139B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테이블의 유일성을 확보하기 위해 </a:t>
            </a:r>
            <a:r>
              <a:rPr lang="ko-KR" altLang="en-US" dirty="0" err="1">
                <a:ea typeface="맑은 고딕"/>
              </a:rPr>
              <a:t>싱글턴</a:t>
            </a:r>
            <a:r>
              <a:rPr lang="ko-KR" altLang="en-US" dirty="0">
                <a:ea typeface="맑은 고딕"/>
              </a:rPr>
              <a:t> 패턴 사용</a:t>
            </a:r>
          </a:p>
          <a:p>
            <a:r>
              <a:rPr lang="ko-KR" altLang="en-US" dirty="0">
                <a:ea typeface="맑은 고딕"/>
              </a:rPr>
              <a:t>검색을 용이하게 하기 위해 </a:t>
            </a:r>
            <a:r>
              <a:rPr lang="ko-KR" altLang="en-US" dirty="0" err="1">
                <a:ea typeface="맑은 고딕"/>
              </a:rPr>
              <a:t>해쉬맵</a:t>
            </a:r>
            <a:r>
              <a:rPr lang="ko-KR" altLang="en-US" dirty="0">
                <a:ea typeface="맑은 고딕"/>
              </a:rPr>
              <a:t> 사용</a:t>
            </a:r>
          </a:p>
          <a:p>
            <a:r>
              <a:rPr lang="ko-KR" altLang="en-US" dirty="0">
                <a:ea typeface="맑은 고딕"/>
              </a:rPr>
              <a:t>출력을 용이하게 하기 위해 리스트로 변환하는 함수 </a:t>
            </a:r>
            <a:r>
              <a:rPr lang="ko-KR" altLang="en-US" dirty="0" err="1">
                <a:ea typeface="맑은 고딕"/>
              </a:rPr>
              <a:t>만듬</a:t>
            </a:r>
          </a:p>
          <a:p>
            <a:r>
              <a:rPr lang="ko-KR" altLang="en-US" dirty="0">
                <a:ea typeface="맑은 고딕"/>
              </a:rPr>
              <a:t>검색어로 검색, 아이디로 검색(</a:t>
            </a:r>
            <a:r>
              <a:rPr lang="ko-KR" altLang="en-US" dirty="0" err="1">
                <a:ea typeface="맑은 고딕"/>
              </a:rPr>
              <a:t>해쉬</a:t>
            </a:r>
            <a:r>
              <a:rPr lang="ko-KR" altLang="en-US" dirty="0">
                <a:ea typeface="맑은 고딕"/>
              </a:rPr>
              <a:t> 키) 기능 보유</a:t>
            </a:r>
          </a:p>
          <a:p>
            <a:r>
              <a:rPr lang="ko-KR" altLang="en-US" dirty="0">
                <a:ea typeface="맑은 고딕"/>
              </a:rPr>
              <a:t>정렬기능을 구현, </a:t>
            </a:r>
            <a:r>
              <a:rPr lang="ko-KR" altLang="en-US" dirty="0" err="1">
                <a:ea typeface="맑은 고딕"/>
              </a:rPr>
              <a:t>comparable</a:t>
            </a:r>
            <a:r>
              <a:rPr lang="ko-KR" altLang="en-US" dirty="0">
                <a:ea typeface="맑은 고딕"/>
              </a:rPr>
              <a:t> 구현함</a:t>
            </a:r>
          </a:p>
          <a:p>
            <a:r>
              <a:rPr lang="ko-KR" altLang="en-US" dirty="0">
                <a:ea typeface="맑은 고딕"/>
              </a:rPr>
              <a:t>00Table은 </a:t>
            </a:r>
            <a:r>
              <a:rPr lang="ko-KR" altLang="en-US" dirty="0" err="1">
                <a:ea typeface="맑은 고딕"/>
              </a:rPr>
              <a:t>DB에서의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 역할</a:t>
            </a:r>
          </a:p>
          <a:p>
            <a:r>
              <a:rPr lang="ko-KR" altLang="en-US" dirty="0">
                <a:ea typeface="맑은 고딕"/>
              </a:rPr>
              <a:t>00은 </a:t>
            </a:r>
            <a:r>
              <a:rPr lang="ko-KR" altLang="en-US" dirty="0" err="1">
                <a:ea typeface="맑은 고딕"/>
              </a:rPr>
              <a:t>DB에서의</a:t>
            </a:r>
            <a:r>
              <a:rPr lang="ko-KR" altLang="en-US" dirty="0">
                <a:ea typeface="맑은 고딕"/>
              </a:rPr>
              <a:t> 테이블 내 하나의 </a:t>
            </a:r>
            <a:r>
              <a:rPr lang="ko-KR" altLang="en-US" dirty="0" err="1">
                <a:ea typeface="맑은 고딕"/>
              </a:rPr>
              <a:t>row</a:t>
            </a:r>
          </a:p>
          <a:p>
            <a:r>
              <a:rPr lang="ko-KR" altLang="en-US" dirty="0">
                <a:ea typeface="맑은 고딕"/>
              </a:rPr>
              <a:t>00information은 00의 각각의 컬럼에 해당하는 데이터 중 도서관과 큰 연관이 없는(대출이력, </a:t>
            </a:r>
            <a:r>
              <a:rPr lang="ko-KR" altLang="en-US" dirty="0" err="1">
                <a:ea typeface="맑은 고딕"/>
              </a:rPr>
              <a:t>ID가</a:t>
            </a:r>
            <a:r>
              <a:rPr lang="ko-KR" altLang="en-US" dirty="0">
                <a:ea typeface="맑은 고딕"/>
              </a:rPr>
              <a:t> 아닌), 정보를 저장함 -&gt; 저장의 용이성 </a:t>
            </a:r>
          </a:p>
        </p:txBody>
      </p:sp>
    </p:spTree>
    <p:extLst>
      <p:ext uri="{BB962C8B-B14F-4D97-AF65-F5344CB8AC3E}">
        <p14:creationId xmlns:p14="http://schemas.microsoft.com/office/powerpoint/2010/main" val="303788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51F116-9BB6-8352-1D79-96F52B04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969" y="1120849"/>
            <a:ext cx="3867150" cy="18254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16F59-0606-BABD-62EC-9953B2D93141}"/>
              </a:ext>
            </a:extLst>
          </p:cNvPr>
          <p:cNvSpPr txBox="1"/>
          <p:nvPr/>
        </p:nvSpPr>
        <p:spPr>
          <a:xfrm>
            <a:off x="4440807" y="1294361"/>
            <a:ext cx="73977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여러가지 유용한 기능들을 수행할 메서드들을 모아둔 클래스임</a:t>
            </a:r>
          </a:p>
          <a:p>
            <a:r>
              <a:rPr lang="ko-KR" altLang="en-US" dirty="0" err="1">
                <a:ea typeface="맑은 고딕"/>
              </a:rPr>
              <a:t>Datahandler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파일 입출력 메서드 클래스</a:t>
            </a:r>
          </a:p>
          <a:p>
            <a:r>
              <a:rPr lang="ko-KR" altLang="en-US" dirty="0" err="1">
                <a:ea typeface="맑은 고딕"/>
              </a:rPr>
              <a:t>Datehandler</a:t>
            </a:r>
            <a:r>
              <a:rPr lang="ko-KR" altLang="en-US" dirty="0">
                <a:ea typeface="맑은 고딕"/>
              </a:rPr>
              <a:t> : 날짜 계산 및 형식 지정에 사용하는 클래스</a:t>
            </a:r>
          </a:p>
          <a:p>
            <a:r>
              <a:rPr lang="ko-KR" altLang="en-US" dirty="0" err="1">
                <a:ea typeface="맑은 고딕"/>
              </a:rPr>
              <a:t>Inputhandler</a:t>
            </a:r>
            <a:r>
              <a:rPr lang="ko-KR" altLang="en-US" dirty="0">
                <a:ea typeface="맑은 고딕"/>
              </a:rPr>
              <a:t> : 입출력에 사용하는 클래스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1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15743F-16B4-27FB-37CE-6B5F3FD0E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08" y="3257499"/>
            <a:ext cx="3867150" cy="985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4E8803-090A-0493-24E0-63C58568AE27}"/>
              </a:ext>
            </a:extLst>
          </p:cNvPr>
          <p:cNvSpPr txBox="1"/>
          <p:nvPr/>
        </p:nvSpPr>
        <p:spPr>
          <a:xfrm>
            <a:off x="4439708" y="3324864"/>
            <a:ext cx="7397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Presentation을</a:t>
            </a:r>
            <a:r>
              <a:rPr lang="ko-KR" altLang="en-US" dirty="0">
                <a:ea typeface="맑은 고딕"/>
              </a:rPr>
              <a:t> 통해 받은 요청을 처리하는 메서드를 모아둔 클래스임</a:t>
            </a:r>
          </a:p>
          <a:p>
            <a:r>
              <a:rPr lang="ko-KR" altLang="en-US" dirty="0">
                <a:ea typeface="맑은 고딕"/>
              </a:rPr>
              <a:t>사실 상 이 프로젝트의 가장 중요한 클래스임.</a:t>
            </a:r>
          </a:p>
          <a:p>
            <a:r>
              <a:rPr lang="ko-KR" altLang="en-US" dirty="0">
                <a:ea typeface="맑은 고딕"/>
              </a:rPr>
              <a:t>회원 관리, 도서관리, 대출관리 함수를 가지고 있음.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A1F357-39D9-FB28-CAFE-28E68DF19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08" y="4494056"/>
            <a:ext cx="3979652" cy="1873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DE218-642E-563F-93DE-E3B420244789}"/>
              </a:ext>
            </a:extLst>
          </p:cNvPr>
          <p:cNvSpPr txBox="1"/>
          <p:nvPr/>
        </p:nvSpPr>
        <p:spPr>
          <a:xfrm>
            <a:off x="4442603" y="4694206"/>
            <a:ext cx="66710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사용자와 </a:t>
            </a:r>
            <a:r>
              <a:rPr lang="ko-KR" altLang="en-US" dirty="0" err="1">
                <a:ea typeface="맑은 고딕"/>
              </a:rPr>
              <a:t>System간의</a:t>
            </a:r>
            <a:r>
              <a:rPr lang="ko-KR" altLang="en-US" dirty="0">
                <a:ea typeface="맑은 고딕"/>
              </a:rPr>
              <a:t> 중계 역할을 하는 클래스임</a:t>
            </a:r>
          </a:p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()을 실행 -&gt; </a:t>
            </a:r>
            <a:r>
              <a:rPr lang="ko-KR" altLang="en-US" dirty="0" err="1">
                <a:ea typeface="맑은 고딕"/>
              </a:rPr>
              <a:t>MainView</a:t>
            </a:r>
            <a:r>
              <a:rPr lang="ko-KR" altLang="en-US" dirty="0">
                <a:ea typeface="맑은 고딕"/>
              </a:rPr>
              <a:t>()에서 사용할 기능 선택 </a:t>
            </a:r>
          </a:p>
          <a:p>
            <a:r>
              <a:rPr lang="ko-KR" altLang="en-US" dirty="0">
                <a:ea typeface="맑은 고딕"/>
              </a:rPr>
              <a:t>-&gt; 회원 관리 메뉴 </a:t>
            </a:r>
            <a:r>
              <a:rPr lang="ko-KR" altLang="en-US" dirty="0" err="1">
                <a:ea typeface="맑은 고딕"/>
              </a:rPr>
              <a:t>선택시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MemberView</a:t>
            </a:r>
            <a:r>
              <a:rPr lang="ko-KR" altLang="en-US" dirty="0">
                <a:ea typeface="맑은 고딕"/>
              </a:rPr>
              <a:t> 실행</a:t>
            </a:r>
          </a:p>
          <a:p>
            <a:r>
              <a:rPr lang="ko-KR" dirty="0">
                <a:ea typeface="+mn-lt"/>
                <a:cs typeface="+mn-lt"/>
              </a:rPr>
              <a:t>-&gt; 도서 관리 메뉴 </a:t>
            </a:r>
            <a:r>
              <a:rPr lang="ko-KR" dirty="0" err="1">
                <a:ea typeface="+mn-lt"/>
                <a:cs typeface="+mn-lt"/>
              </a:rPr>
              <a:t>선택시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BookView</a:t>
            </a:r>
            <a:r>
              <a:rPr lang="ko-KR" dirty="0">
                <a:ea typeface="+mn-lt"/>
                <a:cs typeface="+mn-lt"/>
              </a:rPr>
              <a:t> 실행</a:t>
            </a:r>
          </a:p>
          <a:p>
            <a:r>
              <a:rPr lang="en-US" altLang="ko-KR" dirty="0">
                <a:ea typeface="+mn-lt"/>
                <a:cs typeface="+mn-lt"/>
              </a:rPr>
              <a:t>-&gt;</a:t>
            </a:r>
            <a:r>
              <a:rPr lang="ko-KR" altLang="en-US" dirty="0">
                <a:ea typeface="+mn-lt"/>
                <a:cs typeface="+mn-lt"/>
              </a:rPr>
              <a:t> 대출 관리 메뉴 </a:t>
            </a:r>
            <a:r>
              <a:rPr lang="ko-KR" altLang="en-US" dirty="0" err="1">
                <a:ea typeface="+mn-lt"/>
                <a:cs typeface="+mn-lt"/>
              </a:rPr>
              <a:t>선택시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RentalView</a:t>
            </a:r>
            <a:r>
              <a:rPr lang="ko-KR" altLang="en-US" dirty="0">
                <a:ea typeface="+mn-lt"/>
                <a:cs typeface="+mn-lt"/>
              </a:rPr>
              <a:t> 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6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392C-35B6-470B-9968-75A139B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실제로 존재하는 객체를 구현한 것이 아닌, 추상적인 개념들 혹은 메서드들을 모아두기 위해 만든 클래스이므로, </a:t>
            </a:r>
            <a:r>
              <a:rPr lang="ko-KR" altLang="en-US" dirty="0" err="1">
                <a:ea typeface="맑은 고딕"/>
              </a:rPr>
              <a:t>싱글턴</a:t>
            </a:r>
            <a:r>
              <a:rPr lang="ko-KR" altLang="en-US" dirty="0">
                <a:ea typeface="맑은 고딕"/>
              </a:rPr>
              <a:t> 패턴 사용</a:t>
            </a:r>
          </a:p>
          <a:p>
            <a:r>
              <a:rPr lang="ko-KR" altLang="en-US" dirty="0">
                <a:ea typeface="맑은 고딕"/>
              </a:rPr>
              <a:t>회원, 도서, 대출 등 주요 기능을 담당하는 함수들은 System에 정의</a:t>
            </a:r>
          </a:p>
          <a:p>
            <a:r>
              <a:rPr lang="ko-KR" altLang="en-US" dirty="0">
                <a:ea typeface="맑은 고딕"/>
              </a:rPr>
              <a:t>사용자가 시스템에 직접 거치지 않고, </a:t>
            </a:r>
            <a:r>
              <a:rPr lang="ko-KR" altLang="en-US" dirty="0" err="1">
                <a:ea typeface="맑은 고딕"/>
              </a:rPr>
              <a:t>Presentation을</a:t>
            </a:r>
            <a:r>
              <a:rPr lang="ko-KR" altLang="en-US" dirty="0">
                <a:ea typeface="맑은 고딕"/>
              </a:rPr>
              <a:t> 거쳐 System에 요청 전달 -&gt; 객체간 역할 분담</a:t>
            </a:r>
          </a:p>
          <a:p>
            <a:r>
              <a:rPr lang="ko-KR" altLang="en-US" dirty="0">
                <a:ea typeface="맑은 고딕"/>
              </a:rPr>
              <a:t>사용자 -&gt; </a:t>
            </a:r>
            <a:r>
              <a:rPr lang="ko-KR" altLang="en-US" dirty="0" err="1">
                <a:ea typeface="맑은 고딕"/>
              </a:rPr>
              <a:t>Presentation</a:t>
            </a:r>
            <a:r>
              <a:rPr lang="ko-KR" altLang="en-US" dirty="0">
                <a:ea typeface="맑은 고딕"/>
              </a:rPr>
              <a:t> -&gt; System -&gt; </a:t>
            </a:r>
            <a:r>
              <a:rPr lang="ko-KR" altLang="en-US" dirty="0" err="1">
                <a:ea typeface="맑은 고딕"/>
              </a:rPr>
              <a:t>Utils</a:t>
            </a:r>
            <a:r>
              <a:rPr lang="ko-KR" altLang="en-US" dirty="0">
                <a:ea typeface="맑은 고딕"/>
              </a:rPr>
              <a:t>/(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 -&gt; </a:t>
            </a:r>
            <a:r>
              <a:rPr lang="ko-KR" altLang="en-US" dirty="0" err="1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61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  <a:endParaRPr lang="en-US" altLang="ko-KR" sz="3200" b="1" kern="0" dirty="0">
                <a:ln w="12700">
                  <a:noFill/>
                </a:ln>
                <a:ea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11" name="그림 11" descr="차트이(가) 표시된 사진&#10;&#10;자동 생성된 설명">
            <a:extLst>
              <a:ext uri="{FF2B5EF4-FFF2-40B4-BE49-F238E27FC236}">
                <a16:creationId xmlns:a16="http://schemas.microsoft.com/office/drawing/2014/main" id="{2874B30C-501F-C367-701A-F2A9DD53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0566" y="1256828"/>
            <a:ext cx="9570327" cy="4795724"/>
          </a:xfrm>
        </p:spPr>
      </p:pic>
    </p:spTree>
    <p:extLst>
      <p:ext uri="{BB962C8B-B14F-4D97-AF65-F5344CB8AC3E}">
        <p14:creationId xmlns:p14="http://schemas.microsoft.com/office/powerpoint/2010/main" val="212722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  <a:endParaRPr lang="en-US" altLang="ko-KR" sz="3200" b="1" kern="0" dirty="0">
                <a:ln w="12700">
                  <a:noFill/>
                </a:ln>
                <a:ea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16" name="그림 16" descr="도표이(가) 표시된 사진&#10;&#10;자동 생성된 설명">
            <a:extLst>
              <a:ext uri="{FF2B5EF4-FFF2-40B4-BE49-F238E27FC236}">
                <a16:creationId xmlns:a16="http://schemas.microsoft.com/office/drawing/2014/main" id="{9C7A98CE-17A2-BBAC-6C35-8C26A231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4476" y="780488"/>
            <a:ext cx="7015965" cy="5420319"/>
          </a:xfrm>
        </p:spPr>
      </p:pic>
    </p:spTree>
    <p:extLst>
      <p:ext uri="{BB962C8B-B14F-4D97-AF65-F5344CB8AC3E}">
        <p14:creationId xmlns:p14="http://schemas.microsoft.com/office/powerpoint/2010/main" val="168501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41927"/>
            <a:ext cx="5412760" cy="590277"/>
            <a:chOff x="273844" y="241927"/>
            <a:chExt cx="5412760" cy="5902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41927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  <a:endParaRPr lang="en-US" altLang="ko-KR" sz="3200" b="1" kern="0" dirty="0">
                <a:ln w="12700">
                  <a:noFill/>
                </a:ln>
                <a:ea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51F116-9BB6-8352-1D79-96F52B04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592" y="1076061"/>
            <a:ext cx="3867150" cy="2590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16F59-0606-BABD-62EC-9953B2D93141}"/>
              </a:ext>
            </a:extLst>
          </p:cNvPr>
          <p:cNvSpPr txBox="1"/>
          <p:nvPr/>
        </p:nvSpPr>
        <p:spPr>
          <a:xfrm>
            <a:off x="4450292" y="1365250"/>
            <a:ext cx="739774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ea typeface="맑은 고딕"/>
              </a:rPr>
              <a:t>System이 </a:t>
            </a:r>
            <a:r>
              <a:rPr lang="ko-KR" altLang="en-US" sz="3200" dirty="0" err="1">
                <a:ea typeface="맑은 고딕"/>
              </a:rPr>
              <a:t>JDBC를</a:t>
            </a:r>
            <a:r>
              <a:rPr lang="ko-KR" altLang="en-US" sz="3200" dirty="0">
                <a:ea typeface="맑은 고딕"/>
              </a:rPr>
              <a:t> 통해 </a:t>
            </a:r>
            <a:r>
              <a:rPr lang="ko-KR" altLang="en-US" sz="3200" dirty="0" err="1">
                <a:ea typeface="맑은 고딕"/>
              </a:rPr>
              <a:t>DB에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SQL로</a:t>
            </a:r>
            <a:r>
              <a:rPr lang="ko-KR" altLang="en-US" sz="3200" dirty="0">
                <a:ea typeface="맑은 고딕"/>
              </a:rPr>
              <a:t> </a:t>
            </a:r>
            <a:endParaRPr lang="ko-KR" sz="160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직접 데이터의 조회, 수정, 삭제, 등록을</a:t>
            </a:r>
            <a:endParaRPr lang="ko-KR" sz="320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실행하므로, 더이상 필요 없어져</a:t>
            </a:r>
          </a:p>
          <a:p>
            <a:r>
              <a:rPr lang="ko-KR" altLang="en-US" sz="3200" dirty="0">
                <a:ea typeface="맑은 고딕"/>
              </a:rPr>
              <a:t>삭제했다.</a:t>
            </a:r>
            <a:endParaRPr lang="ko-KR" sz="3200">
              <a:ea typeface="맑은 고딕"/>
            </a:endParaRPr>
          </a:p>
          <a:p>
            <a:endParaRPr lang="ko-KR" altLang="en-US" sz="3200" dirty="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이 모델과 </a:t>
            </a:r>
            <a:r>
              <a:rPr lang="ko-KR" altLang="en-US" sz="3200" dirty="0" err="1">
                <a:ea typeface="맑은 고딕"/>
              </a:rPr>
              <a:t>Table을</a:t>
            </a:r>
            <a:r>
              <a:rPr lang="ko-KR" altLang="en-US" sz="3200" dirty="0">
                <a:ea typeface="맑은 고딕"/>
              </a:rPr>
              <a:t> 구현하는데 </a:t>
            </a:r>
          </a:p>
          <a:p>
            <a:r>
              <a:rPr lang="ko-KR" altLang="en-US" sz="3200" dirty="0">
                <a:ea typeface="맑은 고딕"/>
              </a:rPr>
              <a:t>1차 프로젝트 당시 대부분의 </a:t>
            </a:r>
            <a:endParaRPr lang="ko-KR" sz="1600">
              <a:ea typeface="맑은 고딕" panose="020B0503020000020004" pitchFamily="34" charset="-127"/>
            </a:endParaRPr>
          </a:p>
          <a:p>
            <a:r>
              <a:rPr lang="ko-KR" altLang="en-US" sz="3200" dirty="0">
                <a:ea typeface="맑은 고딕"/>
              </a:rPr>
              <a:t>시간을 투자했는데 </a:t>
            </a:r>
            <a:endParaRPr lang="ko-KR" sz="320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더 이상 쓸모가 없어져 눈물이 났다.</a:t>
            </a:r>
          </a:p>
        </p:txBody>
      </p:sp>
      <p:pic>
        <p:nvPicPr>
          <p:cNvPr id="11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15743F-16B4-27FB-37CE-6B5F3FD0E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4171753"/>
            <a:ext cx="3867150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  <a:endParaRPr lang="en-US" altLang="ko-KR" sz="3200" b="1" kern="0" dirty="0">
                <a:ln w="12700">
                  <a:noFill/>
                </a:ln>
                <a:ea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51F116-9BB6-8352-1D79-96F52B04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969" y="1120849"/>
            <a:ext cx="3867150" cy="18254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16F59-0606-BABD-62EC-9953B2D93141}"/>
              </a:ext>
            </a:extLst>
          </p:cNvPr>
          <p:cNvSpPr txBox="1"/>
          <p:nvPr/>
        </p:nvSpPr>
        <p:spPr>
          <a:xfrm>
            <a:off x="4440807" y="918653"/>
            <a:ext cx="73977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Datahandler</a:t>
            </a:r>
            <a:r>
              <a:rPr lang="ko-KR" altLang="en-US" dirty="0">
                <a:ea typeface="맑은 고딕"/>
              </a:rPr>
              <a:t> : 파일 입출력 기능을 제거하고 </a:t>
            </a:r>
            <a:r>
              <a:rPr lang="ko-KR" altLang="en-US" dirty="0" err="1">
                <a:ea typeface="맑은 고딕"/>
              </a:rPr>
              <a:t>JDBC연결과</a:t>
            </a:r>
            <a:r>
              <a:rPr lang="ko-KR" altLang="en-US" dirty="0">
                <a:ea typeface="맑은 고딕"/>
              </a:rPr>
              <a:t> 관련된 메서드와 필드, SQL 요청과 관련한 메서드들로 다시 채웠다.</a:t>
            </a:r>
          </a:p>
          <a:p>
            <a:r>
              <a:rPr lang="ko-KR" altLang="en-US" dirty="0">
                <a:ea typeface="맑은 고딕"/>
              </a:rPr>
              <a:t>-&gt; 사실상 이름만 같고 전혀 다른 클래스가 되었다.</a:t>
            </a:r>
          </a:p>
          <a:p>
            <a:r>
              <a:rPr lang="ko-KR" altLang="en-US" dirty="0" err="1">
                <a:ea typeface="맑은 고딕"/>
              </a:rPr>
              <a:t>Datehandler</a:t>
            </a:r>
            <a:r>
              <a:rPr lang="ko-KR" altLang="en-US" dirty="0">
                <a:ea typeface="맑은 고딕"/>
              </a:rPr>
              <a:t> : DB 데이터 받아올 때 날짜 형식 지정에만 쓰인다.</a:t>
            </a:r>
          </a:p>
          <a:p>
            <a:r>
              <a:rPr lang="ko-KR" altLang="en-US" dirty="0">
                <a:ea typeface="맑은 고딕"/>
              </a:rPr>
              <a:t>-&gt; 날짜 관련 기능은 </a:t>
            </a:r>
            <a:r>
              <a:rPr lang="ko-KR" altLang="en-US" dirty="0" err="1">
                <a:ea typeface="맑은 고딕"/>
              </a:rPr>
              <a:t>DB의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Date</a:t>
            </a:r>
            <a:r>
              <a:rPr lang="ko-KR" altLang="en-US" dirty="0">
                <a:ea typeface="맑은 고딕"/>
              </a:rPr>
              <a:t> 형식과 </a:t>
            </a:r>
            <a:r>
              <a:rPr lang="ko-KR" altLang="en-US" dirty="0" err="1">
                <a:ea typeface="맑은 고딕"/>
              </a:rPr>
              <a:t>sysdate등에</a:t>
            </a:r>
            <a:r>
              <a:rPr lang="ko-KR" altLang="en-US" dirty="0">
                <a:ea typeface="맑은 고딕"/>
              </a:rPr>
              <a:t> 밀려났다</a:t>
            </a:r>
          </a:p>
          <a:p>
            <a:r>
              <a:rPr lang="ko-KR" altLang="en-US" dirty="0" err="1">
                <a:ea typeface="맑은 고딕"/>
              </a:rPr>
              <a:t>Inputhandler</a:t>
            </a:r>
            <a:r>
              <a:rPr lang="ko-KR" altLang="en-US" dirty="0">
                <a:ea typeface="맑은 고딕"/>
              </a:rPr>
              <a:t> : 원형 그대로를 유지한 유일한 기능 클래스이다.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1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15743F-16B4-27FB-37CE-6B5F3FD0E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08" y="3257499"/>
            <a:ext cx="3867150" cy="985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4E8803-090A-0493-24E0-63C58568AE27}"/>
              </a:ext>
            </a:extLst>
          </p:cNvPr>
          <p:cNvSpPr txBox="1"/>
          <p:nvPr/>
        </p:nvSpPr>
        <p:spPr>
          <a:xfrm>
            <a:off x="4439708" y="2880364"/>
            <a:ext cx="73977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Util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 등에 정의된 자잘한 메서드들을 조합해서 복잡한 기능을 구현하던 것을 </a:t>
            </a:r>
            <a:r>
              <a:rPr lang="ko-KR" altLang="en-US" dirty="0" err="1">
                <a:ea typeface="맑은 고딕"/>
              </a:rPr>
              <a:t>SQL문으로</a:t>
            </a:r>
            <a:r>
              <a:rPr lang="ko-KR" altLang="en-US" dirty="0">
                <a:ea typeface="맑은 고딕"/>
              </a:rPr>
              <a:t> 교체하였다.</a:t>
            </a:r>
          </a:p>
          <a:p>
            <a:r>
              <a:rPr lang="ko-KR" altLang="en-US" dirty="0">
                <a:ea typeface="맑은 고딕"/>
              </a:rPr>
              <a:t>사실상 메서드의 이름/컨셉만 유지되고 내부 로직은 </a:t>
            </a:r>
            <a:r>
              <a:rPr lang="ko-KR" altLang="en-US" dirty="0" err="1">
                <a:ea typeface="맑은 고딕"/>
              </a:rPr>
              <a:t>SQL로</a:t>
            </a:r>
            <a:r>
              <a:rPr lang="ko-KR" altLang="en-US" dirty="0">
                <a:ea typeface="맑은 고딕"/>
              </a:rPr>
              <a:t> 바뀌었다.</a:t>
            </a:r>
          </a:p>
          <a:p>
            <a:r>
              <a:rPr lang="ko-KR" altLang="en-US" dirty="0">
                <a:ea typeface="맑은 고딕"/>
              </a:rPr>
              <a:t>이를 구현하기 위해 만든 </a:t>
            </a:r>
            <a:r>
              <a:rPr lang="ko-KR" altLang="en-US" dirty="0" err="1">
                <a:ea typeface="맑은 고딕"/>
              </a:rPr>
              <a:t>Util과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Domain</a:t>
            </a:r>
            <a:r>
              <a:rPr lang="ko-KR" altLang="en-US" dirty="0">
                <a:ea typeface="맑은 고딕"/>
              </a:rPr>
              <a:t> 클래스들이 모두 무용지물이 되어 피눈물이 나왔다.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A1F357-39D9-FB28-CAFE-28E68DF19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08" y="4631639"/>
            <a:ext cx="3979652" cy="1873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DE218-642E-563F-93DE-E3B420244789}"/>
              </a:ext>
            </a:extLst>
          </p:cNvPr>
          <p:cNvSpPr txBox="1"/>
          <p:nvPr/>
        </p:nvSpPr>
        <p:spPr>
          <a:xfrm>
            <a:off x="4442603" y="5244540"/>
            <a:ext cx="66710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원형을 </a:t>
            </a:r>
            <a:r>
              <a:rPr lang="ko-KR" altLang="en-US" dirty="0" err="1">
                <a:ea typeface="맑은 고딕"/>
              </a:rPr>
              <a:t>고스라니</a:t>
            </a:r>
            <a:r>
              <a:rPr lang="ko-KR" altLang="en-US" dirty="0">
                <a:ea typeface="맑은 고딕"/>
              </a:rPr>
              <a:t> 유지할 수 있게끔 설계하였기에,</a:t>
            </a:r>
          </a:p>
          <a:p>
            <a:r>
              <a:rPr lang="ko-KR" altLang="en-US" dirty="0">
                <a:ea typeface="맑은 고딕"/>
              </a:rPr>
              <a:t>그대로 유지되었다.</a:t>
            </a:r>
          </a:p>
        </p:txBody>
      </p:sp>
    </p:spTree>
    <p:extLst>
      <p:ext uri="{BB962C8B-B14F-4D97-AF65-F5344CB8AC3E}">
        <p14:creationId xmlns:p14="http://schemas.microsoft.com/office/powerpoint/2010/main" val="22822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501" y="2999685"/>
            <a:ext cx="5958417" cy="865055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ko-KR" altLang="en-US" sz="5400" dirty="0">
                <a:latin typeface="Arial"/>
                <a:ea typeface="+mj-lt"/>
                <a:cs typeface="Arial"/>
              </a:rPr>
              <a:t>3. DB 구조 및 설계</a:t>
            </a:r>
            <a:endParaRPr lang="en-US" altLang="ko-KR" sz="5400" dirty="0"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34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DB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구조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2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D1C6CE69-4F7B-660B-4EE5-893A2FA3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8641" y="830791"/>
            <a:ext cx="7014885" cy="5653087"/>
          </a:xfrm>
        </p:spPr>
      </p:pic>
    </p:spTree>
    <p:extLst>
      <p:ext uri="{BB962C8B-B14F-4D97-AF65-F5344CB8AC3E}">
        <p14:creationId xmlns:p14="http://schemas.microsoft.com/office/powerpoint/2010/main" val="229063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5EC4-12C1-DBAF-5128-EE32481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840" y="2900017"/>
            <a:ext cx="76928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err="1">
                <a:ea typeface="+mn-lt"/>
                <a:cs typeface="Aharoni"/>
              </a:rPr>
              <a:t>Statement</a:t>
            </a:r>
            <a:r>
              <a:rPr lang="ko-KR" altLang="en-US" sz="3600" dirty="0">
                <a:ea typeface="+mn-lt"/>
                <a:cs typeface="Aharoni"/>
              </a:rPr>
              <a:t> </a:t>
            </a:r>
            <a:r>
              <a:rPr lang="ko-KR" altLang="en-US" sz="3600" dirty="0" err="1">
                <a:ea typeface="+mn-lt"/>
                <a:cs typeface="Aharoni"/>
              </a:rPr>
              <a:t>Interfaces</a:t>
            </a:r>
            <a:r>
              <a:rPr lang="ko-KR" altLang="en-US" sz="3600" dirty="0">
                <a:ea typeface="+mn-lt"/>
                <a:cs typeface="Aharoni"/>
              </a:rPr>
              <a:t> 설명</a:t>
            </a:r>
          </a:p>
          <a:p>
            <a:pPr marL="742950" indent="-742950">
              <a:buAutoNum type="arabicPeriod"/>
            </a:pPr>
            <a:r>
              <a:rPr lang="ko-KR" altLang="en-US" sz="3600" dirty="0">
                <a:ea typeface="맑은 고딕"/>
                <a:cs typeface="Aharoni"/>
              </a:rPr>
              <a:t>프로젝트 구조 및 설계</a:t>
            </a:r>
          </a:p>
          <a:p>
            <a:pPr marL="742950" indent="-742950">
              <a:buAutoNum type="arabicPeriod"/>
            </a:pPr>
            <a:r>
              <a:rPr lang="ko-KR" altLang="en-US" sz="3600" dirty="0">
                <a:ea typeface="맑은 고딕"/>
                <a:cs typeface="Aharoni"/>
              </a:rPr>
              <a:t>DB 구조 및 설계</a:t>
            </a:r>
            <a:endParaRPr lang="ko-KR" sz="3600" dirty="0">
              <a:ea typeface="맑은 고딕"/>
              <a:cs typeface="Aharoni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ea typeface="+mn-lt"/>
                <a:cs typeface="Aharoni"/>
              </a:rPr>
              <a:t>기능 리뷰</a:t>
            </a:r>
            <a:endParaRPr lang="ko-KR" sz="3600" dirty="0">
              <a:ea typeface="+mn-lt"/>
              <a:cs typeface="Aharoni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ea typeface="+mn-lt"/>
                <a:cs typeface="+mn-lt"/>
              </a:rPr>
              <a:t>총평</a:t>
            </a:r>
            <a:endParaRPr lang="ko-KR" sz="3600" dirty="0">
              <a:ea typeface="맑은 고딕"/>
              <a:cs typeface="Aharoni"/>
            </a:endParaRPr>
          </a:p>
          <a:p>
            <a:pPr marL="514350" indent="-514350">
              <a:buAutoNum type="arabicPeriod"/>
            </a:pPr>
            <a:endParaRPr lang="ko-KR" altLang="en-US" sz="3600">
              <a:ea typeface="맑은 고딕"/>
              <a:cs typeface="Aharoni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707886"/>
            <a:chOff x="273844" y="231344"/>
            <a:chExt cx="541276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latinLnBrk="0">
                <a:defRPr/>
              </a:pPr>
              <a:r>
                <a:rPr lang="ko-KR" altLang="en-US" sz="4000" kern="0">
                  <a:ln w="12700">
                    <a:noFill/>
                  </a:ln>
                  <a:solidFill>
                    <a:srgbClr val="44546A"/>
                  </a:solidFill>
                  <a:latin typeface="Tmon몬소리 Black"/>
                  <a:ea typeface="Tmon몬소리 Black"/>
                </a:rPr>
                <a:t>목차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1796" cy="1017917"/>
          </a:xfrm>
          <a:prstGeom prst="rect">
            <a:avLst/>
          </a:prstGeom>
        </p:spPr>
      </p:pic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0576C21-3ADD-EB11-78C2-81C54316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14" y="-83678"/>
            <a:ext cx="3917259" cy="28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DB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설계</a:t>
              </a:r>
              <a:endParaRPr lang="ko-KR" altLang="en-US" dirty="0" err="1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444EE8B-204F-BDC8-664F-C709685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2450041"/>
            <a:ext cx="8790517" cy="18748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1차 프로젝트 당시부터 </a:t>
            </a:r>
            <a:r>
              <a:rPr lang="ko-KR" altLang="en-US" sz="3200" dirty="0" err="1">
                <a:ea typeface="맑은 고딕"/>
              </a:rPr>
              <a:t>DB와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트랜젝션을</a:t>
            </a:r>
            <a:r>
              <a:rPr lang="ko-KR" altLang="en-US" sz="3200" dirty="0">
                <a:ea typeface="맑은 고딕"/>
              </a:rPr>
              <a:t> </a:t>
            </a:r>
            <a:endParaRPr lang="ko-KR" sz="320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염두에 두고 </a:t>
            </a:r>
            <a:r>
              <a:rPr lang="ko-KR" altLang="en-US" sz="3200" dirty="0" err="1">
                <a:ea typeface="맑은 고딕"/>
              </a:rPr>
              <a:t>Table</a:t>
            </a:r>
            <a:r>
              <a:rPr lang="ko-KR" altLang="en-US" sz="3200" dirty="0">
                <a:ea typeface="맑은 고딕"/>
              </a:rPr>
              <a:t> 객체를 설계했음 </a:t>
            </a:r>
            <a:endParaRPr lang="ko-KR" sz="320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따라서 그 형태 그대로 </a:t>
            </a:r>
            <a:r>
              <a:rPr lang="ko-KR" altLang="en-US" sz="3200" dirty="0" err="1">
                <a:ea typeface="맑은 고딕"/>
              </a:rPr>
              <a:t>DBMS를</a:t>
            </a:r>
            <a:r>
              <a:rPr lang="ko-KR" altLang="en-US" sz="3200" dirty="0">
                <a:ea typeface="맑은 고딕"/>
              </a:rPr>
              <a:t> 설계해 큰 어려움 없었음</a:t>
            </a:r>
          </a:p>
        </p:txBody>
      </p:sp>
    </p:spTree>
    <p:extLst>
      <p:ext uri="{BB962C8B-B14F-4D97-AF65-F5344CB8AC3E}">
        <p14:creationId xmlns:p14="http://schemas.microsoft.com/office/powerpoint/2010/main" val="58327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8668" y="2883268"/>
            <a:ext cx="3884084" cy="865055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ko-KR" altLang="en-US" sz="5400" dirty="0">
                <a:latin typeface="Arial"/>
                <a:ea typeface="+mj-lt"/>
                <a:cs typeface="Arial"/>
              </a:rPr>
              <a:t>4. 기능 리뷰</a:t>
            </a:r>
            <a:endParaRPr lang="en-US" altLang="ko-KR" sz="5400" dirty="0"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6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21251" y="2999685"/>
            <a:ext cx="2338918" cy="865055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ko-KR" altLang="en-US" sz="5400" dirty="0">
                <a:latin typeface="Arial"/>
                <a:ea typeface="+mj-lt"/>
                <a:cs typeface="Arial"/>
              </a:rPr>
              <a:t>5. 총평</a:t>
            </a:r>
            <a:endParaRPr lang="en-US" altLang="ko-KR" sz="5400" dirty="0"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9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총평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444EE8B-204F-BDC8-664F-C709685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83" y="926042"/>
            <a:ext cx="9922933" cy="57060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1차 프로젝트 당시부터 </a:t>
            </a:r>
            <a:r>
              <a:rPr lang="ko-KR" altLang="en-US" sz="3200" dirty="0" err="1">
                <a:ea typeface="맑은 고딕"/>
              </a:rPr>
              <a:t>DB와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트랜젝션을</a:t>
            </a:r>
            <a:r>
              <a:rPr lang="ko-KR" altLang="en-US" sz="3200" dirty="0">
                <a:ea typeface="맑은 고딕"/>
              </a:rPr>
              <a:t> </a:t>
            </a:r>
            <a:endParaRPr lang="ko-KR" sz="320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염두에 두고 </a:t>
            </a:r>
            <a:r>
              <a:rPr lang="ko-KR" altLang="en-US" sz="3200" dirty="0" err="1">
                <a:ea typeface="맑은 고딕"/>
              </a:rPr>
              <a:t>Table</a:t>
            </a:r>
            <a:r>
              <a:rPr lang="ko-KR" altLang="en-US" sz="3200" dirty="0">
                <a:ea typeface="맑은 고딕"/>
              </a:rPr>
              <a:t> 객체를 설계했음</a:t>
            </a:r>
            <a:endParaRPr lang="ko-KR" sz="3200" dirty="0">
              <a:ea typeface="맑은 고딕"/>
            </a:endParaRPr>
          </a:p>
          <a:p>
            <a:pPr marL="0" indent="0">
              <a:buNone/>
            </a:pPr>
            <a:endParaRPr lang="ko-KR" sz="3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3000" dirty="0">
                <a:ea typeface="+mn-lt"/>
                <a:cs typeface="+mn-lt"/>
              </a:rPr>
              <a:t>따라서 큰 틀에서 프로젝트를 뜯어 고칠 필요 없이 System </a:t>
            </a:r>
            <a:endParaRPr lang="en-US" altLang="ko-KR" sz="3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3000" dirty="0">
                <a:ea typeface="+mn-lt"/>
                <a:cs typeface="+mn-lt"/>
              </a:rPr>
              <a:t>클래스의 메서드들만 SQL 형식으로 바꾸면 되어 </a:t>
            </a:r>
            <a:r>
              <a:rPr lang="ko-KR" altLang="en-US" sz="3000" dirty="0">
                <a:ea typeface="+mn-lt"/>
                <a:cs typeface="+mn-lt"/>
              </a:rPr>
              <a:t>고민이 적었음</a:t>
            </a:r>
            <a:endParaRPr lang="ko-KR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설계와 </a:t>
            </a:r>
            <a:r>
              <a:rPr lang="ko-KR" altLang="en-US" sz="3200" dirty="0" err="1">
                <a:ea typeface="맑은 고딕"/>
              </a:rPr>
              <a:t>Domain의</a:t>
            </a:r>
            <a:r>
              <a:rPr lang="ko-KR" altLang="en-US" sz="3200" dirty="0">
                <a:ea typeface="맑은 고딕"/>
              </a:rPr>
              <a:t> 구현에 너무 과하게 큰 시간을 쏟아부었음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-&gt; 오준석 교수님이 </a:t>
            </a:r>
            <a:r>
              <a:rPr lang="ko-KR" altLang="en-US" sz="3200" dirty="0" err="1">
                <a:ea typeface="맑은 고딕"/>
              </a:rPr>
              <a:t>Presentation보단</a:t>
            </a:r>
            <a:r>
              <a:rPr lang="ko-KR" altLang="en-US" sz="3200" dirty="0">
                <a:ea typeface="맑은 고딕"/>
              </a:rPr>
              <a:t> 내부 로직을 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잘 </a:t>
            </a:r>
            <a:r>
              <a:rPr lang="ko-KR" altLang="en-US" sz="3200" dirty="0" err="1">
                <a:ea typeface="맑은 고딕"/>
              </a:rPr>
              <a:t>짜는것이</a:t>
            </a:r>
            <a:r>
              <a:rPr lang="ko-KR" altLang="en-US" sz="3200" dirty="0">
                <a:ea typeface="맑은 고딕"/>
              </a:rPr>
              <a:t> 좋을 것이라 해서 1차 프로젝트에선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Presentation을</a:t>
            </a:r>
            <a:r>
              <a:rPr lang="ko-KR" altLang="en-US" sz="3200" dirty="0">
                <a:ea typeface="맑은 고딕"/>
              </a:rPr>
              <a:t> 제외한 내부 로직만 완성함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55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프로젝트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일정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444EE8B-204F-BDC8-664F-C709685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66" y="1640416"/>
            <a:ext cx="9457267" cy="4330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금요일은 이전에 완성한 로직을 바탕으로 </a:t>
            </a:r>
            <a:r>
              <a:rPr lang="ko-KR" altLang="en-US" sz="3200" dirty="0" err="1">
                <a:ea typeface="맑은 고딕"/>
              </a:rPr>
              <a:t>Presentation</a:t>
            </a:r>
            <a:r>
              <a:rPr lang="ko-KR" altLang="en-US" sz="3200" dirty="0">
                <a:ea typeface="맑은 고딕"/>
              </a:rPr>
              <a:t>, </a:t>
            </a:r>
            <a:endParaRPr lang="ko-KR" alt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3200" dirty="0">
                <a:ea typeface="+mn-lt"/>
                <a:cs typeface="+mn-lt"/>
              </a:rPr>
              <a:t>System</a:t>
            </a:r>
            <a:r>
              <a:rPr lang="ko-KR" altLang="en-US" sz="3200" dirty="0">
                <a:ea typeface="맑은 고딕"/>
              </a:rPr>
              <a:t> 만들고 이전 버전의 버그 수정에 사용함.</a:t>
            </a:r>
            <a:endParaRPr lang="ko-KR" dirty="0"/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토요일은 DB 생성 및 JDBC 연결, </a:t>
            </a:r>
            <a:r>
              <a:rPr lang="ko-KR" altLang="en-US" sz="3200" dirty="0" err="1">
                <a:ea typeface="맑은 고딕"/>
              </a:rPr>
              <a:t>DataHandler</a:t>
            </a:r>
            <a:r>
              <a:rPr lang="ko-KR" altLang="en-US" sz="3200" dirty="0">
                <a:ea typeface="맑은 고딕"/>
              </a:rPr>
              <a:t> 클래스 내의 함수 재정의에 사용함.</a:t>
            </a: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일요일 System 클래스 내의 모든 메서드와 기능을 </a:t>
            </a:r>
            <a:r>
              <a:rPr lang="ko-KR" altLang="en-US" sz="3200" dirty="0" err="1">
                <a:ea typeface="맑은 고딕"/>
              </a:rPr>
              <a:t>SQL기반으로</a:t>
            </a:r>
            <a:r>
              <a:rPr lang="ko-KR" altLang="en-US" sz="3200" dirty="0">
                <a:ea typeface="맑은 고딕"/>
              </a:rPr>
              <a:t> 바꿈</a:t>
            </a:r>
          </a:p>
        </p:txBody>
      </p:sp>
    </p:spTree>
    <p:extLst>
      <p:ext uri="{BB962C8B-B14F-4D97-AF65-F5344CB8AC3E}">
        <p14:creationId xmlns:p14="http://schemas.microsoft.com/office/powerpoint/2010/main" val="56643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아쉬운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444EE8B-204F-BDC8-664F-C709685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920750"/>
            <a:ext cx="8790517" cy="570600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ko-KR" sz="3200" dirty="0" err="1">
                <a:ea typeface="+mn-lt"/>
                <a:cs typeface="+mn-lt"/>
              </a:rPr>
              <a:t>DB로</a:t>
            </a:r>
            <a:r>
              <a:rPr lang="ko-KR" sz="3200" dirty="0">
                <a:ea typeface="+mn-lt"/>
                <a:cs typeface="+mn-lt"/>
              </a:rPr>
              <a:t> </a:t>
            </a:r>
            <a:r>
              <a:rPr lang="ko-KR" sz="3200" dirty="0" err="1">
                <a:ea typeface="+mn-lt"/>
                <a:cs typeface="+mn-lt"/>
              </a:rPr>
              <a:t>모든것이</a:t>
            </a:r>
            <a:r>
              <a:rPr lang="ko-KR" sz="3200" dirty="0">
                <a:ea typeface="+mn-lt"/>
                <a:cs typeface="+mn-lt"/>
              </a:rPr>
              <a:t> 대체되면서 설계해둔 프로젝트 구조와 </a:t>
            </a:r>
          </a:p>
          <a:p>
            <a:pPr marL="0" indent="0">
              <a:buNone/>
            </a:pPr>
            <a:r>
              <a:rPr lang="ko-KR" sz="3200" dirty="0" err="1">
                <a:ea typeface="+mn-lt"/>
                <a:cs typeface="+mn-lt"/>
              </a:rPr>
              <a:t>DB구조를</a:t>
            </a:r>
            <a:r>
              <a:rPr lang="ko-KR" sz="3200" dirty="0">
                <a:ea typeface="+mn-lt"/>
                <a:cs typeface="+mn-lt"/>
              </a:rPr>
              <a:t> 제외한 </a:t>
            </a:r>
            <a:r>
              <a:rPr lang="ko-KR" sz="3200" dirty="0" err="1">
                <a:ea typeface="+mn-lt"/>
                <a:cs typeface="+mn-lt"/>
              </a:rPr>
              <a:t>모든것이</a:t>
            </a:r>
            <a:r>
              <a:rPr lang="ko-KR" sz="3200" dirty="0">
                <a:ea typeface="+mn-lt"/>
                <a:cs typeface="+mn-lt"/>
              </a:rPr>
              <a:t> 쓸모 없어짐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개인적으로 저번 프로젝트에서 힘을 준 </a:t>
            </a:r>
            <a:r>
              <a:rPr lang="ko-KR" altLang="en-US" sz="3200" dirty="0" err="1">
                <a:ea typeface="맑은 고딕"/>
              </a:rPr>
              <a:t>내부로직이</a:t>
            </a:r>
            <a:r>
              <a:rPr lang="ko-KR" altLang="en-US" sz="3200" dirty="0">
                <a:ea typeface="맑은 고딕"/>
              </a:rPr>
              <a:t> 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모두 폐기되고, 완성하지 못한 틀 부분만 유지되어 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사실상 처음부터 끝까지 다시 </a:t>
            </a:r>
            <a:r>
              <a:rPr lang="ko-KR" altLang="en-US" sz="3200" dirty="0" err="1">
                <a:ea typeface="맑은 고딕"/>
              </a:rPr>
              <a:t>만들어야해서</a:t>
            </a:r>
            <a:r>
              <a:rPr lang="ko-KR" altLang="en-US" sz="3200" dirty="0">
                <a:ea typeface="맑은 고딕"/>
              </a:rPr>
              <a:t> 괴로웠음.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이전 프로젝트에서 </a:t>
            </a:r>
            <a:r>
              <a:rPr lang="ko-KR" altLang="en-US" sz="3200" dirty="0" err="1">
                <a:ea typeface="맑은 고딕"/>
              </a:rPr>
              <a:t>내부로직이</a:t>
            </a:r>
            <a:r>
              <a:rPr lang="ko-KR" altLang="en-US" sz="3200" dirty="0">
                <a:ea typeface="맑은 고딕"/>
              </a:rPr>
              <a:t> 아닌 </a:t>
            </a:r>
            <a:r>
              <a:rPr lang="ko-KR" altLang="en-US" sz="3200" dirty="0" err="1">
                <a:ea typeface="맑은 고딕"/>
              </a:rPr>
              <a:t>Presentation을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우선적으로 만들라는 가이드라인이 있었으면 어땠을까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 아쉬웠음.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금요일 </a:t>
            </a:r>
            <a:r>
              <a:rPr lang="ko-KR" altLang="en-US" sz="3200" dirty="0" err="1">
                <a:ea typeface="맑은 고딕"/>
              </a:rPr>
              <a:t>Presentation과</a:t>
            </a:r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System작성에</a:t>
            </a:r>
            <a:r>
              <a:rPr lang="ko-KR" altLang="en-US" sz="3200" dirty="0">
                <a:ea typeface="맑은 고딕"/>
              </a:rPr>
              <a:t> 사용한 시간을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 디버깅 및 예외처리 등에 사용할 수 있었을 것 같아 </a:t>
            </a: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아쉬움.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057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만족스러운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444EE8B-204F-BDC8-664F-C709685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920750"/>
            <a:ext cx="8790517" cy="570600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나름 체계적이고 탄탄한 로직을 바탕으로 프로젝트를 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설계, 완성했다고 생각함.</a:t>
            </a: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요구 사항의 모든 기능을 구현하였음.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(DB, 자바 두 버전 모두)</a:t>
            </a: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프로젝트 구조 설계에 큰 공을 드린 만큼 1차 프로젝트 당시나 이번이나, 시작은 늦어졌지만 실제 완성까지는 그리 긴 시간이 필요하지 않았음.</a:t>
            </a: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 err="1">
                <a:ea typeface="맑은 고딕"/>
              </a:rPr>
              <a:t>배운것을</a:t>
            </a:r>
            <a:r>
              <a:rPr lang="ko-KR" altLang="en-US" sz="3200" dirty="0">
                <a:ea typeface="맑은 고딕"/>
              </a:rPr>
              <a:t> 최대한 많이 사용해 완성도를 높이기 위해서 </a:t>
            </a:r>
          </a:p>
          <a:p>
            <a:pPr marL="0" indent="0">
              <a:buNone/>
            </a:pPr>
            <a:r>
              <a:rPr lang="ko-KR" altLang="en-US" sz="3200" dirty="0">
                <a:ea typeface="맑은 고딕"/>
              </a:rPr>
              <a:t>노력했음.</a:t>
            </a:r>
          </a:p>
        </p:txBody>
      </p:sp>
    </p:spTree>
    <p:extLst>
      <p:ext uri="{BB962C8B-B14F-4D97-AF65-F5344CB8AC3E}">
        <p14:creationId xmlns:p14="http://schemas.microsoft.com/office/powerpoint/2010/main" val="30196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707886"/>
            <a:chOff x="273844" y="231344"/>
            <a:chExt cx="541276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4000" b="1" kern="0" dirty="0" err="1">
                  <a:ln w="12700">
                    <a:noFill/>
                  </a:ln>
                  <a:ea typeface="+mn-lt"/>
                  <a:cs typeface="+mn-lt"/>
                </a:rPr>
                <a:t>감사합니다</a:t>
              </a:r>
              <a:endParaRPr lang="ko-KR" altLang="en-US" sz="4000" b="1" kern="0" dirty="0" err="1">
                <a:ln w="12700">
                  <a:noFill/>
                </a:ln>
                <a:ea typeface="+mn-lt"/>
                <a:cs typeface="+mn-lt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4" descr="실내, 봉제 인형이(가) 표시된 사진&#10;&#10;자동 생성된 설명">
            <a:extLst>
              <a:ext uri="{FF2B5EF4-FFF2-40B4-BE49-F238E27FC236}">
                <a16:creationId xmlns:a16="http://schemas.microsoft.com/office/drawing/2014/main" id="{56641FB9-FBF6-0DF2-BB44-61E89339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91" y="1208142"/>
            <a:ext cx="6506817" cy="5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3167" y="2544602"/>
            <a:ext cx="9144000" cy="1193138"/>
          </a:xfrm>
        </p:spPr>
        <p:txBody>
          <a:bodyPr>
            <a:normAutofit/>
          </a:bodyPr>
          <a:lstStyle/>
          <a:p>
            <a:pPr marL="742950" indent="-742950" algn="l">
              <a:spcBef>
                <a:spcPts val="1000"/>
              </a:spcBef>
              <a:buAutoNum type="arabicPeriod"/>
            </a:pPr>
            <a:r>
              <a:rPr lang="ko-KR" sz="4800" dirty="0" err="1">
                <a:latin typeface="Arial"/>
                <a:ea typeface="+mj-lt"/>
                <a:cs typeface="Arial"/>
              </a:rPr>
              <a:t>Statement</a:t>
            </a:r>
            <a:r>
              <a:rPr lang="ko-KR" sz="4800" dirty="0">
                <a:latin typeface="Arial"/>
                <a:ea typeface="+mj-lt"/>
                <a:cs typeface="Arial"/>
              </a:rPr>
              <a:t> </a:t>
            </a:r>
            <a:r>
              <a:rPr lang="ko-KR" sz="4800" dirty="0" err="1">
                <a:latin typeface="Arial"/>
                <a:ea typeface="+mj-lt"/>
                <a:cs typeface="Arial"/>
              </a:rPr>
              <a:t>Interfaces</a:t>
            </a:r>
            <a:r>
              <a:rPr lang="ko-KR" sz="4800" dirty="0">
                <a:latin typeface="Arial"/>
                <a:ea typeface="+mj-lt"/>
                <a:cs typeface="Arial"/>
              </a:rPr>
              <a:t> 설명</a:t>
            </a:r>
            <a:endParaRPr lang="en-US" sz="4800" dirty="0"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58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5EC4-12C1-DBAF-5128-EE32481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83" y="133879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en-US" dirty="0" err="1">
                <a:latin typeface="맑은 고딕"/>
                <a:ea typeface="맑은 고딕"/>
                <a:cs typeface="Arial"/>
              </a:rPr>
              <a:t>executeQuery</a:t>
            </a:r>
            <a:r>
              <a:rPr lang="en-US" dirty="0">
                <a:latin typeface="맑은 고딕"/>
                <a:ea typeface="맑은 고딕"/>
                <a:cs typeface="Arial"/>
              </a:rPr>
              <a:t>( ) 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메소드 : </a:t>
            </a:r>
            <a:r>
              <a:rPr lang="en-US" dirty="0">
                <a:latin typeface="맑은 고딕"/>
                <a:ea typeface="맑은 고딕"/>
                <a:cs typeface="Arial"/>
              </a:rPr>
              <a:t>SQL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문 실행</a:t>
            </a:r>
            <a:endParaRPr lang="en-US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endParaRPr lang="ko-KR" altLang="en-US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r>
              <a:rPr lang="ko-KR" altLang="en-US" dirty="0">
                <a:latin typeface="맑은 고딕"/>
                <a:ea typeface="맑은 고딕"/>
                <a:cs typeface="Arial"/>
              </a:rPr>
              <a:t>메소드의 인수 : </a:t>
            </a:r>
            <a:r>
              <a:rPr lang="en-US" dirty="0">
                <a:latin typeface="맑은 고딕"/>
                <a:ea typeface="맑은 고딕"/>
                <a:cs typeface="Arial"/>
              </a:rPr>
              <a:t>SQL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문을 </a:t>
            </a:r>
            <a:r>
              <a:rPr lang="en-US" dirty="0">
                <a:latin typeface="맑은 고딕"/>
                <a:ea typeface="맑은 고딕"/>
                <a:cs typeface="Arial"/>
              </a:rPr>
              <a:t>String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형식으로</a:t>
            </a:r>
            <a:r>
              <a:rPr lang="en-US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입력</a:t>
            </a:r>
            <a:endParaRPr lang="en-US" altLang="ko-KR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endParaRPr lang="ko-KR" altLang="en-US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r>
              <a:rPr lang="ko-KR" altLang="en-US" dirty="0">
                <a:latin typeface="맑은 고딕"/>
                <a:ea typeface="맑은 고딕"/>
                <a:cs typeface="Arial"/>
              </a:rPr>
              <a:t>장점</a:t>
            </a:r>
            <a:r>
              <a:rPr lang="en-US" dirty="0">
                <a:latin typeface="맑은 고딕"/>
                <a:ea typeface="맑은 고딕"/>
                <a:cs typeface="Arial"/>
              </a:rPr>
              <a:t>: String 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형태로 </a:t>
            </a:r>
            <a:r>
              <a:rPr lang="en-US" dirty="0" err="1">
                <a:latin typeface="맑은 고딕"/>
                <a:ea typeface="맑은 고딕"/>
                <a:cs typeface="Arial"/>
              </a:rPr>
              <a:t>sql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을 작성 -&gt; 편하고 직관적</a:t>
            </a:r>
            <a:endParaRPr lang="en-US" altLang="ko-KR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endParaRPr lang="ko-KR" altLang="en-US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r>
              <a:rPr lang="ko-KR" altLang="en-US" dirty="0">
                <a:latin typeface="맑은 고딕"/>
                <a:ea typeface="맑은 고딕"/>
                <a:cs typeface="Arial"/>
              </a:rPr>
              <a:t>단점</a:t>
            </a:r>
            <a:r>
              <a:rPr lang="en-US" altLang="ko-KR" dirty="0">
                <a:latin typeface="맑은 고딕"/>
                <a:ea typeface="맑은 고딕"/>
                <a:cs typeface="Arial"/>
              </a:rPr>
              <a:t>: </a:t>
            </a:r>
            <a:r>
              <a:rPr lang="ko-KR" altLang="en-US" dirty="0">
                <a:latin typeface="맑은 고딕"/>
                <a:ea typeface="맑은 고딕"/>
                <a:cs typeface="Arial"/>
              </a:rPr>
              <a:t>정적인 쿼리문을 처리 -&gt; 유연하지 않음</a:t>
            </a:r>
          </a:p>
          <a:p>
            <a:pPr>
              <a:lnSpc>
                <a:spcPct val="70000"/>
              </a:lnSpc>
              <a:buNone/>
            </a:pPr>
            <a:r>
              <a:rPr lang="ko-KR" altLang="en-US" dirty="0">
                <a:latin typeface="맑은 고딕"/>
                <a:ea typeface="맑은 고딕"/>
                <a:cs typeface="Arial"/>
              </a:rPr>
              <a:t>        실행할 때마다 컴파일</a:t>
            </a:r>
            <a:endParaRPr lang="en-US" altLang="ko-KR" dirty="0">
              <a:latin typeface="맑은 고딕"/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사용</a:t>
            </a:r>
            <a:r>
              <a:rPr lang="en-US" dirty="0">
                <a:ea typeface="+mn-lt"/>
                <a:cs typeface="+mn-lt"/>
              </a:rPr>
              <a:t> : select </a:t>
            </a:r>
            <a:r>
              <a:rPr lang="ko-KR" altLang="en-US" dirty="0">
                <a:ea typeface="+mn-lt"/>
                <a:cs typeface="+mn-lt"/>
              </a:rPr>
              <a:t>쿼리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시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사용했음</a:t>
            </a:r>
            <a:endParaRPr lang="en-US" dirty="0" err="1">
              <a:ea typeface="+mn-lt"/>
              <a:cs typeface="+mn-lt"/>
            </a:endParaRPr>
          </a:p>
          <a:p>
            <a:pPr>
              <a:buNone/>
            </a:pPr>
            <a:endParaRPr lang="en-US" altLang="ko-KR" dirty="0">
              <a:ea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sz="3200" b="1" kern="0" err="1">
                  <a:ln w="12700">
                    <a:noFill/>
                  </a:ln>
                  <a:solidFill>
                    <a:srgbClr val="000000"/>
                  </a:solidFill>
                  <a:ea typeface="+mn-lt"/>
                  <a:cs typeface="+mn-lt"/>
                </a:rPr>
                <a:t>Statement</a:t>
              </a:r>
              <a:endParaRPr lang="ko-KR" sz="3200" kern="0">
                <a:ln w="12700">
                  <a:noFill/>
                </a:ln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5EC4-12C1-DBAF-5128-EE32481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83" y="133879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미리 </a:t>
            </a:r>
            <a:r>
              <a:rPr lang="ko-KR" altLang="en-US" dirty="0">
                <a:ea typeface="+mn-lt"/>
                <a:cs typeface="+mn-lt"/>
              </a:rPr>
              <a:t>컴파일 </a:t>
            </a:r>
            <a:r>
              <a:rPr lang="en-US" altLang="ko-KR" dirty="0">
                <a:ea typeface="+mn-lt"/>
                <a:cs typeface="+mn-lt"/>
              </a:rPr>
              <a:t>-&gt;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실행 시간동안 </a:t>
            </a:r>
            <a:r>
              <a:rPr lang="ko-KR" dirty="0" err="1">
                <a:ea typeface="+mn-lt"/>
                <a:cs typeface="+mn-lt"/>
              </a:rPr>
              <a:t>인수값을</a:t>
            </a:r>
            <a:r>
              <a:rPr lang="ko-KR" dirty="0">
                <a:ea typeface="+mn-lt"/>
                <a:cs typeface="+mn-lt"/>
              </a:rPr>
              <a:t> 위한 </a:t>
            </a:r>
            <a:r>
              <a:rPr lang="ko-KR" altLang="en-US" dirty="0">
                <a:ea typeface="+mn-lt"/>
                <a:cs typeface="+mn-lt"/>
              </a:rPr>
              <a:t>공간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확보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장점: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한 번 분석되면 재사용이 용이하다.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→ 캐시 사용</a:t>
            </a:r>
            <a:endParaRPr lang="en-US" dirty="0">
              <a:ea typeface="맑은 고딕" panose="020F0502020204030204"/>
            </a:endParaRP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위치홀더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en-US" altLang="ko-KR" dirty="0">
                <a:ea typeface="+mn-lt"/>
                <a:cs typeface="+mn-lt"/>
              </a:rPr>
              <a:t>placeholder, </a:t>
            </a:r>
            <a:r>
              <a:rPr lang="en-US" dirty="0">
                <a:ea typeface="+mn-lt"/>
                <a:cs typeface="+mn-lt"/>
              </a:rPr>
              <a:t>?</a:t>
            </a:r>
            <a:r>
              <a:rPr lang="en-US" altLang="ko-KR" dirty="0">
                <a:ea typeface="+mn-lt"/>
                <a:cs typeface="+mn-lt"/>
              </a:rPr>
              <a:t>) : </a:t>
            </a:r>
            <a:r>
              <a:rPr lang="en-US" altLang="ko-KR" dirty="0" err="1">
                <a:ea typeface="+mn-lt"/>
                <a:cs typeface="+mn-lt"/>
              </a:rPr>
              <a:t>간편한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SQL문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작성</a:t>
            </a:r>
            <a:r>
              <a:rPr lang="en-US" altLang="ko-KR" dirty="0">
                <a:ea typeface="+mn-lt"/>
                <a:cs typeface="+mn-lt"/>
              </a:rPr>
              <a:t> -&gt; </a:t>
            </a:r>
            <a:r>
              <a:rPr lang="en-US" altLang="ko-KR" dirty="0" err="1">
                <a:ea typeface="+mn-lt"/>
                <a:cs typeface="+mn-lt"/>
              </a:rPr>
              <a:t>편리한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변수처리</a:t>
            </a:r>
            <a:endParaRPr lang="en-US" altLang="ko-KR" dirty="0" err="1">
              <a:ea typeface="맑은 고딕" panose="020F0502020204030204"/>
            </a:endParaRPr>
          </a:p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단점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하나의 </a:t>
            </a:r>
            <a:r>
              <a:rPr lang="en-US" altLang="ko-KR" dirty="0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 명령만을 저장하여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전달 가능 -&gt; </a:t>
            </a:r>
            <a:r>
              <a:rPr lang="ko-KR" altLang="en-US" dirty="0" err="1">
                <a:ea typeface="+mn-lt"/>
                <a:cs typeface="+mn-lt"/>
              </a:rPr>
              <a:t>커밋</a:t>
            </a:r>
            <a:r>
              <a:rPr lang="ko-KR" altLang="en-US" dirty="0">
                <a:ea typeface="+mn-lt"/>
                <a:cs typeface="+mn-lt"/>
              </a:rPr>
              <a:t> 없으면 멈춤</a:t>
            </a:r>
            <a:endParaRPr lang="ko-KR" altLang="en-US" dirty="0">
              <a:ea typeface="맑은 고딕"/>
              <a:cs typeface="Arial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Arial"/>
              </a:rPr>
              <a:t>사용 : </a:t>
            </a:r>
            <a:r>
              <a:rPr lang="ko-KR" altLang="en-US" dirty="0" err="1">
                <a:ea typeface="맑은 고딕"/>
                <a:cs typeface="Arial"/>
              </a:rPr>
              <a:t>DML에</a:t>
            </a:r>
            <a:r>
              <a:rPr lang="ko-KR" altLang="en-US" dirty="0">
                <a:ea typeface="맑은 고딕"/>
                <a:cs typeface="Arial"/>
              </a:rPr>
              <a:t> 사용함. </a:t>
            </a:r>
            <a:r>
              <a:rPr lang="ko-KR" altLang="en-US" dirty="0" err="1">
                <a:ea typeface="맑은 고딕"/>
                <a:cs typeface="Arial"/>
              </a:rPr>
              <a:t>위치홀더는</a:t>
            </a:r>
            <a:r>
              <a:rPr lang="ko-KR" altLang="en-US" dirty="0">
                <a:ea typeface="맑은 고딕"/>
                <a:cs typeface="Arial"/>
              </a:rPr>
              <a:t> 사용 안함, 자동 </a:t>
            </a:r>
            <a:r>
              <a:rPr lang="ko-KR" altLang="en-US" dirty="0" err="1">
                <a:ea typeface="맑은 고딕"/>
                <a:cs typeface="Arial"/>
              </a:rPr>
              <a:t>커밋</a:t>
            </a:r>
            <a:r>
              <a:rPr lang="ko-KR" altLang="en-US" dirty="0">
                <a:ea typeface="맑은 고딕"/>
                <a:cs typeface="Arial"/>
              </a:rPr>
              <a:t> 끄고 여러 명령문 한 번에 실행 할 수 있도록 조치함 -&gt; </a:t>
            </a:r>
            <a:r>
              <a:rPr lang="ko-KR" altLang="en-US" dirty="0" err="1">
                <a:ea typeface="맑은 고딕"/>
                <a:cs typeface="Arial"/>
              </a:rPr>
              <a:t>Transaction의</a:t>
            </a:r>
            <a:r>
              <a:rPr lang="ko-KR" altLang="en-US" dirty="0">
                <a:ea typeface="맑은 고딕"/>
                <a:cs typeface="Arial"/>
              </a:rPr>
              <a:t> </a:t>
            </a:r>
            <a:r>
              <a:rPr lang="ko-KR" altLang="en-US" dirty="0" err="1">
                <a:ea typeface="맑은 고딕"/>
                <a:cs typeface="Arial"/>
              </a:rPr>
              <a:t>원자성</a:t>
            </a:r>
            <a:endParaRPr lang="ko-KR" altLang="en-US">
              <a:ea typeface="맑은 고딕"/>
              <a:cs typeface="Arial"/>
            </a:endParaRPr>
          </a:p>
          <a:p>
            <a:pPr>
              <a:lnSpc>
                <a:spcPct val="70000"/>
              </a:lnSpc>
              <a:buNone/>
            </a:pPr>
            <a:endParaRPr lang="ko-KR" altLang="en-US" dirty="0">
              <a:ea typeface="맑은 고딕"/>
              <a:cs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+mn-lt"/>
                  <a:cs typeface="+mn-lt"/>
                </a:rPr>
                <a:t>PreparedStatement</a:t>
              </a:r>
              <a:endParaRPr lang="ko-KR" altLang="en-US" dirty="0" err="1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5EC4-12C1-DBAF-5128-EE32481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83" y="133879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저장된 프로시저</a:t>
            </a:r>
            <a:r>
              <a:rPr lang="en-US" altLang="ko-KR" dirty="0">
                <a:ea typeface="+mn-lt"/>
                <a:cs typeface="+mn-lt"/>
              </a:rPr>
              <a:t>(procedure)</a:t>
            </a:r>
            <a:r>
              <a:rPr lang="ko-KR" dirty="0">
                <a:ea typeface="+mn-lt"/>
                <a:cs typeface="+mn-lt"/>
              </a:rPr>
              <a:t> 실행</a:t>
            </a:r>
            <a:endParaRPr lang="ko-KR"/>
          </a:p>
          <a:p>
            <a:pPr marL="0" indent="0">
              <a:buNone/>
            </a:pP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장점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 빠른 실행 속도, 네트워크에 적은 부하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맑은 고딕" panose="020F0502020204030204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Arial"/>
              </a:rPr>
              <a:t>사용 : 안함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+mn-lt"/>
                  <a:cs typeface="+mn-lt"/>
                </a:rPr>
                <a:t>CallableStatement</a:t>
              </a:r>
              <a:endParaRPr lang="ko-KR" altLang="en-US" dirty="0" err="1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3167" y="2544602"/>
            <a:ext cx="9144000" cy="1193138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ko-KR" altLang="en-US" sz="5400" dirty="0">
                <a:latin typeface="Arial"/>
                <a:ea typeface="+mj-lt"/>
                <a:cs typeface="Arial"/>
              </a:rPr>
              <a:t>2. 프로젝트 구조 및 설계</a:t>
            </a:r>
            <a:endParaRPr lang="en-US" altLang="ko-KR" sz="5400"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7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11" name="그림 11" descr="차트이(가) 표시된 사진&#10;&#10;자동 생성된 설명">
            <a:extLst>
              <a:ext uri="{FF2B5EF4-FFF2-40B4-BE49-F238E27FC236}">
                <a16:creationId xmlns:a16="http://schemas.microsoft.com/office/drawing/2014/main" id="{2874B30C-501F-C367-701A-F2A9DD53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982" y="830792"/>
            <a:ext cx="8956494" cy="5954713"/>
          </a:xfrm>
        </p:spPr>
      </p:pic>
    </p:spTree>
    <p:extLst>
      <p:ext uri="{BB962C8B-B14F-4D97-AF65-F5344CB8AC3E}">
        <p14:creationId xmlns:p14="http://schemas.microsoft.com/office/powerpoint/2010/main" val="27009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34C95D-37BD-657D-9409-79E8CF61F88B}"/>
              </a:ext>
            </a:extLst>
          </p:cNvPr>
          <p:cNvGrpSpPr/>
          <p:nvPr/>
        </p:nvGrpSpPr>
        <p:grpSpPr>
          <a:xfrm>
            <a:off x="273844" y="231344"/>
            <a:ext cx="5412760" cy="600860"/>
            <a:chOff x="273844" y="231344"/>
            <a:chExt cx="5412760" cy="600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1D13-35C9-B819-2BD2-2B79155BFC96}"/>
                </a:ext>
              </a:extLst>
            </p:cNvPr>
            <p:cNvSpPr txBox="1"/>
            <p:nvPr/>
          </p:nvSpPr>
          <p:spPr>
            <a:xfrm>
              <a:off x="319087" y="231344"/>
              <a:ext cx="536751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업그레이드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이전</a:t>
              </a:r>
              <a:r>
                <a:rPr lang="en-US" altLang="ko-KR" sz="3200" b="1" kern="0" dirty="0">
                  <a:ln w="12700">
                    <a:noFill/>
                  </a:ln>
                  <a:ea typeface="맑은 고딕"/>
                </a:rPr>
                <a:t> </a:t>
              </a:r>
              <a:r>
                <a:rPr lang="en-US" altLang="ko-KR" sz="3200" b="1" kern="0" dirty="0" err="1">
                  <a:ln w="12700">
                    <a:noFill/>
                  </a:ln>
                  <a:ea typeface="맑은 고딕"/>
                </a:rPr>
                <a:t>버전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E4D8F5-1A3E-CA8F-D16C-DDD620366C0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44" y="292204"/>
              <a:ext cx="0" cy="540000"/>
            </a:xfrm>
            <a:prstGeom prst="line">
              <a:avLst/>
            </a:prstGeom>
            <a:ln w="19050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3">
            <a:extLst>
              <a:ext uri="{FF2B5EF4-FFF2-40B4-BE49-F238E27FC236}">
                <a16:creationId xmlns:a16="http://schemas.microsoft.com/office/drawing/2014/main" id="{3EBA7365-4061-8168-EA5F-EFD2D41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59" y="1438"/>
            <a:ext cx="828422" cy="1017917"/>
          </a:xfrm>
          <a:prstGeom prst="rect">
            <a:avLst/>
          </a:prstGeom>
        </p:spPr>
      </p:pic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9C7A98CE-17A2-BBAC-6C35-8C26A231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4476" y="629708"/>
            <a:ext cx="7015965" cy="5721879"/>
          </a:xfrm>
        </p:spPr>
      </p:pic>
    </p:spTree>
    <p:extLst>
      <p:ext uri="{BB962C8B-B14F-4D97-AF65-F5344CB8AC3E}">
        <p14:creationId xmlns:p14="http://schemas.microsoft.com/office/powerpoint/2010/main" val="351799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도서관리프로젝트</vt:lpstr>
      <vt:lpstr>PowerPoint 프레젠테이션</vt:lpstr>
      <vt:lpstr>Statement Interfaces 설명</vt:lpstr>
      <vt:lpstr>PowerPoint 프레젠테이션</vt:lpstr>
      <vt:lpstr>PowerPoint 프레젠테이션</vt:lpstr>
      <vt:lpstr>PowerPoint 프레젠테이션</vt:lpstr>
      <vt:lpstr>2. 프로젝트 구조 및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DB 구조 및 설계</vt:lpstr>
      <vt:lpstr>PowerPoint 프레젠테이션</vt:lpstr>
      <vt:lpstr>PowerPoint 프레젠테이션</vt:lpstr>
      <vt:lpstr>4. 기능 리뷰</vt:lpstr>
      <vt:lpstr>5. 총평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933</cp:revision>
  <dcterms:created xsi:type="dcterms:W3CDTF">2023-03-27T07:45:36Z</dcterms:created>
  <dcterms:modified xsi:type="dcterms:W3CDTF">2023-04-16T15:57:20Z</dcterms:modified>
</cp:coreProperties>
</file>