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b3d755c_3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b3d755c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b3d755c_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b3d755c_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b3d755c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b3d755c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b3d755c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b3d755c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b3d755c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b3d755c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b3d755c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b3d755c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b3d755c_3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b3d755c_3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b3d755c_3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b3d755c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4b3d755c_3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4b3d755c_3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052750" y="30000"/>
            <a:ext cx="2996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>
                <a:solidFill>
                  <a:schemeClr val="lt1"/>
                </a:solidFill>
              </a:rPr>
              <a:t>survivalcoding.com</a:t>
            </a:r>
            <a:endParaRPr i="1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BKorP55Aqvg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16장 Java로 할 수 있는 것들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16-1 파일을 읽기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2201"/>
            <a:ext cx="9144000" cy="241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16-2 파일 쓰기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1476375"/>
            <a:ext cx="89344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16-3 Web 페이지 접속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2142"/>
            <a:ext cx="9144001" cy="303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16-4 DB 접속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126875" y="1963675"/>
            <a:ext cx="6917400" cy="1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Java후반전, 또는</a:t>
            </a:r>
            <a:r>
              <a:rPr lang="ko" sz="3600"/>
              <a:t> 안드로이드에서 함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16-5 윈도우 어플리케이션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928688"/>
            <a:ext cx="88582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16-6 Android 어플리케이션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92575" y="1751700"/>
            <a:ext cx="70290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나중에 합니다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어플리케이션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892575" y="1751700"/>
            <a:ext cx="70290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Web 페이지도 만들 수 있습니다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Expert (개발자가 살아가는 방법)</a:t>
            </a:r>
            <a:endParaRPr/>
          </a:p>
        </p:txBody>
      </p:sp>
      <p:pic>
        <p:nvPicPr>
          <p:cNvPr descr="Subtitles available in 39 languages (enable them using the &quot;Captions&quot; button). A big thank-you to everyone who translated!&#10;&#10;Funny business meeting illustrating how hard it is for an engineer to fit into the corporate world! Starring: Orion Lee, James Marlowe, Abdiel LeRoy, Ewa Wojcik, Tatjana Sendzimir&#10;&#10;Written &amp; Directed by Lauris Beinerts&#10;Based on a short story &quot;The Meeting&quot; by Alexey Berezin&#10;Produced by Connor Snedecor &amp; Lauris Beinerts&#10;Director of Photography: Matthew Riley&#10;Sound Recordist: Simon Oldham&#10;Production Designer: Karina Beinerte&#10;1st Assistant Director: James Hanline&#10;Make-up Artist: Emily Russell&#10;Editor: Connor Snedecor&#10;Sound Designer: James Bryant&#10;Colourist: Janis Stals&#10;Animator: Benjamin Charles&#10;&#10;The original short story &quot;The Meeting&quot; (in Russian): http://alex-aka-jj.livejournal.com/66984.html&#10;&#10;Seven Red Lines&#10;Семь красных линий" id="116" name="Google Shape;116;p21" title="The Expert (Short Comedy Sketch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800" y="1103475"/>
            <a:ext cx="4620400" cy="34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