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01" r:id="rId4"/>
    <p:sldId id="293" r:id="rId5"/>
    <p:sldId id="295" r:id="rId6"/>
    <p:sldId id="306" r:id="rId7"/>
    <p:sldId id="296" r:id="rId8"/>
    <p:sldId id="294" r:id="rId9"/>
    <p:sldId id="297" r:id="rId10"/>
    <p:sldId id="298" r:id="rId11"/>
    <p:sldId id="299" r:id="rId12"/>
    <p:sldId id="300" r:id="rId13"/>
    <p:sldId id="302" r:id="rId14"/>
    <p:sldId id="303" r:id="rId15"/>
    <p:sldId id="284" r:id="rId16"/>
    <p:sldId id="285" r:id="rId17"/>
    <p:sldId id="307" r:id="rId18"/>
    <p:sldId id="286" r:id="rId19"/>
    <p:sldId id="270" r:id="rId20"/>
    <p:sldId id="291" r:id="rId21"/>
    <p:sldId id="304" r:id="rId22"/>
    <p:sldId id="266" r:id="rId23"/>
    <p:sldId id="261" r:id="rId24"/>
    <p:sldId id="305" r:id="rId25"/>
    <p:sldId id="287" r:id="rId26"/>
    <p:sldId id="272"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A575950-1430-444C-B4DA-CA0AC2A31C80}">
          <p14:sldIdLst>
            <p14:sldId id="257"/>
            <p14:sldId id="301"/>
            <p14:sldId id="293"/>
            <p14:sldId id="295"/>
            <p14:sldId id="306"/>
            <p14:sldId id="296"/>
            <p14:sldId id="294"/>
            <p14:sldId id="297"/>
            <p14:sldId id="298"/>
            <p14:sldId id="299"/>
            <p14:sldId id="300"/>
            <p14:sldId id="302"/>
            <p14:sldId id="303"/>
            <p14:sldId id="284"/>
            <p14:sldId id="285"/>
            <p14:sldId id="307"/>
            <p14:sldId id="286"/>
            <p14:sldId id="270"/>
            <p14:sldId id="291"/>
            <p14:sldId id="304"/>
            <p14:sldId id="266"/>
            <p14:sldId id="261"/>
            <p14:sldId id="305"/>
            <p14:sldId id="287"/>
            <p14:sldId id="272"/>
            <p14:sldId id="28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邹睿琴" initials="邹睿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C1"/>
    <a:srgbClr val="FFFFFF"/>
    <a:srgbClr val="26C6DA"/>
    <a:srgbClr val="2D4454"/>
    <a:srgbClr val="FBFBFB"/>
    <a:srgbClr val="CFD1D4"/>
    <a:srgbClr val="00A7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95" d="100"/>
          <a:sy n="95" d="100"/>
        </p:scale>
        <p:origin x="456" y="176"/>
      </p:cViewPr>
      <p:guideLst>
        <p:guide orient="horz" pos="219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BE3A107-3D13-49CD-8F10-D101B8EB30A8}" type="doc">
      <dgm:prSet loTypeId="urn:microsoft.com/office/officeart/2005/8/layout/hProcess9" loCatId="process" qsTypeId="urn:microsoft.com/office/officeart/2005/8/quickstyle/simple5" qsCatId="simple" csTypeId="urn:microsoft.com/office/officeart/2005/8/colors/accent0_2" csCatId="mainScheme" phldr="1"/>
      <dgm:spPr/>
    </dgm:pt>
    <dgm:pt modelId="{A162A20D-CA63-4DD5-9950-EBAE63A780D6}">
      <dgm:prSet phldrT="[文本]" custT="1"/>
      <dgm:spPr/>
      <dgm:t>
        <a:bodyPr/>
        <a:lstStyle/>
        <a:p>
          <a:r>
            <a:rPr lang="en-US" altLang="zh-CN" sz="1200" b="1" dirty="0">
              <a:latin typeface="微软雅黑" panose="020B0503020204020204" pitchFamily="34" charset="-122"/>
              <a:ea typeface="微软雅黑" panose="020B0503020204020204" pitchFamily="34" charset="-122"/>
            </a:rPr>
            <a:t>C</a:t>
          </a:r>
          <a:r>
            <a:rPr lang="zh-CN" altLang="en-US" sz="1200" b="1" dirty="0">
              <a:latin typeface="微软雅黑" panose="020B0503020204020204" pitchFamily="34" charset="-122"/>
              <a:ea typeface="微软雅黑" panose="020B0503020204020204" pitchFamily="34" charset="-122"/>
            </a:rPr>
            <a:t>盗取任意一方（</a:t>
          </a:r>
          <a:r>
            <a:rPr lang="en-US" altLang="zh-CN" sz="1200" b="1" dirty="0">
              <a:latin typeface="微软雅黑" panose="020B0503020204020204" pitchFamily="34" charset="-122"/>
              <a:ea typeface="微软雅黑" panose="020B0503020204020204" pitchFamily="34" charset="-122"/>
            </a:rPr>
            <a:t>A</a:t>
          </a:r>
          <a:r>
            <a:rPr lang="zh-CN" altLang="en-US" sz="1200" b="1" dirty="0">
              <a:latin typeface="微软雅黑" panose="020B0503020204020204" pitchFamily="34" charset="-122"/>
              <a:ea typeface="微软雅黑" panose="020B0503020204020204" pitchFamily="34" charset="-122"/>
            </a:rPr>
            <a:t>）的邮箱</a:t>
          </a:r>
        </a:p>
      </dgm:t>
    </dgm:pt>
    <dgm:pt modelId="{E50B2693-80D3-4D79-AC7C-72DC6F7BEF34}" cxnId="{027552D8-1510-44D3-A29E-563EECA49B1E}" type="parTrans">
      <dgm:prSet/>
      <dgm:spPr/>
      <dgm:t>
        <a:bodyPr/>
        <a:lstStyle/>
        <a:p>
          <a:endParaRPr lang="zh-CN" altLang="en-US"/>
        </a:p>
      </dgm:t>
    </dgm:pt>
    <dgm:pt modelId="{B07E1D2E-0D63-49DD-9D88-D9B7417DA283}" cxnId="{027552D8-1510-44D3-A29E-563EECA49B1E}" type="sibTrans">
      <dgm:prSet/>
      <dgm:spPr/>
      <dgm:t>
        <a:bodyPr/>
        <a:lstStyle/>
        <a:p>
          <a:endParaRPr lang="zh-CN" altLang="en-US"/>
        </a:p>
      </dgm:t>
    </dgm:pt>
    <dgm:pt modelId="{3657F199-9C7F-46DB-92CF-FA7A8FA5AF47}">
      <dgm:prSet phldrT="[文本]" custT="1"/>
      <dgm:spPr/>
      <dgm:t>
        <a:bodyPr/>
        <a:lstStyle/>
        <a:p>
          <a:r>
            <a:rPr lang="zh-CN" altLang="en-US" sz="1200" b="1" dirty="0">
              <a:latin typeface="微软雅黑" panose="020B0503020204020204" pitchFamily="34" charset="-122"/>
              <a:ea typeface="微软雅黑" panose="020B0503020204020204" pitchFamily="34" charset="-122"/>
            </a:rPr>
            <a:t>监控</a:t>
          </a:r>
          <a:r>
            <a:rPr lang="en-US" altLang="zh-CN" sz="1200" b="1" dirty="0">
              <a:latin typeface="微软雅黑" panose="020B0503020204020204" pitchFamily="34" charset="-122"/>
              <a:ea typeface="微软雅黑" panose="020B0503020204020204" pitchFamily="34" charset="-122"/>
            </a:rPr>
            <a:t>A</a:t>
          </a:r>
          <a:r>
            <a:rPr lang="zh-CN" altLang="en-US" sz="1200" b="1" dirty="0">
              <a:latin typeface="微软雅黑" panose="020B0503020204020204" pitchFamily="34" charset="-122"/>
              <a:ea typeface="微软雅黑" panose="020B0503020204020204" pitchFamily="34" charset="-122"/>
            </a:rPr>
            <a:t>邮箱中的往来邮件，删除重要邮件，或设置来信分类自动转发，使重要信件不被</a:t>
          </a:r>
          <a:r>
            <a:rPr lang="en-US" altLang="zh-CN" sz="1200" b="1" dirty="0">
              <a:latin typeface="微软雅黑" panose="020B0503020204020204" pitchFamily="34" charset="-122"/>
              <a:ea typeface="微软雅黑" panose="020B0503020204020204" pitchFamily="34" charset="-122"/>
            </a:rPr>
            <a:t>A</a:t>
          </a:r>
          <a:r>
            <a:rPr lang="zh-CN" altLang="en-US" sz="1200" b="1" dirty="0">
              <a:latin typeface="微软雅黑" panose="020B0503020204020204" pitchFamily="34" charset="-122"/>
              <a:ea typeface="微软雅黑" panose="020B0503020204020204" pitchFamily="34" charset="-122"/>
            </a:rPr>
            <a:t>知晓</a:t>
          </a:r>
        </a:p>
      </dgm:t>
    </dgm:pt>
    <dgm:pt modelId="{D6F6519E-A32F-40B6-B9B1-AF79691EF4D6}" cxnId="{CB5B3077-9ABB-49A9-B653-93E0E3998F7E}" type="parTrans">
      <dgm:prSet/>
      <dgm:spPr/>
      <dgm:t>
        <a:bodyPr/>
        <a:lstStyle/>
        <a:p>
          <a:endParaRPr lang="zh-CN" altLang="en-US"/>
        </a:p>
      </dgm:t>
    </dgm:pt>
    <dgm:pt modelId="{ABD44794-F3F3-4EF4-8BAE-4DD5126345C2}" cxnId="{CB5B3077-9ABB-49A9-B653-93E0E3998F7E}" type="sibTrans">
      <dgm:prSet/>
      <dgm:spPr/>
      <dgm:t>
        <a:bodyPr/>
        <a:lstStyle/>
        <a:p>
          <a:endParaRPr lang="zh-CN" altLang="en-US"/>
        </a:p>
      </dgm:t>
    </dgm:pt>
    <dgm:pt modelId="{7A04538F-F0A1-415E-88F1-32E7F6EF1C96}">
      <dgm:prSet phldrT="[文本]" custT="1"/>
      <dgm:spPr/>
      <dgm:t>
        <a:bodyPr/>
        <a:lstStyle/>
        <a:p>
          <a:pPr algn="l"/>
          <a:r>
            <a:rPr lang="en-US" altLang="zh-CN" sz="1200" b="1" dirty="0">
              <a:latin typeface="微软雅黑" panose="020B0503020204020204" pitchFamily="34" charset="-122"/>
              <a:ea typeface="微软雅黑" panose="020B0503020204020204" pitchFamily="34" charset="-122"/>
            </a:rPr>
            <a:t>C</a:t>
          </a:r>
          <a:r>
            <a:rPr lang="zh-CN" altLang="en-US" sz="1200" b="1" dirty="0">
              <a:latin typeface="微软雅黑" panose="020B0503020204020204" pitchFamily="34" charset="-122"/>
              <a:ea typeface="微软雅黑" panose="020B0503020204020204" pitchFamily="34" charset="-122"/>
            </a:rPr>
            <a:t>冒充被盗者</a:t>
          </a:r>
          <a:r>
            <a:rPr lang="en-US" altLang="zh-CN" sz="1200" b="1" dirty="0">
              <a:latin typeface="微软雅黑" panose="020B0503020204020204" pitchFamily="34" charset="-122"/>
              <a:ea typeface="微软雅黑" panose="020B0503020204020204" pitchFamily="34" charset="-122"/>
            </a:rPr>
            <a:t>A</a:t>
          </a:r>
          <a:r>
            <a:rPr lang="zh-CN" altLang="en-US" sz="1200" b="1" dirty="0">
              <a:latin typeface="微软雅黑" panose="020B0503020204020204" pitchFamily="34" charset="-122"/>
              <a:ea typeface="微软雅黑" panose="020B0503020204020204" pitchFamily="34" charset="-122"/>
            </a:rPr>
            <a:t>，与</a:t>
          </a:r>
          <a:r>
            <a:rPr lang="en-US" altLang="zh-CN" sz="1200" b="1" dirty="0">
              <a:latin typeface="微软雅黑" panose="020B0503020204020204" pitchFamily="34" charset="-122"/>
              <a:ea typeface="微软雅黑" panose="020B0503020204020204" pitchFamily="34" charset="-122"/>
            </a:rPr>
            <a:t>B</a:t>
          </a:r>
          <a:r>
            <a:rPr lang="zh-CN" altLang="en-US" sz="1200" b="1" dirty="0">
              <a:latin typeface="微软雅黑" panose="020B0503020204020204" pitchFamily="34" charset="-122"/>
              <a:ea typeface="微软雅黑" panose="020B0503020204020204" pitchFamily="34" charset="-122"/>
            </a:rPr>
            <a:t>邮件沟通；或</a:t>
          </a:r>
          <a:r>
            <a:rPr lang="zh-CN" altLang="en-US" sz="1200" b="1" dirty="0">
              <a:solidFill>
                <a:schemeClr val="accent2">
                  <a:lumMod val="75000"/>
                </a:schemeClr>
              </a:solidFill>
              <a:latin typeface="微软雅黑" panose="020B0503020204020204" pitchFamily="34" charset="-122"/>
              <a:ea typeface="微软雅黑" panose="020B0503020204020204" pitchFamily="34" charset="-122"/>
            </a:rPr>
            <a:t>仿冒</a:t>
          </a:r>
          <a:r>
            <a:rPr lang="en-US" altLang="zh-CN" sz="1200" b="1" dirty="0">
              <a:solidFill>
                <a:schemeClr val="accent2">
                  <a:lumMod val="75000"/>
                </a:schemeClr>
              </a:solidFill>
              <a:latin typeface="微软雅黑" panose="020B0503020204020204" pitchFamily="34" charset="-122"/>
              <a:ea typeface="微软雅黑" panose="020B0503020204020204" pitchFamily="34" charset="-122"/>
            </a:rPr>
            <a:t>B</a:t>
          </a:r>
          <a:r>
            <a:rPr lang="zh-CN" altLang="en-US" sz="1200" b="1" dirty="0">
              <a:solidFill>
                <a:schemeClr val="accent2">
                  <a:lumMod val="75000"/>
                </a:schemeClr>
              </a:solidFill>
              <a:latin typeface="微软雅黑" panose="020B0503020204020204" pitchFamily="34" charset="-122"/>
              <a:ea typeface="微软雅黑" panose="020B0503020204020204" pitchFamily="34" charset="-122"/>
            </a:rPr>
            <a:t>的邮箱</a:t>
          </a:r>
          <a:r>
            <a:rPr lang="zh-CN" altLang="en-US" sz="1200" b="1" dirty="0">
              <a:latin typeface="微软雅黑" panose="020B0503020204020204" pitchFamily="34" charset="-122"/>
              <a:ea typeface="微软雅黑" panose="020B0503020204020204" pitchFamily="34" charset="-122"/>
            </a:rPr>
            <a:t>故意篡改邮件信息再发送给</a:t>
          </a:r>
          <a:r>
            <a:rPr lang="en-US" altLang="zh-CN" sz="1200" b="1" dirty="0">
              <a:latin typeface="微软雅黑" panose="020B0503020204020204" pitchFamily="34" charset="-122"/>
              <a:ea typeface="微软雅黑" panose="020B0503020204020204" pitchFamily="34" charset="-122"/>
            </a:rPr>
            <a:t>A</a:t>
          </a:r>
          <a:endParaRPr lang="zh-CN" altLang="en-US" sz="1200" b="1" dirty="0">
            <a:latin typeface="微软雅黑" panose="020B0503020204020204" pitchFamily="34" charset="-122"/>
            <a:ea typeface="微软雅黑" panose="020B0503020204020204" pitchFamily="34" charset="-122"/>
          </a:endParaRPr>
        </a:p>
      </dgm:t>
    </dgm:pt>
    <dgm:pt modelId="{1B88B463-2C0E-4EE0-AD92-297BE3DC4796}" cxnId="{02DB9361-44C6-424C-B7E5-63720A43C02B}" type="parTrans">
      <dgm:prSet/>
      <dgm:spPr/>
      <dgm:t>
        <a:bodyPr/>
        <a:lstStyle/>
        <a:p>
          <a:endParaRPr lang="zh-CN" altLang="en-US"/>
        </a:p>
      </dgm:t>
    </dgm:pt>
    <dgm:pt modelId="{B2E646CE-D829-4F7D-9266-DF829C00AF31}" cxnId="{02DB9361-44C6-424C-B7E5-63720A43C02B}" type="sibTrans">
      <dgm:prSet/>
      <dgm:spPr/>
      <dgm:t>
        <a:bodyPr/>
        <a:lstStyle/>
        <a:p>
          <a:endParaRPr lang="zh-CN" altLang="en-US"/>
        </a:p>
      </dgm:t>
    </dgm:pt>
    <dgm:pt modelId="{CBFE92C8-E39C-4583-A9A1-2D5F825A71FC}">
      <dgm:prSet phldrT="[文本]" custT="1"/>
      <dgm:spPr/>
      <dgm:t>
        <a:bodyPr/>
        <a:lstStyle/>
        <a:p>
          <a:r>
            <a:rPr lang="zh-CN" altLang="en-US" sz="1200" b="1" i="0" dirty="0">
              <a:latin typeface="微软雅黑" panose="020B0503020204020204" pitchFamily="34" charset="-122"/>
              <a:ea typeface="微软雅黑" panose="020B0503020204020204" pitchFamily="34" charset="-122"/>
            </a:rPr>
            <a:t>在即将交易时伪造收款方</a:t>
          </a:r>
          <a:r>
            <a:rPr lang="en-US" altLang="zh-CN" sz="1200" b="1" i="0" dirty="0">
              <a:latin typeface="微软雅黑" panose="020B0503020204020204" pitchFamily="34" charset="-122"/>
              <a:ea typeface="微软雅黑" panose="020B0503020204020204" pitchFamily="34" charset="-122"/>
            </a:rPr>
            <a:t>A</a:t>
          </a:r>
          <a:r>
            <a:rPr lang="zh-CN" altLang="en-US" sz="1200" b="1" i="0" dirty="0">
              <a:latin typeface="微软雅黑" panose="020B0503020204020204" pitchFamily="34" charset="-122"/>
              <a:ea typeface="微软雅黑" panose="020B0503020204020204" pitchFamily="34" charset="-122"/>
            </a:rPr>
            <a:t>谎称银行账户变更</a:t>
          </a:r>
        </a:p>
      </dgm:t>
    </dgm:pt>
    <dgm:pt modelId="{C2A315D3-BE69-49FF-B14F-790B0CF9BE3E}" cxnId="{0F610457-E5DD-41A2-BC97-FBE5B76BF724}" type="parTrans">
      <dgm:prSet/>
      <dgm:spPr/>
      <dgm:t>
        <a:bodyPr/>
        <a:lstStyle/>
        <a:p>
          <a:endParaRPr lang="zh-CN" altLang="en-US"/>
        </a:p>
      </dgm:t>
    </dgm:pt>
    <dgm:pt modelId="{AD5C5A88-BFB1-45EE-B398-AB4010CF11C2}" cxnId="{0F610457-E5DD-41A2-BC97-FBE5B76BF724}" type="sibTrans">
      <dgm:prSet/>
      <dgm:spPr/>
      <dgm:t>
        <a:bodyPr/>
        <a:lstStyle/>
        <a:p>
          <a:endParaRPr lang="zh-CN" altLang="en-US"/>
        </a:p>
      </dgm:t>
    </dgm:pt>
    <dgm:pt modelId="{7792FE9D-D037-4BA6-88A9-EBEB10000280}">
      <dgm:prSet phldrT="[文本]" custT="1"/>
      <dgm:spPr/>
      <dgm:t>
        <a:bodyPr/>
        <a:lstStyle/>
        <a:p>
          <a:r>
            <a:rPr lang="zh-CN" altLang="en-US" sz="1200" b="1" dirty="0">
              <a:latin typeface="微软雅黑" panose="020B0503020204020204" pitchFamily="34" charset="-122"/>
              <a:ea typeface="微软雅黑" panose="020B0503020204020204" pitchFamily="34" charset="-122"/>
            </a:rPr>
            <a:t>收款方将货款打到新的账户</a:t>
          </a:r>
        </a:p>
      </dgm:t>
    </dgm:pt>
    <dgm:pt modelId="{566AE8A9-F11F-4A18-99B5-8B92D90C4DB2}" cxnId="{EB52E509-C134-461D-A04C-0EAD74650C8B}" type="parTrans">
      <dgm:prSet/>
      <dgm:spPr/>
      <dgm:t>
        <a:bodyPr/>
        <a:lstStyle/>
        <a:p>
          <a:endParaRPr lang="zh-CN" altLang="en-US"/>
        </a:p>
      </dgm:t>
    </dgm:pt>
    <dgm:pt modelId="{DF83C968-F39C-48AB-A0F7-2584B286CE2D}" cxnId="{EB52E509-C134-461D-A04C-0EAD74650C8B}" type="sibTrans">
      <dgm:prSet/>
      <dgm:spPr/>
      <dgm:t>
        <a:bodyPr/>
        <a:lstStyle/>
        <a:p>
          <a:endParaRPr lang="zh-CN" altLang="en-US"/>
        </a:p>
      </dgm:t>
    </dgm:pt>
    <dgm:pt modelId="{5D65221B-97E2-4EE7-A06D-61F5968F902F}" type="pres">
      <dgm:prSet presAssocID="{0BE3A107-3D13-49CD-8F10-D101B8EB30A8}" presName="CompostProcess" presStyleCnt="0">
        <dgm:presLayoutVars>
          <dgm:dir/>
          <dgm:resizeHandles val="exact"/>
        </dgm:presLayoutVars>
      </dgm:prSet>
      <dgm:spPr/>
    </dgm:pt>
    <dgm:pt modelId="{2649CD66-4738-426E-9EED-C028C9EB6FA3}" type="pres">
      <dgm:prSet presAssocID="{0BE3A107-3D13-49CD-8F10-D101B8EB30A8}" presName="arrow" presStyleLbl="bgShp" presStyleIdx="0" presStyleCnt="1" custScaleX="117647"/>
      <dgm:spPr/>
    </dgm:pt>
    <dgm:pt modelId="{55BE72B3-A19E-4CEE-B3BF-9828FE442BFF}" type="pres">
      <dgm:prSet presAssocID="{0BE3A107-3D13-49CD-8F10-D101B8EB30A8}" presName="linearProcess" presStyleCnt="0"/>
      <dgm:spPr/>
    </dgm:pt>
    <dgm:pt modelId="{3E1CF9AA-5E27-483C-BFE2-E5C3877C7FAA}" type="pres">
      <dgm:prSet presAssocID="{A162A20D-CA63-4DD5-9950-EBAE63A780D6}" presName="textNode" presStyleLbl="node1" presStyleIdx="0" presStyleCnt="5" custScaleX="158813">
        <dgm:presLayoutVars>
          <dgm:bulletEnabled val="1"/>
        </dgm:presLayoutVars>
      </dgm:prSet>
      <dgm:spPr/>
    </dgm:pt>
    <dgm:pt modelId="{EFC0CAF7-0ABD-4855-967F-DAFCC25727F6}" type="pres">
      <dgm:prSet presAssocID="{B07E1D2E-0D63-49DD-9D88-D9B7417DA283}" presName="sibTrans" presStyleCnt="0"/>
      <dgm:spPr/>
    </dgm:pt>
    <dgm:pt modelId="{3CBC8B97-416D-4276-8512-8996828FEB7C}" type="pres">
      <dgm:prSet presAssocID="{3657F199-9C7F-46DB-92CF-FA7A8FA5AF47}" presName="textNode" presStyleLbl="node1" presStyleIdx="1" presStyleCnt="5" custScaleX="342045">
        <dgm:presLayoutVars>
          <dgm:bulletEnabled val="1"/>
        </dgm:presLayoutVars>
      </dgm:prSet>
      <dgm:spPr/>
    </dgm:pt>
    <dgm:pt modelId="{2050D120-EEAA-464F-977D-97C143C0380A}" type="pres">
      <dgm:prSet presAssocID="{ABD44794-F3F3-4EF4-8BAE-4DD5126345C2}" presName="sibTrans" presStyleCnt="0"/>
      <dgm:spPr/>
    </dgm:pt>
    <dgm:pt modelId="{08115FD5-65AF-4707-99A9-BCD3FB70C8D4}" type="pres">
      <dgm:prSet presAssocID="{7A04538F-F0A1-415E-88F1-32E7F6EF1C96}" presName="textNode" presStyleLbl="node1" presStyleIdx="2" presStyleCnt="5" custScaleX="285072">
        <dgm:presLayoutVars>
          <dgm:bulletEnabled val="1"/>
        </dgm:presLayoutVars>
      </dgm:prSet>
      <dgm:spPr/>
    </dgm:pt>
    <dgm:pt modelId="{E77A51A3-2517-4071-A1B7-C49F422F1651}" type="pres">
      <dgm:prSet presAssocID="{B2E646CE-D829-4F7D-9266-DF829C00AF31}" presName="sibTrans" presStyleCnt="0"/>
      <dgm:spPr/>
    </dgm:pt>
    <dgm:pt modelId="{94FA2A65-6614-4BAD-9E1A-E382921D27F7}" type="pres">
      <dgm:prSet presAssocID="{CBFE92C8-E39C-4583-A9A1-2D5F825A71FC}" presName="textNode" presStyleLbl="node1" presStyleIdx="3" presStyleCnt="5" custScaleX="195765">
        <dgm:presLayoutVars>
          <dgm:bulletEnabled val="1"/>
        </dgm:presLayoutVars>
      </dgm:prSet>
      <dgm:spPr/>
    </dgm:pt>
    <dgm:pt modelId="{4BFAE12C-BA9A-4670-A212-0EEF6BB573C6}" type="pres">
      <dgm:prSet presAssocID="{AD5C5A88-BFB1-45EE-B398-AB4010CF11C2}" presName="sibTrans" presStyleCnt="0"/>
      <dgm:spPr/>
    </dgm:pt>
    <dgm:pt modelId="{17849AA1-68AE-49D3-B6EF-C8F3C15B9C56}" type="pres">
      <dgm:prSet presAssocID="{7792FE9D-D037-4BA6-88A9-EBEB10000280}" presName="textNode" presStyleLbl="node1" presStyleIdx="4" presStyleCnt="5" custScaleX="238561">
        <dgm:presLayoutVars>
          <dgm:bulletEnabled val="1"/>
        </dgm:presLayoutVars>
      </dgm:prSet>
      <dgm:spPr/>
    </dgm:pt>
  </dgm:ptLst>
  <dgm:cxnLst>
    <dgm:cxn modelId="{EB52E509-C134-461D-A04C-0EAD74650C8B}" srcId="{0BE3A107-3D13-49CD-8F10-D101B8EB30A8}" destId="{7792FE9D-D037-4BA6-88A9-EBEB10000280}" srcOrd="4" destOrd="0" parTransId="{566AE8A9-F11F-4A18-99B5-8B92D90C4DB2}" sibTransId="{DF83C968-F39C-48AB-A0F7-2584B286CE2D}"/>
    <dgm:cxn modelId="{4F3D1A3E-4874-4C32-AC7A-3F540145F740}" type="presOf" srcId="{A162A20D-CA63-4DD5-9950-EBAE63A780D6}" destId="{3E1CF9AA-5E27-483C-BFE2-E5C3877C7FAA}" srcOrd="0" destOrd="0" presId="urn:microsoft.com/office/officeart/2005/8/layout/hProcess9"/>
    <dgm:cxn modelId="{FCB21C49-807E-4350-B657-4788D611F9D4}" type="presOf" srcId="{0BE3A107-3D13-49CD-8F10-D101B8EB30A8}" destId="{5D65221B-97E2-4EE7-A06D-61F5968F902F}" srcOrd="0" destOrd="0" presId="urn:microsoft.com/office/officeart/2005/8/layout/hProcess9"/>
    <dgm:cxn modelId="{86BC334B-B271-40A3-88C3-A270EFF4E599}" type="presOf" srcId="{3657F199-9C7F-46DB-92CF-FA7A8FA5AF47}" destId="{3CBC8B97-416D-4276-8512-8996828FEB7C}" srcOrd="0" destOrd="0" presId="urn:microsoft.com/office/officeart/2005/8/layout/hProcess9"/>
    <dgm:cxn modelId="{4DD24451-8325-43A4-B27E-2A2310719225}" type="presOf" srcId="{7A04538F-F0A1-415E-88F1-32E7F6EF1C96}" destId="{08115FD5-65AF-4707-99A9-BCD3FB70C8D4}" srcOrd="0" destOrd="0" presId="urn:microsoft.com/office/officeart/2005/8/layout/hProcess9"/>
    <dgm:cxn modelId="{0F610457-E5DD-41A2-BC97-FBE5B76BF724}" srcId="{0BE3A107-3D13-49CD-8F10-D101B8EB30A8}" destId="{CBFE92C8-E39C-4583-A9A1-2D5F825A71FC}" srcOrd="3" destOrd="0" parTransId="{C2A315D3-BE69-49FF-B14F-790B0CF9BE3E}" sibTransId="{AD5C5A88-BFB1-45EE-B398-AB4010CF11C2}"/>
    <dgm:cxn modelId="{02DB9361-44C6-424C-B7E5-63720A43C02B}" srcId="{0BE3A107-3D13-49CD-8F10-D101B8EB30A8}" destId="{7A04538F-F0A1-415E-88F1-32E7F6EF1C96}" srcOrd="2" destOrd="0" parTransId="{1B88B463-2C0E-4EE0-AD92-297BE3DC4796}" sibTransId="{B2E646CE-D829-4F7D-9266-DF829C00AF31}"/>
    <dgm:cxn modelId="{CB5B3077-9ABB-49A9-B653-93E0E3998F7E}" srcId="{0BE3A107-3D13-49CD-8F10-D101B8EB30A8}" destId="{3657F199-9C7F-46DB-92CF-FA7A8FA5AF47}" srcOrd="1" destOrd="0" parTransId="{D6F6519E-A32F-40B6-B9B1-AF79691EF4D6}" sibTransId="{ABD44794-F3F3-4EF4-8BAE-4DD5126345C2}"/>
    <dgm:cxn modelId="{94A4CDA1-9A11-46C7-81AB-6B0D39534BAA}" type="presOf" srcId="{7792FE9D-D037-4BA6-88A9-EBEB10000280}" destId="{17849AA1-68AE-49D3-B6EF-C8F3C15B9C56}" srcOrd="0" destOrd="0" presId="urn:microsoft.com/office/officeart/2005/8/layout/hProcess9"/>
    <dgm:cxn modelId="{027552D8-1510-44D3-A29E-563EECA49B1E}" srcId="{0BE3A107-3D13-49CD-8F10-D101B8EB30A8}" destId="{A162A20D-CA63-4DD5-9950-EBAE63A780D6}" srcOrd="0" destOrd="0" parTransId="{E50B2693-80D3-4D79-AC7C-72DC6F7BEF34}" sibTransId="{B07E1D2E-0D63-49DD-9D88-D9B7417DA283}"/>
    <dgm:cxn modelId="{DBBE85EA-E0C6-4A77-B39D-898463574BAA}" type="presOf" srcId="{CBFE92C8-E39C-4583-A9A1-2D5F825A71FC}" destId="{94FA2A65-6614-4BAD-9E1A-E382921D27F7}" srcOrd="0" destOrd="0" presId="urn:microsoft.com/office/officeart/2005/8/layout/hProcess9"/>
    <dgm:cxn modelId="{EC4DD4F5-0CA9-4B6A-B3A4-5E95EDA14E22}" type="presParOf" srcId="{5D65221B-97E2-4EE7-A06D-61F5968F902F}" destId="{2649CD66-4738-426E-9EED-C028C9EB6FA3}" srcOrd="0" destOrd="0" presId="urn:microsoft.com/office/officeart/2005/8/layout/hProcess9"/>
    <dgm:cxn modelId="{EDC27EEE-EB38-4041-88EB-4D13BF192D3D}" type="presParOf" srcId="{5D65221B-97E2-4EE7-A06D-61F5968F902F}" destId="{55BE72B3-A19E-4CEE-B3BF-9828FE442BFF}" srcOrd="1" destOrd="0" presId="urn:microsoft.com/office/officeart/2005/8/layout/hProcess9"/>
    <dgm:cxn modelId="{11E85A61-A1DF-47C0-9E53-C7DA233719C6}" type="presParOf" srcId="{55BE72B3-A19E-4CEE-B3BF-9828FE442BFF}" destId="{3E1CF9AA-5E27-483C-BFE2-E5C3877C7FAA}" srcOrd="0" destOrd="0" presId="urn:microsoft.com/office/officeart/2005/8/layout/hProcess9"/>
    <dgm:cxn modelId="{39EBDA75-E757-4A2C-A387-9436A08E2917}" type="presParOf" srcId="{55BE72B3-A19E-4CEE-B3BF-9828FE442BFF}" destId="{EFC0CAF7-0ABD-4855-967F-DAFCC25727F6}" srcOrd="1" destOrd="0" presId="urn:microsoft.com/office/officeart/2005/8/layout/hProcess9"/>
    <dgm:cxn modelId="{8E7B42AC-9598-4D23-A616-7E5256132446}" type="presParOf" srcId="{55BE72B3-A19E-4CEE-B3BF-9828FE442BFF}" destId="{3CBC8B97-416D-4276-8512-8996828FEB7C}" srcOrd="2" destOrd="0" presId="urn:microsoft.com/office/officeart/2005/8/layout/hProcess9"/>
    <dgm:cxn modelId="{21B8890F-45F6-4EBF-9C0E-9769C9E0108F}" type="presParOf" srcId="{55BE72B3-A19E-4CEE-B3BF-9828FE442BFF}" destId="{2050D120-EEAA-464F-977D-97C143C0380A}" srcOrd="3" destOrd="0" presId="urn:microsoft.com/office/officeart/2005/8/layout/hProcess9"/>
    <dgm:cxn modelId="{7BAF37B5-8C44-457B-B47E-D174E4CF76BE}" type="presParOf" srcId="{55BE72B3-A19E-4CEE-B3BF-9828FE442BFF}" destId="{08115FD5-65AF-4707-99A9-BCD3FB70C8D4}" srcOrd="4" destOrd="0" presId="urn:microsoft.com/office/officeart/2005/8/layout/hProcess9"/>
    <dgm:cxn modelId="{C73B6A26-1D74-4D9D-BFB5-7DA4C20CDCEE}" type="presParOf" srcId="{55BE72B3-A19E-4CEE-B3BF-9828FE442BFF}" destId="{E77A51A3-2517-4071-A1B7-C49F422F1651}" srcOrd="5" destOrd="0" presId="urn:microsoft.com/office/officeart/2005/8/layout/hProcess9"/>
    <dgm:cxn modelId="{C6FD69F2-D4E4-484C-AC0F-2D84325785B0}" type="presParOf" srcId="{55BE72B3-A19E-4CEE-B3BF-9828FE442BFF}" destId="{94FA2A65-6614-4BAD-9E1A-E382921D27F7}" srcOrd="6" destOrd="0" presId="urn:microsoft.com/office/officeart/2005/8/layout/hProcess9"/>
    <dgm:cxn modelId="{0A6FBB14-3BEF-4E30-AADB-88466AE501B7}" type="presParOf" srcId="{55BE72B3-A19E-4CEE-B3BF-9828FE442BFF}" destId="{4BFAE12C-BA9A-4670-A212-0EEF6BB573C6}" srcOrd="7" destOrd="0" presId="urn:microsoft.com/office/officeart/2005/8/layout/hProcess9"/>
    <dgm:cxn modelId="{6402107F-81CC-4FEE-8584-F4D3938980ED}" type="presParOf" srcId="{55BE72B3-A19E-4CEE-B3BF-9828FE442BFF}" destId="{17849AA1-68AE-49D3-B6EF-C8F3C15B9C56}" srcOrd="8"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9CD66-4738-426E-9EED-C028C9EB6FA3}">
      <dsp:nvSpPr>
        <dsp:cNvPr id="0" name=""/>
        <dsp:cNvSpPr/>
      </dsp:nvSpPr>
      <dsp:spPr>
        <a:xfrm>
          <a:off x="1" y="0"/>
          <a:ext cx="5636843" cy="3863672"/>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E1CF9AA-5E27-483C-BFE2-E5C3877C7FAA}">
      <dsp:nvSpPr>
        <dsp:cNvPr id="0" name=""/>
        <dsp:cNvSpPr/>
      </dsp:nvSpPr>
      <dsp:spPr>
        <a:xfrm>
          <a:off x="2467" y="1159101"/>
          <a:ext cx="695007" cy="154546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微软雅黑" panose="020B0503020204020204" pitchFamily="34" charset="-122"/>
              <a:ea typeface="微软雅黑" panose="020B0503020204020204" pitchFamily="34" charset="-122"/>
            </a:rPr>
            <a:t>C</a:t>
          </a:r>
          <a:r>
            <a:rPr lang="zh-CN" altLang="en-US" sz="1200" b="1" kern="1200" dirty="0">
              <a:latin typeface="微软雅黑" panose="020B0503020204020204" pitchFamily="34" charset="-122"/>
              <a:ea typeface="微软雅黑" panose="020B0503020204020204" pitchFamily="34" charset="-122"/>
            </a:rPr>
            <a:t>盗取任意一方（</a:t>
          </a:r>
          <a:r>
            <a:rPr lang="en-US" altLang="zh-CN" sz="1200" b="1" kern="1200" dirty="0">
              <a:latin typeface="微软雅黑" panose="020B0503020204020204" pitchFamily="34" charset="-122"/>
              <a:ea typeface="微软雅黑" panose="020B0503020204020204" pitchFamily="34" charset="-122"/>
            </a:rPr>
            <a:t>A</a:t>
          </a:r>
          <a:r>
            <a:rPr lang="zh-CN" altLang="en-US" sz="1200" b="1" kern="1200" dirty="0">
              <a:latin typeface="微软雅黑" panose="020B0503020204020204" pitchFamily="34" charset="-122"/>
              <a:ea typeface="微软雅黑" panose="020B0503020204020204" pitchFamily="34" charset="-122"/>
            </a:rPr>
            <a:t>）的邮箱</a:t>
          </a:r>
        </a:p>
      </dsp:txBody>
      <dsp:txXfrm>
        <a:off x="36394" y="1193028"/>
        <a:ext cx="627153" cy="1477614"/>
      </dsp:txXfrm>
    </dsp:sp>
    <dsp:sp modelId="{3CBC8B97-416D-4276-8512-8996828FEB7C}">
      <dsp:nvSpPr>
        <dsp:cNvPr id="0" name=""/>
        <dsp:cNvSpPr/>
      </dsp:nvSpPr>
      <dsp:spPr>
        <a:xfrm>
          <a:off x="770412" y="1159101"/>
          <a:ext cx="1496878" cy="154546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监控</a:t>
          </a:r>
          <a:r>
            <a:rPr lang="en-US" altLang="zh-CN" sz="1200" b="1" kern="1200" dirty="0">
              <a:latin typeface="微软雅黑" panose="020B0503020204020204" pitchFamily="34" charset="-122"/>
              <a:ea typeface="微软雅黑" panose="020B0503020204020204" pitchFamily="34" charset="-122"/>
            </a:rPr>
            <a:t>A</a:t>
          </a:r>
          <a:r>
            <a:rPr lang="zh-CN" altLang="en-US" sz="1200" b="1" kern="1200" dirty="0">
              <a:latin typeface="微软雅黑" panose="020B0503020204020204" pitchFamily="34" charset="-122"/>
              <a:ea typeface="微软雅黑" panose="020B0503020204020204" pitchFamily="34" charset="-122"/>
            </a:rPr>
            <a:t>邮箱中的往来邮件，删除重要邮件，或设置来信分类自动转发，使重要信件不被</a:t>
          </a:r>
          <a:r>
            <a:rPr lang="en-US" altLang="zh-CN" sz="1200" b="1" kern="1200" dirty="0">
              <a:latin typeface="微软雅黑" panose="020B0503020204020204" pitchFamily="34" charset="-122"/>
              <a:ea typeface="微软雅黑" panose="020B0503020204020204" pitchFamily="34" charset="-122"/>
            </a:rPr>
            <a:t>A</a:t>
          </a:r>
          <a:r>
            <a:rPr lang="zh-CN" altLang="en-US" sz="1200" b="1" kern="1200" dirty="0">
              <a:latin typeface="微软雅黑" panose="020B0503020204020204" pitchFamily="34" charset="-122"/>
              <a:ea typeface="微软雅黑" panose="020B0503020204020204" pitchFamily="34" charset="-122"/>
            </a:rPr>
            <a:t>知晓</a:t>
          </a:r>
        </a:p>
      </dsp:txBody>
      <dsp:txXfrm>
        <a:off x="843484" y="1232173"/>
        <a:ext cx="1350734" cy="1399324"/>
      </dsp:txXfrm>
    </dsp:sp>
    <dsp:sp modelId="{08115FD5-65AF-4707-99A9-BCD3FB70C8D4}">
      <dsp:nvSpPr>
        <dsp:cNvPr id="0" name=""/>
        <dsp:cNvSpPr/>
      </dsp:nvSpPr>
      <dsp:spPr>
        <a:xfrm>
          <a:off x="2340228" y="1159101"/>
          <a:ext cx="1247549" cy="154546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altLang="zh-CN" sz="1200" b="1" kern="1200" dirty="0">
              <a:latin typeface="微软雅黑" panose="020B0503020204020204" pitchFamily="34" charset="-122"/>
              <a:ea typeface="微软雅黑" panose="020B0503020204020204" pitchFamily="34" charset="-122"/>
            </a:rPr>
            <a:t>C</a:t>
          </a:r>
          <a:r>
            <a:rPr lang="zh-CN" altLang="en-US" sz="1200" b="1" kern="1200" dirty="0">
              <a:latin typeface="微软雅黑" panose="020B0503020204020204" pitchFamily="34" charset="-122"/>
              <a:ea typeface="微软雅黑" panose="020B0503020204020204" pitchFamily="34" charset="-122"/>
            </a:rPr>
            <a:t>冒充被盗者</a:t>
          </a:r>
          <a:r>
            <a:rPr lang="en-US" altLang="zh-CN" sz="1200" b="1" kern="1200" dirty="0">
              <a:latin typeface="微软雅黑" panose="020B0503020204020204" pitchFamily="34" charset="-122"/>
              <a:ea typeface="微软雅黑" panose="020B0503020204020204" pitchFamily="34" charset="-122"/>
            </a:rPr>
            <a:t>A</a:t>
          </a:r>
          <a:r>
            <a:rPr lang="zh-CN" altLang="en-US" sz="1200" b="1" kern="1200" dirty="0">
              <a:latin typeface="微软雅黑" panose="020B0503020204020204" pitchFamily="34" charset="-122"/>
              <a:ea typeface="微软雅黑" panose="020B0503020204020204" pitchFamily="34" charset="-122"/>
            </a:rPr>
            <a:t>，与</a:t>
          </a:r>
          <a:r>
            <a:rPr lang="en-US" altLang="zh-CN" sz="1200" b="1" kern="1200" dirty="0">
              <a:latin typeface="微软雅黑" panose="020B0503020204020204" pitchFamily="34" charset="-122"/>
              <a:ea typeface="微软雅黑" panose="020B0503020204020204" pitchFamily="34" charset="-122"/>
            </a:rPr>
            <a:t>B</a:t>
          </a:r>
          <a:r>
            <a:rPr lang="zh-CN" altLang="en-US" sz="1200" b="1" kern="1200" dirty="0">
              <a:latin typeface="微软雅黑" panose="020B0503020204020204" pitchFamily="34" charset="-122"/>
              <a:ea typeface="微软雅黑" panose="020B0503020204020204" pitchFamily="34" charset="-122"/>
            </a:rPr>
            <a:t>邮件沟通；或</a:t>
          </a:r>
          <a:r>
            <a:rPr lang="zh-CN" altLang="en-US" sz="1200" b="1" kern="1200" dirty="0">
              <a:solidFill>
                <a:schemeClr val="accent2">
                  <a:lumMod val="75000"/>
                </a:schemeClr>
              </a:solidFill>
              <a:latin typeface="微软雅黑" panose="020B0503020204020204" pitchFamily="34" charset="-122"/>
              <a:ea typeface="微软雅黑" panose="020B0503020204020204" pitchFamily="34" charset="-122"/>
            </a:rPr>
            <a:t>仿冒</a:t>
          </a:r>
          <a:r>
            <a:rPr lang="en-US" altLang="zh-CN" sz="1200" b="1" kern="1200" dirty="0">
              <a:solidFill>
                <a:schemeClr val="accent2">
                  <a:lumMod val="75000"/>
                </a:schemeClr>
              </a:solidFill>
              <a:latin typeface="微软雅黑" panose="020B0503020204020204" pitchFamily="34" charset="-122"/>
              <a:ea typeface="微软雅黑" panose="020B0503020204020204" pitchFamily="34" charset="-122"/>
            </a:rPr>
            <a:t>B</a:t>
          </a:r>
          <a:r>
            <a:rPr lang="zh-CN" altLang="en-US" sz="1200" b="1" kern="1200" dirty="0">
              <a:solidFill>
                <a:schemeClr val="accent2">
                  <a:lumMod val="75000"/>
                </a:schemeClr>
              </a:solidFill>
              <a:latin typeface="微软雅黑" panose="020B0503020204020204" pitchFamily="34" charset="-122"/>
              <a:ea typeface="微软雅黑" panose="020B0503020204020204" pitchFamily="34" charset="-122"/>
            </a:rPr>
            <a:t>的邮箱</a:t>
          </a:r>
          <a:r>
            <a:rPr lang="zh-CN" altLang="en-US" sz="1200" b="1" kern="1200" dirty="0">
              <a:latin typeface="微软雅黑" panose="020B0503020204020204" pitchFamily="34" charset="-122"/>
              <a:ea typeface="微软雅黑" panose="020B0503020204020204" pitchFamily="34" charset="-122"/>
            </a:rPr>
            <a:t>故意篡改邮件信息再发送给</a:t>
          </a:r>
          <a:r>
            <a:rPr lang="en-US" altLang="zh-CN" sz="1200" b="1" kern="1200" dirty="0">
              <a:latin typeface="微软雅黑" panose="020B0503020204020204" pitchFamily="34" charset="-122"/>
              <a:ea typeface="微软雅黑" panose="020B0503020204020204" pitchFamily="34" charset="-122"/>
            </a:rPr>
            <a:t>A</a:t>
          </a:r>
          <a:endParaRPr lang="zh-CN" altLang="en-US" sz="1200" b="1" kern="1200" dirty="0">
            <a:latin typeface="微软雅黑" panose="020B0503020204020204" pitchFamily="34" charset="-122"/>
            <a:ea typeface="微软雅黑" panose="020B0503020204020204" pitchFamily="34" charset="-122"/>
          </a:endParaRPr>
        </a:p>
      </dsp:txBody>
      <dsp:txXfrm>
        <a:off x="2401128" y="1220001"/>
        <a:ext cx="1125749" cy="1423668"/>
      </dsp:txXfrm>
    </dsp:sp>
    <dsp:sp modelId="{94FA2A65-6614-4BAD-9E1A-E382921D27F7}">
      <dsp:nvSpPr>
        <dsp:cNvPr id="0" name=""/>
        <dsp:cNvSpPr/>
      </dsp:nvSpPr>
      <dsp:spPr>
        <a:xfrm>
          <a:off x="3660716" y="1159101"/>
          <a:ext cx="856718" cy="154546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b="1" i="0" kern="1200" dirty="0">
              <a:latin typeface="微软雅黑" panose="020B0503020204020204" pitchFamily="34" charset="-122"/>
              <a:ea typeface="微软雅黑" panose="020B0503020204020204" pitchFamily="34" charset="-122"/>
            </a:rPr>
            <a:t>在即将交易时伪造收款方</a:t>
          </a:r>
          <a:r>
            <a:rPr lang="en-US" altLang="zh-CN" sz="1200" b="1" i="0" kern="1200" dirty="0">
              <a:latin typeface="微软雅黑" panose="020B0503020204020204" pitchFamily="34" charset="-122"/>
              <a:ea typeface="微软雅黑" panose="020B0503020204020204" pitchFamily="34" charset="-122"/>
            </a:rPr>
            <a:t>A</a:t>
          </a:r>
          <a:r>
            <a:rPr lang="zh-CN" altLang="en-US" sz="1200" b="1" i="0" kern="1200" dirty="0">
              <a:latin typeface="微软雅黑" panose="020B0503020204020204" pitchFamily="34" charset="-122"/>
              <a:ea typeface="微软雅黑" panose="020B0503020204020204" pitchFamily="34" charset="-122"/>
            </a:rPr>
            <a:t>谎称银行账户变更</a:t>
          </a:r>
        </a:p>
      </dsp:txBody>
      <dsp:txXfrm>
        <a:off x="3702538" y="1200923"/>
        <a:ext cx="773074" cy="1461824"/>
      </dsp:txXfrm>
    </dsp:sp>
    <dsp:sp modelId="{17849AA1-68AE-49D3-B6EF-C8F3C15B9C56}">
      <dsp:nvSpPr>
        <dsp:cNvPr id="0" name=""/>
        <dsp:cNvSpPr/>
      </dsp:nvSpPr>
      <dsp:spPr>
        <a:xfrm>
          <a:off x="4590373" y="1159101"/>
          <a:ext cx="1044005" cy="154546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收款方将货款打到新的账户</a:t>
          </a:r>
        </a:p>
      </dsp:txBody>
      <dsp:txXfrm>
        <a:off x="4641337" y="1210065"/>
        <a:ext cx="942077" cy="14435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feedback.qiye.163.com/spam" TargetMode="Externa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2.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mailto:kf@qiye.163.com" TargetMode="Externa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mailto:hianni_dio@yahoo.com" TargetMode="External"/><Relationship Id="rId6" Type="http://schemas.openxmlformats.org/officeDocument/2006/relationships/hyperlink" Target="mailto:hianni.dio@yahoo.it" TargetMode="Externa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qiye163.qiyukf.com/client?k=abab5b9989e6f898240067f40874a096&amp;wp=1&amp;gid=815346&amp;robotShuntSwitch=1&amp;robotId=9091" TargetMode="External"/><Relationship Id="rId1" Type="http://schemas.openxmlformats.org/officeDocument/2006/relationships/hyperlink" Target="mailto:&#21333;&#20987;&#28155;kf@qiye.163.com"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qiye.163.com/" TargetMode="Externa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hyperlink" Target="https://qiye.163.com/help/l-12.html"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94" y="-16196"/>
            <a:ext cx="12284765" cy="6109022"/>
          </a:xfrm>
          <a:prstGeom prst="rect">
            <a:avLst/>
          </a:prstGeom>
          <a:solidFill>
            <a:srgbClr val="00A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09" name="Line 41161"/>
          <p:cNvSpPr>
            <a:spLocks noChangeShapeType="1"/>
          </p:cNvSpPr>
          <p:nvPr/>
        </p:nvSpPr>
        <p:spPr bwMode="auto">
          <a:xfrm flipV="1">
            <a:off x="-6673851" y="5982760"/>
            <a:ext cx="18865851" cy="29633"/>
          </a:xfrm>
          <a:prstGeom prst="line">
            <a:avLst/>
          </a:prstGeom>
          <a:noFill/>
          <a:ln w="25400">
            <a:solidFill>
              <a:srgbClr val="EDE8C7"/>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43202" name="Group 41154"/>
          <p:cNvGrpSpPr/>
          <p:nvPr/>
        </p:nvGrpSpPr>
        <p:grpSpPr bwMode="auto">
          <a:xfrm>
            <a:off x="9472085" y="5091643"/>
            <a:ext cx="1602316" cy="99483"/>
            <a:chOff x="4477" y="2290"/>
            <a:chExt cx="757" cy="47"/>
          </a:xfrm>
        </p:grpSpPr>
        <p:sp>
          <p:nvSpPr>
            <p:cNvPr id="7353" name="Rectangle 41001"/>
            <p:cNvSpPr>
              <a:spLocks noChangeArrowheads="1"/>
            </p:cNvSpPr>
            <p:nvPr/>
          </p:nvSpPr>
          <p:spPr bwMode="auto">
            <a:xfrm>
              <a:off x="4477" y="2290"/>
              <a:ext cx="176" cy="47"/>
            </a:xfrm>
            <a:prstGeom prst="rect">
              <a:avLst/>
            </a:prstGeom>
            <a:solidFill>
              <a:srgbClr val="92E2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354" name="Rectangle 41003"/>
            <p:cNvSpPr>
              <a:spLocks noChangeArrowheads="1"/>
            </p:cNvSpPr>
            <p:nvPr/>
          </p:nvSpPr>
          <p:spPr bwMode="auto">
            <a:xfrm>
              <a:off x="4710" y="2290"/>
              <a:ext cx="524" cy="47"/>
            </a:xfrm>
            <a:prstGeom prst="rect">
              <a:avLst/>
            </a:prstGeom>
            <a:solidFill>
              <a:srgbClr val="92E2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43201" name="Group 41153"/>
          <p:cNvGrpSpPr/>
          <p:nvPr/>
        </p:nvGrpSpPr>
        <p:grpSpPr bwMode="auto">
          <a:xfrm>
            <a:off x="7607300" y="4594226"/>
            <a:ext cx="1602317" cy="99484"/>
            <a:chOff x="3596" y="2055"/>
            <a:chExt cx="757" cy="47"/>
          </a:xfrm>
        </p:grpSpPr>
        <p:sp>
          <p:nvSpPr>
            <p:cNvPr id="7351" name="Rectangle 41005"/>
            <p:cNvSpPr>
              <a:spLocks noChangeArrowheads="1"/>
            </p:cNvSpPr>
            <p:nvPr/>
          </p:nvSpPr>
          <p:spPr bwMode="auto">
            <a:xfrm>
              <a:off x="4178" y="2055"/>
              <a:ext cx="175"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352" name="Rectangle 41007"/>
            <p:cNvSpPr>
              <a:spLocks noChangeArrowheads="1"/>
            </p:cNvSpPr>
            <p:nvPr/>
          </p:nvSpPr>
          <p:spPr bwMode="auto">
            <a:xfrm>
              <a:off x="3596" y="2055"/>
              <a:ext cx="524"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43200" name="Group 41152"/>
          <p:cNvGrpSpPr/>
          <p:nvPr/>
        </p:nvGrpSpPr>
        <p:grpSpPr bwMode="auto">
          <a:xfrm>
            <a:off x="10337801" y="4346576"/>
            <a:ext cx="1606551" cy="99483"/>
            <a:chOff x="4886" y="1938"/>
            <a:chExt cx="759" cy="47"/>
          </a:xfrm>
        </p:grpSpPr>
        <p:sp>
          <p:nvSpPr>
            <p:cNvPr id="7349" name="Rectangle 41009"/>
            <p:cNvSpPr>
              <a:spLocks noChangeArrowheads="1"/>
            </p:cNvSpPr>
            <p:nvPr/>
          </p:nvSpPr>
          <p:spPr bwMode="auto">
            <a:xfrm>
              <a:off x="5468" y="1938"/>
              <a:ext cx="177"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350" name="Rectangle 41011"/>
            <p:cNvSpPr>
              <a:spLocks noChangeArrowheads="1"/>
            </p:cNvSpPr>
            <p:nvPr/>
          </p:nvSpPr>
          <p:spPr bwMode="auto">
            <a:xfrm>
              <a:off x="4886" y="1938"/>
              <a:ext cx="524"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43199" name="Group 41151"/>
          <p:cNvGrpSpPr/>
          <p:nvPr/>
        </p:nvGrpSpPr>
        <p:grpSpPr bwMode="auto">
          <a:xfrm>
            <a:off x="10068985" y="3927477"/>
            <a:ext cx="1602316" cy="95249"/>
            <a:chOff x="4759" y="1740"/>
            <a:chExt cx="757" cy="45"/>
          </a:xfrm>
        </p:grpSpPr>
        <p:sp>
          <p:nvSpPr>
            <p:cNvPr id="7347" name="Rectangle 41013"/>
            <p:cNvSpPr>
              <a:spLocks noChangeArrowheads="1"/>
            </p:cNvSpPr>
            <p:nvPr/>
          </p:nvSpPr>
          <p:spPr bwMode="auto">
            <a:xfrm>
              <a:off x="5339" y="1740"/>
              <a:ext cx="177" cy="45"/>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348" name="Rectangle 41015"/>
            <p:cNvSpPr>
              <a:spLocks noChangeArrowheads="1"/>
            </p:cNvSpPr>
            <p:nvPr/>
          </p:nvSpPr>
          <p:spPr bwMode="auto">
            <a:xfrm>
              <a:off x="4759" y="1740"/>
              <a:ext cx="522" cy="45"/>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sp>
        <p:nvSpPr>
          <p:cNvPr id="43157" name="Oval 41109"/>
          <p:cNvSpPr>
            <a:spLocks noChangeArrowheads="1"/>
          </p:cNvSpPr>
          <p:nvPr/>
        </p:nvSpPr>
        <p:spPr bwMode="auto">
          <a:xfrm>
            <a:off x="6250518" y="3713692"/>
            <a:ext cx="1181100" cy="1178984"/>
          </a:xfrm>
          <a:prstGeom prst="ellipse">
            <a:avLst/>
          </a:pr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nvGrpSpPr>
          <p:cNvPr id="43203" name="Group 41155"/>
          <p:cNvGrpSpPr/>
          <p:nvPr/>
        </p:nvGrpSpPr>
        <p:grpSpPr bwMode="auto">
          <a:xfrm>
            <a:off x="6472767" y="3868210"/>
            <a:ext cx="821267" cy="747183"/>
            <a:chOff x="3060" y="1712"/>
            <a:chExt cx="388" cy="353"/>
          </a:xfrm>
        </p:grpSpPr>
        <p:sp>
          <p:nvSpPr>
            <p:cNvPr id="7340" name="Freeform 41110"/>
            <p:cNvSpPr/>
            <p:nvPr/>
          </p:nvSpPr>
          <p:spPr bwMode="auto">
            <a:xfrm>
              <a:off x="3163" y="1712"/>
              <a:ext cx="155" cy="139"/>
            </a:xfrm>
            <a:custGeom>
              <a:avLst/>
              <a:gdLst>
                <a:gd name="T0" fmla="*/ 113 w 89"/>
                <a:gd name="T1" fmla="*/ 130 h 80"/>
                <a:gd name="T2" fmla="*/ 42 w 89"/>
                <a:gd name="T3" fmla="*/ 139 h 80"/>
                <a:gd name="T4" fmla="*/ 5 w 89"/>
                <a:gd name="T5" fmla="*/ 36 h 80"/>
                <a:gd name="T6" fmla="*/ 33 w 89"/>
                <a:gd name="T7" fmla="*/ 19 h 80"/>
                <a:gd name="T8" fmla="*/ 24 w 89"/>
                <a:gd name="T9" fmla="*/ 45 h 80"/>
                <a:gd name="T10" fmla="*/ 52 w 89"/>
                <a:gd name="T11" fmla="*/ 14 h 80"/>
                <a:gd name="T12" fmla="*/ 117 w 89"/>
                <a:gd name="T13" fmla="*/ 5 h 80"/>
                <a:gd name="T14" fmla="*/ 150 w 89"/>
                <a:gd name="T15" fmla="*/ 47 h 80"/>
                <a:gd name="T16" fmla="*/ 113 w 89"/>
                <a:gd name="T17" fmla="*/ 13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9" h="80">
                  <a:moveTo>
                    <a:pt x="65" y="75"/>
                  </a:moveTo>
                  <a:cubicBezTo>
                    <a:pt x="51" y="79"/>
                    <a:pt x="38" y="74"/>
                    <a:pt x="24" y="80"/>
                  </a:cubicBezTo>
                  <a:cubicBezTo>
                    <a:pt x="24" y="61"/>
                    <a:pt x="12" y="41"/>
                    <a:pt x="3" y="21"/>
                  </a:cubicBezTo>
                  <a:cubicBezTo>
                    <a:pt x="0" y="20"/>
                    <a:pt x="7" y="11"/>
                    <a:pt x="19" y="11"/>
                  </a:cubicBezTo>
                  <a:cubicBezTo>
                    <a:pt x="20" y="12"/>
                    <a:pt x="14" y="26"/>
                    <a:pt x="14" y="26"/>
                  </a:cubicBezTo>
                  <a:cubicBezTo>
                    <a:pt x="14" y="26"/>
                    <a:pt x="29" y="8"/>
                    <a:pt x="30" y="8"/>
                  </a:cubicBezTo>
                  <a:cubicBezTo>
                    <a:pt x="44" y="0"/>
                    <a:pt x="53" y="0"/>
                    <a:pt x="67" y="3"/>
                  </a:cubicBezTo>
                  <a:cubicBezTo>
                    <a:pt x="80" y="6"/>
                    <a:pt x="89" y="18"/>
                    <a:pt x="86" y="27"/>
                  </a:cubicBezTo>
                  <a:cubicBezTo>
                    <a:pt x="77" y="40"/>
                    <a:pt x="65" y="61"/>
                    <a:pt x="65" y="75"/>
                  </a:cubicBezTo>
                  <a:close/>
                </a:path>
              </a:pathLst>
            </a:custGeom>
            <a:solidFill>
              <a:srgbClr val="474E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41" name="Freeform 41111"/>
            <p:cNvSpPr/>
            <p:nvPr/>
          </p:nvSpPr>
          <p:spPr bwMode="auto">
            <a:xfrm>
              <a:off x="3063" y="1894"/>
              <a:ext cx="385" cy="171"/>
            </a:xfrm>
            <a:custGeom>
              <a:avLst/>
              <a:gdLst>
                <a:gd name="T0" fmla="*/ 0 w 221"/>
                <a:gd name="T1" fmla="*/ 72 h 98"/>
                <a:gd name="T2" fmla="*/ 82 w 221"/>
                <a:gd name="T3" fmla="*/ 171 h 98"/>
                <a:gd name="T4" fmla="*/ 279 w 221"/>
                <a:gd name="T5" fmla="*/ 171 h 98"/>
                <a:gd name="T6" fmla="*/ 347 w 221"/>
                <a:gd name="T7" fmla="*/ 0 h 98"/>
                <a:gd name="T8" fmla="*/ 103 w 221"/>
                <a:gd name="T9" fmla="*/ 86 h 98"/>
                <a:gd name="T10" fmla="*/ 0 w 221"/>
                <a:gd name="T11" fmla="*/ 72 h 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 h="98">
                  <a:moveTo>
                    <a:pt x="0" y="41"/>
                  </a:moveTo>
                  <a:cubicBezTo>
                    <a:pt x="3" y="69"/>
                    <a:pt x="21" y="98"/>
                    <a:pt x="47" y="98"/>
                  </a:cubicBezTo>
                  <a:cubicBezTo>
                    <a:pt x="160" y="98"/>
                    <a:pt x="160" y="98"/>
                    <a:pt x="160" y="98"/>
                  </a:cubicBezTo>
                  <a:cubicBezTo>
                    <a:pt x="199" y="98"/>
                    <a:pt x="221" y="32"/>
                    <a:pt x="199" y="0"/>
                  </a:cubicBezTo>
                  <a:cubicBezTo>
                    <a:pt x="160" y="30"/>
                    <a:pt x="112" y="49"/>
                    <a:pt x="59" y="49"/>
                  </a:cubicBezTo>
                  <a:cubicBezTo>
                    <a:pt x="39" y="49"/>
                    <a:pt x="19" y="46"/>
                    <a:pt x="0" y="41"/>
                  </a:cubicBezTo>
                  <a:close/>
                </a:path>
              </a:pathLst>
            </a:custGeom>
            <a:solidFill>
              <a:srgbClr val="474E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42" name="Freeform 41112"/>
            <p:cNvSpPr/>
            <p:nvPr/>
          </p:nvSpPr>
          <p:spPr bwMode="auto">
            <a:xfrm>
              <a:off x="3060" y="1793"/>
              <a:ext cx="348" cy="185"/>
            </a:xfrm>
            <a:custGeom>
              <a:avLst/>
              <a:gdLst>
                <a:gd name="T0" fmla="*/ 183 w 200"/>
                <a:gd name="T1" fmla="*/ 0 h 106"/>
                <a:gd name="T2" fmla="*/ 21 w 200"/>
                <a:gd name="T3" fmla="*/ 98 h 106"/>
                <a:gd name="T4" fmla="*/ 3 w 200"/>
                <a:gd name="T5" fmla="*/ 169 h 106"/>
                <a:gd name="T6" fmla="*/ 106 w 200"/>
                <a:gd name="T7" fmla="*/ 185 h 106"/>
                <a:gd name="T8" fmla="*/ 348 w 200"/>
                <a:gd name="T9" fmla="*/ 99 h 106"/>
                <a:gd name="T10" fmla="*/ 346 w 200"/>
                <a:gd name="T11" fmla="*/ 98 h 106"/>
                <a:gd name="T12" fmla="*/ 183 w 200"/>
                <a:gd name="T13" fmla="*/ 0 h 10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106">
                  <a:moveTo>
                    <a:pt x="105" y="0"/>
                  </a:moveTo>
                  <a:cubicBezTo>
                    <a:pt x="68" y="0"/>
                    <a:pt x="34" y="29"/>
                    <a:pt x="12" y="56"/>
                  </a:cubicBezTo>
                  <a:cubicBezTo>
                    <a:pt x="3" y="66"/>
                    <a:pt x="0" y="82"/>
                    <a:pt x="2" y="97"/>
                  </a:cubicBezTo>
                  <a:cubicBezTo>
                    <a:pt x="21" y="103"/>
                    <a:pt x="41" y="106"/>
                    <a:pt x="61" y="106"/>
                  </a:cubicBezTo>
                  <a:cubicBezTo>
                    <a:pt x="114" y="106"/>
                    <a:pt x="162" y="87"/>
                    <a:pt x="200" y="57"/>
                  </a:cubicBezTo>
                  <a:cubicBezTo>
                    <a:pt x="200" y="57"/>
                    <a:pt x="199" y="56"/>
                    <a:pt x="199" y="56"/>
                  </a:cubicBezTo>
                  <a:cubicBezTo>
                    <a:pt x="177" y="29"/>
                    <a:pt x="143" y="0"/>
                    <a:pt x="105" y="0"/>
                  </a:cubicBezTo>
                  <a:close/>
                </a:path>
              </a:pathLst>
            </a:custGeom>
            <a:solidFill>
              <a:srgbClr val="636C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43" name="Freeform 41113"/>
            <p:cNvSpPr/>
            <p:nvPr/>
          </p:nvSpPr>
          <p:spPr bwMode="auto">
            <a:xfrm>
              <a:off x="3063" y="1894"/>
              <a:ext cx="347" cy="86"/>
            </a:xfrm>
            <a:custGeom>
              <a:avLst/>
              <a:gdLst>
                <a:gd name="T0" fmla="*/ 103 w 199"/>
                <a:gd name="T1" fmla="*/ 84 h 49"/>
                <a:gd name="T2" fmla="*/ 0 w 199"/>
                <a:gd name="T3" fmla="*/ 70 h 49"/>
                <a:gd name="T4" fmla="*/ 0 w 199"/>
                <a:gd name="T5" fmla="*/ 72 h 49"/>
                <a:gd name="T6" fmla="*/ 103 w 199"/>
                <a:gd name="T7" fmla="*/ 86 h 49"/>
                <a:gd name="T8" fmla="*/ 347 w 199"/>
                <a:gd name="T9" fmla="*/ 0 h 49"/>
                <a:gd name="T10" fmla="*/ 345 w 199"/>
                <a:gd name="T11" fmla="*/ 0 h 49"/>
                <a:gd name="T12" fmla="*/ 103 w 199"/>
                <a:gd name="T13" fmla="*/ 84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49">
                  <a:moveTo>
                    <a:pt x="59" y="48"/>
                  </a:moveTo>
                  <a:cubicBezTo>
                    <a:pt x="39" y="48"/>
                    <a:pt x="19" y="45"/>
                    <a:pt x="0" y="40"/>
                  </a:cubicBezTo>
                  <a:cubicBezTo>
                    <a:pt x="0" y="41"/>
                    <a:pt x="0" y="41"/>
                    <a:pt x="0" y="41"/>
                  </a:cubicBezTo>
                  <a:cubicBezTo>
                    <a:pt x="19" y="46"/>
                    <a:pt x="39" y="49"/>
                    <a:pt x="59" y="49"/>
                  </a:cubicBezTo>
                  <a:cubicBezTo>
                    <a:pt x="112" y="49"/>
                    <a:pt x="160" y="30"/>
                    <a:pt x="199" y="0"/>
                  </a:cubicBezTo>
                  <a:cubicBezTo>
                    <a:pt x="198" y="0"/>
                    <a:pt x="198" y="0"/>
                    <a:pt x="198" y="0"/>
                  </a:cubicBezTo>
                  <a:cubicBezTo>
                    <a:pt x="160" y="30"/>
                    <a:pt x="112" y="48"/>
                    <a:pt x="59" y="48"/>
                  </a:cubicBezTo>
                  <a:close/>
                </a:path>
              </a:pathLst>
            </a:custGeom>
            <a:solidFill>
              <a:srgbClr val="474E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44" name="Freeform 41114"/>
            <p:cNvSpPr/>
            <p:nvPr/>
          </p:nvSpPr>
          <p:spPr bwMode="auto">
            <a:xfrm>
              <a:off x="3063" y="1893"/>
              <a:ext cx="345" cy="85"/>
            </a:xfrm>
            <a:custGeom>
              <a:avLst/>
              <a:gdLst>
                <a:gd name="T0" fmla="*/ 345 w 198"/>
                <a:gd name="T1" fmla="*/ 2 h 49"/>
                <a:gd name="T2" fmla="*/ 345 w 198"/>
                <a:gd name="T3" fmla="*/ 0 h 49"/>
                <a:gd name="T4" fmla="*/ 103 w 198"/>
                <a:gd name="T5" fmla="*/ 85 h 49"/>
                <a:gd name="T6" fmla="*/ 0 w 198"/>
                <a:gd name="T7" fmla="*/ 69 h 49"/>
                <a:gd name="T8" fmla="*/ 0 w 198"/>
                <a:gd name="T9" fmla="*/ 71 h 49"/>
                <a:gd name="T10" fmla="*/ 103 w 198"/>
                <a:gd name="T11" fmla="*/ 85 h 49"/>
                <a:gd name="T12" fmla="*/ 345 w 198"/>
                <a:gd name="T13" fmla="*/ 2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49">
                  <a:moveTo>
                    <a:pt x="198" y="1"/>
                  </a:moveTo>
                  <a:cubicBezTo>
                    <a:pt x="198" y="0"/>
                    <a:pt x="198" y="0"/>
                    <a:pt x="198" y="0"/>
                  </a:cubicBezTo>
                  <a:cubicBezTo>
                    <a:pt x="160" y="30"/>
                    <a:pt x="112" y="49"/>
                    <a:pt x="59" y="49"/>
                  </a:cubicBezTo>
                  <a:cubicBezTo>
                    <a:pt x="39" y="49"/>
                    <a:pt x="19" y="46"/>
                    <a:pt x="0" y="40"/>
                  </a:cubicBezTo>
                  <a:cubicBezTo>
                    <a:pt x="0" y="41"/>
                    <a:pt x="0" y="41"/>
                    <a:pt x="0" y="41"/>
                  </a:cubicBezTo>
                  <a:cubicBezTo>
                    <a:pt x="19" y="46"/>
                    <a:pt x="39" y="49"/>
                    <a:pt x="59" y="49"/>
                  </a:cubicBezTo>
                  <a:cubicBezTo>
                    <a:pt x="112" y="49"/>
                    <a:pt x="160" y="31"/>
                    <a:pt x="198" y="1"/>
                  </a:cubicBezTo>
                  <a:close/>
                </a:path>
              </a:pathLst>
            </a:custGeom>
            <a:solidFill>
              <a:srgbClr val="474E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45" name="Freeform 41115"/>
            <p:cNvSpPr/>
            <p:nvPr/>
          </p:nvSpPr>
          <p:spPr bwMode="auto">
            <a:xfrm>
              <a:off x="3213" y="1868"/>
              <a:ext cx="61" cy="120"/>
            </a:xfrm>
            <a:custGeom>
              <a:avLst/>
              <a:gdLst>
                <a:gd name="T0" fmla="*/ 26 w 35"/>
                <a:gd name="T1" fmla="*/ 106 h 69"/>
                <a:gd name="T2" fmla="*/ 26 w 35"/>
                <a:gd name="T3" fmla="*/ 106 h 69"/>
                <a:gd name="T4" fmla="*/ 17 w 35"/>
                <a:gd name="T5" fmla="*/ 106 h 69"/>
                <a:gd name="T6" fmla="*/ 12 w 35"/>
                <a:gd name="T7" fmla="*/ 104 h 69"/>
                <a:gd name="T8" fmla="*/ 7 w 35"/>
                <a:gd name="T9" fmla="*/ 104 h 69"/>
                <a:gd name="T10" fmla="*/ 0 w 35"/>
                <a:gd name="T11" fmla="*/ 101 h 69"/>
                <a:gd name="T12" fmla="*/ 2 w 35"/>
                <a:gd name="T13" fmla="*/ 94 h 69"/>
                <a:gd name="T14" fmla="*/ 3 w 35"/>
                <a:gd name="T15" fmla="*/ 87 h 69"/>
                <a:gd name="T16" fmla="*/ 14 w 35"/>
                <a:gd name="T17" fmla="*/ 89 h 69"/>
                <a:gd name="T18" fmla="*/ 24 w 35"/>
                <a:gd name="T19" fmla="*/ 90 h 69"/>
                <a:gd name="T20" fmla="*/ 37 w 35"/>
                <a:gd name="T21" fmla="*/ 87 h 69"/>
                <a:gd name="T22" fmla="*/ 40 w 35"/>
                <a:gd name="T23" fmla="*/ 78 h 69"/>
                <a:gd name="T24" fmla="*/ 38 w 35"/>
                <a:gd name="T25" fmla="*/ 75 h 69"/>
                <a:gd name="T26" fmla="*/ 37 w 35"/>
                <a:gd name="T27" fmla="*/ 71 h 69"/>
                <a:gd name="T28" fmla="*/ 31 w 35"/>
                <a:gd name="T29" fmla="*/ 68 h 69"/>
                <a:gd name="T30" fmla="*/ 28 w 35"/>
                <a:gd name="T31" fmla="*/ 66 h 69"/>
                <a:gd name="T32" fmla="*/ 21 w 35"/>
                <a:gd name="T33" fmla="*/ 64 h 69"/>
                <a:gd name="T34" fmla="*/ 14 w 35"/>
                <a:gd name="T35" fmla="*/ 61 h 69"/>
                <a:gd name="T36" fmla="*/ 7 w 35"/>
                <a:gd name="T37" fmla="*/ 56 h 69"/>
                <a:gd name="T38" fmla="*/ 3 w 35"/>
                <a:gd name="T39" fmla="*/ 49 h 69"/>
                <a:gd name="T40" fmla="*/ 2 w 35"/>
                <a:gd name="T41" fmla="*/ 40 h 69"/>
                <a:gd name="T42" fmla="*/ 9 w 35"/>
                <a:gd name="T43" fmla="*/ 23 h 69"/>
                <a:gd name="T44" fmla="*/ 26 w 35"/>
                <a:gd name="T45" fmla="*/ 14 h 69"/>
                <a:gd name="T46" fmla="*/ 26 w 35"/>
                <a:gd name="T47" fmla="*/ 2 h 69"/>
                <a:gd name="T48" fmla="*/ 31 w 35"/>
                <a:gd name="T49" fmla="*/ 0 h 69"/>
                <a:gd name="T50" fmla="*/ 38 w 35"/>
                <a:gd name="T51" fmla="*/ 2 h 69"/>
                <a:gd name="T52" fmla="*/ 38 w 35"/>
                <a:gd name="T53" fmla="*/ 14 h 69"/>
                <a:gd name="T54" fmla="*/ 47 w 35"/>
                <a:gd name="T55" fmla="*/ 16 h 69"/>
                <a:gd name="T56" fmla="*/ 58 w 35"/>
                <a:gd name="T57" fmla="*/ 19 h 69"/>
                <a:gd name="T58" fmla="*/ 52 w 35"/>
                <a:gd name="T59" fmla="*/ 33 h 69"/>
                <a:gd name="T60" fmla="*/ 49 w 35"/>
                <a:gd name="T61" fmla="*/ 31 h 69"/>
                <a:gd name="T62" fmla="*/ 45 w 35"/>
                <a:gd name="T63" fmla="*/ 30 h 69"/>
                <a:gd name="T64" fmla="*/ 40 w 35"/>
                <a:gd name="T65" fmla="*/ 30 h 69"/>
                <a:gd name="T66" fmla="*/ 33 w 35"/>
                <a:gd name="T67" fmla="*/ 30 h 69"/>
                <a:gd name="T68" fmla="*/ 30 w 35"/>
                <a:gd name="T69" fmla="*/ 30 h 69"/>
                <a:gd name="T70" fmla="*/ 26 w 35"/>
                <a:gd name="T71" fmla="*/ 31 h 69"/>
                <a:gd name="T72" fmla="*/ 23 w 35"/>
                <a:gd name="T73" fmla="*/ 33 h 69"/>
                <a:gd name="T74" fmla="*/ 21 w 35"/>
                <a:gd name="T75" fmla="*/ 38 h 69"/>
                <a:gd name="T76" fmla="*/ 23 w 35"/>
                <a:gd name="T77" fmla="*/ 42 h 69"/>
                <a:gd name="T78" fmla="*/ 24 w 35"/>
                <a:gd name="T79" fmla="*/ 45 h 69"/>
                <a:gd name="T80" fmla="*/ 28 w 35"/>
                <a:gd name="T81" fmla="*/ 47 h 69"/>
                <a:gd name="T82" fmla="*/ 31 w 35"/>
                <a:gd name="T83" fmla="*/ 49 h 69"/>
                <a:gd name="T84" fmla="*/ 40 w 35"/>
                <a:gd name="T85" fmla="*/ 52 h 69"/>
                <a:gd name="T86" fmla="*/ 49 w 35"/>
                <a:gd name="T87" fmla="*/ 56 h 69"/>
                <a:gd name="T88" fmla="*/ 54 w 35"/>
                <a:gd name="T89" fmla="*/ 61 h 69"/>
                <a:gd name="T90" fmla="*/ 59 w 35"/>
                <a:gd name="T91" fmla="*/ 68 h 69"/>
                <a:gd name="T92" fmla="*/ 61 w 35"/>
                <a:gd name="T93" fmla="*/ 78 h 69"/>
                <a:gd name="T94" fmla="*/ 54 w 35"/>
                <a:gd name="T95" fmla="*/ 96 h 69"/>
                <a:gd name="T96" fmla="*/ 38 w 35"/>
                <a:gd name="T97" fmla="*/ 104 h 69"/>
                <a:gd name="T98" fmla="*/ 38 w 35"/>
                <a:gd name="T99" fmla="*/ 120 h 69"/>
                <a:gd name="T100" fmla="*/ 31 w 35"/>
                <a:gd name="T101" fmla="*/ 120 h 69"/>
                <a:gd name="T102" fmla="*/ 26 w 35"/>
                <a:gd name="T103" fmla="*/ 120 h 69"/>
                <a:gd name="T104" fmla="*/ 26 w 35"/>
                <a:gd name="T105" fmla="*/ 106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5" h="69">
                  <a:moveTo>
                    <a:pt x="15" y="61"/>
                  </a:moveTo>
                  <a:cubicBezTo>
                    <a:pt x="15" y="61"/>
                    <a:pt x="15" y="61"/>
                    <a:pt x="15" y="61"/>
                  </a:cubicBezTo>
                  <a:cubicBezTo>
                    <a:pt x="13" y="61"/>
                    <a:pt x="12" y="61"/>
                    <a:pt x="10" y="61"/>
                  </a:cubicBezTo>
                  <a:cubicBezTo>
                    <a:pt x="9" y="61"/>
                    <a:pt x="8" y="61"/>
                    <a:pt x="7" y="60"/>
                  </a:cubicBezTo>
                  <a:cubicBezTo>
                    <a:pt x="6" y="60"/>
                    <a:pt x="5" y="60"/>
                    <a:pt x="4" y="60"/>
                  </a:cubicBezTo>
                  <a:cubicBezTo>
                    <a:pt x="2" y="59"/>
                    <a:pt x="1" y="59"/>
                    <a:pt x="0" y="58"/>
                  </a:cubicBezTo>
                  <a:cubicBezTo>
                    <a:pt x="0" y="57"/>
                    <a:pt x="0" y="56"/>
                    <a:pt x="1" y="54"/>
                  </a:cubicBezTo>
                  <a:cubicBezTo>
                    <a:pt x="1" y="53"/>
                    <a:pt x="2" y="51"/>
                    <a:pt x="2" y="50"/>
                  </a:cubicBezTo>
                  <a:cubicBezTo>
                    <a:pt x="4" y="51"/>
                    <a:pt x="6" y="51"/>
                    <a:pt x="8" y="51"/>
                  </a:cubicBezTo>
                  <a:cubicBezTo>
                    <a:pt x="10" y="52"/>
                    <a:pt x="12" y="52"/>
                    <a:pt x="14" y="52"/>
                  </a:cubicBezTo>
                  <a:cubicBezTo>
                    <a:pt x="17" y="52"/>
                    <a:pt x="19" y="51"/>
                    <a:pt x="21" y="50"/>
                  </a:cubicBezTo>
                  <a:cubicBezTo>
                    <a:pt x="22" y="49"/>
                    <a:pt x="23" y="48"/>
                    <a:pt x="23" y="45"/>
                  </a:cubicBezTo>
                  <a:cubicBezTo>
                    <a:pt x="23" y="44"/>
                    <a:pt x="23" y="43"/>
                    <a:pt x="22" y="43"/>
                  </a:cubicBezTo>
                  <a:cubicBezTo>
                    <a:pt x="22" y="42"/>
                    <a:pt x="21" y="41"/>
                    <a:pt x="21" y="41"/>
                  </a:cubicBezTo>
                  <a:cubicBezTo>
                    <a:pt x="20" y="40"/>
                    <a:pt x="19" y="40"/>
                    <a:pt x="18" y="39"/>
                  </a:cubicBezTo>
                  <a:cubicBezTo>
                    <a:pt x="17" y="39"/>
                    <a:pt x="17" y="39"/>
                    <a:pt x="16" y="38"/>
                  </a:cubicBezTo>
                  <a:cubicBezTo>
                    <a:pt x="12" y="37"/>
                    <a:pt x="12" y="37"/>
                    <a:pt x="12" y="37"/>
                  </a:cubicBezTo>
                  <a:cubicBezTo>
                    <a:pt x="10" y="36"/>
                    <a:pt x="9" y="35"/>
                    <a:pt x="8" y="35"/>
                  </a:cubicBezTo>
                  <a:cubicBezTo>
                    <a:pt x="6" y="34"/>
                    <a:pt x="5" y="33"/>
                    <a:pt x="4" y="32"/>
                  </a:cubicBezTo>
                  <a:cubicBezTo>
                    <a:pt x="3" y="31"/>
                    <a:pt x="3" y="30"/>
                    <a:pt x="2" y="28"/>
                  </a:cubicBezTo>
                  <a:cubicBezTo>
                    <a:pt x="2" y="27"/>
                    <a:pt x="1" y="25"/>
                    <a:pt x="1" y="23"/>
                  </a:cubicBezTo>
                  <a:cubicBezTo>
                    <a:pt x="1" y="19"/>
                    <a:pt x="3" y="15"/>
                    <a:pt x="5" y="13"/>
                  </a:cubicBezTo>
                  <a:cubicBezTo>
                    <a:pt x="8" y="10"/>
                    <a:pt x="11" y="9"/>
                    <a:pt x="15" y="8"/>
                  </a:cubicBezTo>
                  <a:cubicBezTo>
                    <a:pt x="15" y="1"/>
                    <a:pt x="15" y="1"/>
                    <a:pt x="15" y="1"/>
                  </a:cubicBezTo>
                  <a:cubicBezTo>
                    <a:pt x="16" y="0"/>
                    <a:pt x="17" y="0"/>
                    <a:pt x="18" y="0"/>
                  </a:cubicBezTo>
                  <a:cubicBezTo>
                    <a:pt x="19" y="0"/>
                    <a:pt x="20" y="0"/>
                    <a:pt x="22" y="1"/>
                  </a:cubicBezTo>
                  <a:cubicBezTo>
                    <a:pt x="22" y="8"/>
                    <a:pt x="22" y="8"/>
                    <a:pt x="22" y="8"/>
                  </a:cubicBezTo>
                  <a:cubicBezTo>
                    <a:pt x="23" y="8"/>
                    <a:pt x="25" y="9"/>
                    <a:pt x="27" y="9"/>
                  </a:cubicBezTo>
                  <a:cubicBezTo>
                    <a:pt x="29" y="9"/>
                    <a:pt x="31" y="10"/>
                    <a:pt x="33" y="11"/>
                  </a:cubicBezTo>
                  <a:cubicBezTo>
                    <a:pt x="32" y="13"/>
                    <a:pt x="32" y="16"/>
                    <a:pt x="30" y="19"/>
                  </a:cubicBezTo>
                  <a:cubicBezTo>
                    <a:pt x="30" y="19"/>
                    <a:pt x="29" y="18"/>
                    <a:pt x="28" y="18"/>
                  </a:cubicBezTo>
                  <a:cubicBezTo>
                    <a:pt x="27" y="18"/>
                    <a:pt x="27" y="17"/>
                    <a:pt x="26" y="17"/>
                  </a:cubicBezTo>
                  <a:cubicBezTo>
                    <a:pt x="25" y="17"/>
                    <a:pt x="24" y="17"/>
                    <a:pt x="23" y="17"/>
                  </a:cubicBezTo>
                  <a:cubicBezTo>
                    <a:pt x="22" y="17"/>
                    <a:pt x="21" y="17"/>
                    <a:pt x="19" y="17"/>
                  </a:cubicBezTo>
                  <a:cubicBezTo>
                    <a:pt x="19" y="17"/>
                    <a:pt x="18" y="17"/>
                    <a:pt x="17" y="17"/>
                  </a:cubicBezTo>
                  <a:cubicBezTo>
                    <a:pt x="16" y="17"/>
                    <a:pt x="15" y="17"/>
                    <a:pt x="15" y="18"/>
                  </a:cubicBezTo>
                  <a:cubicBezTo>
                    <a:pt x="14" y="18"/>
                    <a:pt x="13" y="18"/>
                    <a:pt x="13" y="19"/>
                  </a:cubicBezTo>
                  <a:cubicBezTo>
                    <a:pt x="13" y="20"/>
                    <a:pt x="12" y="21"/>
                    <a:pt x="12" y="22"/>
                  </a:cubicBezTo>
                  <a:cubicBezTo>
                    <a:pt x="12" y="23"/>
                    <a:pt x="12" y="24"/>
                    <a:pt x="13" y="24"/>
                  </a:cubicBezTo>
                  <a:cubicBezTo>
                    <a:pt x="13" y="25"/>
                    <a:pt x="14" y="26"/>
                    <a:pt x="14" y="26"/>
                  </a:cubicBezTo>
                  <a:cubicBezTo>
                    <a:pt x="15" y="26"/>
                    <a:pt x="15" y="27"/>
                    <a:pt x="16" y="27"/>
                  </a:cubicBezTo>
                  <a:cubicBezTo>
                    <a:pt x="17" y="28"/>
                    <a:pt x="18" y="28"/>
                    <a:pt x="18" y="28"/>
                  </a:cubicBezTo>
                  <a:cubicBezTo>
                    <a:pt x="23" y="30"/>
                    <a:pt x="23" y="30"/>
                    <a:pt x="23" y="30"/>
                  </a:cubicBezTo>
                  <a:cubicBezTo>
                    <a:pt x="24" y="31"/>
                    <a:pt x="26" y="31"/>
                    <a:pt x="28" y="32"/>
                  </a:cubicBezTo>
                  <a:cubicBezTo>
                    <a:pt x="29" y="33"/>
                    <a:pt x="30" y="34"/>
                    <a:pt x="31" y="35"/>
                  </a:cubicBezTo>
                  <a:cubicBezTo>
                    <a:pt x="32" y="36"/>
                    <a:pt x="33" y="37"/>
                    <a:pt x="34" y="39"/>
                  </a:cubicBezTo>
                  <a:cubicBezTo>
                    <a:pt x="34" y="41"/>
                    <a:pt x="35" y="42"/>
                    <a:pt x="35" y="45"/>
                  </a:cubicBezTo>
                  <a:cubicBezTo>
                    <a:pt x="35" y="49"/>
                    <a:pt x="34" y="52"/>
                    <a:pt x="31" y="55"/>
                  </a:cubicBezTo>
                  <a:cubicBezTo>
                    <a:pt x="29" y="58"/>
                    <a:pt x="26" y="59"/>
                    <a:pt x="22" y="60"/>
                  </a:cubicBezTo>
                  <a:cubicBezTo>
                    <a:pt x="22" y="69"/>
                    <a:pt x="22" y="69"/>
                    <a:pt x="22" y="69"/>
                  </a:cubicBezTo>
                  <a:cubicBezTo>
                    <a:pt x="21" y="69"/>
                    <a:pt x="19" y="69"/>
                    <a:pt x="18" y="69"/>
                  </a:cubicBezTo>
                  <a:cubicBezTo>
                    <a:pt x="17" y="69"/>
                    <a:pt x="16" y="69"/>
                    <a:pt x="15" y="69"/>
                  </a:cubicBezTo>
                  <a:lnTo>
                    <a:pt x="15"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46" name="Freeform 41116"/>
            <p:cNvSpPr/>
            <p:nvPr/>
          </p:nvSpPr>
          <p:spPr bwMode="auto">
            <a:xfrm>
              <a:off x="3187" y="1778"/>
              <a:ext cx="106" cy="24"/>
            </a:xfrm>
            <a:custGeom>
              <a:avLst/>
              <a:gdLst>
                <a:gd name="T0" fmla="*/ 7 w 61"/>
                <a:gd name="T1" fmla="*/ 24 h 14"/>
                <a:gd name="T2" fmla="*/ 2 w 61"/>
                <a:gd name="T3" fmla="*/ 21 h 14"/>
                <a:gd name="T4" fmla="*/ 5 w 61"/>
                <a:gd name="T5" fmla="*/ 14 h 14"/>
                <a:gd name="T6" fmla="*/ 101 w 61"/>
                <a:gd name="T7" fmla="*/ 12 h 14"/>
                <a:gd name="T8" fmla="*/ 106 w 61"/>
                <a:gd name="T9" fmla="*/ 19 h 14"/>
                <a:gd name="T10" fmla="*/ 99 w 61"/>
                <a:gd name="T11" fmla="*/ 22 h 14"/>
                <a:gd name="T12" fmla="*/ 9 w 61"/>
                <a:gd name="T13" fmla="*/ 24 h 14"/>
                <a:gd name="T14" fmla="*/ 7 w 61"/>
                <a:gd name="T15" fmla="*/ 24 h 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14">
                  <a:moveTo>
                    <a:pt x="4" y="14"/>
                  </a:moveTo>
                  <a:cubicBezTo>
                    <a:pt x="2" y="14"/>
                    <a:pt x="1" y="13"/>
                    <a:pt x="1" y="12"/>
                  </a:cubicBezTo>
                  <a:cubicBezTo>
                    <a:pt x="0" y="11"/>
                    <a:pt x="1" y="9"/>
                    <a:pt x="3" y="8"/>
                  </a:cubicBezTo>
                  <a:cubicBezTo>
                    <a:pt x="4" y="8"/>
                    <a:pt x="27" y="0"/>
                    <a:pt x="58" y="7"/>
                  </a:cubicBezTo>
                  <a:cubicBezTo>
                    <a:pt x="60" y="7"/>
                    <a:pt x="61" y="9"/>
                    <a:pt x="61" y="11"/>
                  </a:cubicBezTo>
                  <a:cubicBezTo>
                    <a:pt x="60" y="12"/>
                    <a:pt x="59" y="13"/>
                    <a:pt x="57" y="13"/>
                  </a:cubicBezTo>
                  <a:cubicBezTo>
                    <a:pt x="28" y="6"/>
                    <a:pt x="5" y="14"/>
                    <a:pt x="5" y="14"/>
                  </a:cubicBezTo>
                  <a:lnTo>
                    <a:pt x="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43196" name="Group 41148"/>
          <p:cNvGrpSpPr/>
          <p:nvPr/>
        </p:nvGrpSpPr>
        <p:grpSpPr bwMode="auto">
          <a:xfrm>
            <a:off x="6989234" y="2481792"/>
            <a:ext cx="5202767" cy="349251"/>
            <a:chOff x="3304" y="1057"/>
            <a:chExt cx="2458" cy="165"/>
          </a:xfrm>
        </p:grpSpPr>
        <p:sp>
          <p:nvSpPr>
            <p:cNvPr id="7337" name="Rectangle 41017"/>
            <p:cNvSpPr>
              <a:spLocks noChangeArrowheads="1"/>
            </p:cNvSpPr>
            <p:nvPr/>
          </p:nvSpPr>
          <p:spPr bwMode="auto">
            <a:xfrm>
              <a:off x="5586" y="1175"/>
              <a:ext cx="176"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338" name="Rectangle 41019"/>
            <p:cNvSpPr>
              <a:spLocks noChangeArrowheads="1"/>
            </p:cNvSpPr>
            <p:nvPr/>
          </p:nvSpPr>
          <p:spPr bwMode="auto">
            <a:xfrm>
              <a:off x="5005" y="1175"/>
              <a:ext cx="524"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339" name="Freeform 41120"/>
            <p:cNvSpPr/>
            <p:nvPr/>
          </p:nvSpPr>
          <p:spPr bwMode="auto">
            <a:xfrm>
              <a:off x="3304" y="1057"/>
              <a:ext cx="365" cy="47"/>
            </a:xfrm>
            <a:custGeom>
              <a:avLst/>
              <a:gdLst>
                <a:gd name="T0" fmla="*/ 365 w 210"/>
                <a:gd name="T1" fmla="*/ 0 h 27"/>
                <a:gd name="T2" fmla="*/ 0 w 210"/>
                <a:gd name="T3" fmla="*/ 0 h 27"/>
                <a:gd name="T4" fmla="*/ 0 w 210"/>
                <a:gd name="T5" fmla="*/ 47 h 27"/>
                <a:gd name="T6" fmla="*/ 351 w 210"/>
                <a:gd name="T7" fmla="*/ 47 h 27"/>
                <a:gd name="T8" fmla="*/ 365 w 210"/>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27">
                  <a:moveTo>
                    <a:pt x="210" y="0"/>
                  </a:moveTo>
                  <a:cubicBezTo>
                    <a:pt x="0" y="0"/>
                    <a:pt x="0" y="0"/>
                    <a:pt x="0" y="0"/>
                  </a:cubicBezTo>
                  <a:cubicBezTo>
                    <a:pt x="0" y="27"/>
                    <a:pt x="0" y="27"/>
                    <a:pt x="0" y="27"/>
                  </a:cubicBezTo>
                  <a:cubicBezTo>
                    <a:pt x="202" y="27"/>
                    <a:pt x="202" y="27"/>
                    <a:pt x="202" y="27"/>
                  </a:cubicBezTo>
                  <a:cubicBezTo>
                    <a:pt x="204" y="18"/>
                    <a:pt x="207" y="9"/>
                    <a:pt x="210" y="0"/>
                  </a:cubicBezTo>
                </a:path>
              </a:pathLst>
            </a:cu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43195" name="Group 41147"/>
          <p:cNvGrpSpPr/>
          <p:nvPr/>
        </p:nvGrpSpPr>
        <p:grpSpPr bwMode="auto">
          <a:xfrm>
            <a:off x="7711017" y="1893359"/>
            <a:ext cx="1761067" cy="1761067"/>
            <a:chOff x="3645" y="779"/>
            <a:chExt cx="832" cy="832"/>
          </a:xfrm>
        </p:grpSpPr>
        <p:sp>
          <p:nvSpPr>
            <p:cNvPr id="7244" name="Oval 41021"/>
            <p:cNvSpPr>
              <a:spLocks noChangeArrowheads="1"/>
            </p:cNvSpPr>
            <p:nvPr/>
          </p:nvSpPr>
          <p:spPr bwMode="auto">
            <a:xfrm>
              <a:off x="3645" y="779"/>
              <a:ext cx="832" cy="832"/>
            </a:xfrm>
            <a:prstGeom prst="ellipse">
              <a:avLst/>
            </a:pr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245" name="Oval 41022"/>
            <p:cNvSpPr>
              <a:spLocks noChangeArrowheads="1"/>
            </p:cNvSpPr>
            <p:nvPr/>
          </p:nvSpPr>
          <p:spPr bwMode="auto">
            <a:xfrm>
              <a:off x="3645" y="779"/>
              <a:ext cx="832" cy="8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246" name="Freeform 41023"/>
            <p:cNvSpPr/>
            <p:nvPr/>
          </p:nvSpPr>
          <p:spPr bwMode="auto">
            <a:xfrm>
              <a:off x="4146" y="1047"/>
              <a:ext cx="6" cy="5"/>
            </a:xfrm>
            <a:custGeom>
              <a:avLst/>
              <a:gdLst>
                <a:gd name="T0" fmla="*/ 0 w 3"/>
                <a:gd name="T1" fmla="*/ 0 h 3"/>
                <a:gd name="T2" fmla="*/ 0 w 3"/>
                <a:gd name="T3" fmla="*/ 2 h 3"/>
                <a:gd name="T4" fmla="*/ 4 w 3"/>
                <a:gd name="T5" fmla="*/ 2 h 3"/>
                <a:gd name="T6" fmla="*/ 4 w 3"/>
                <a:gd name="T7" fmla="*/ 5 h 3"/>
                <a:gd name="T8" fmla="*/ 6 w 3"/>
                <a:gd name="T9" fmla="*/ 5 h 3"/>
                <a:gd name="T10" fmla="*/ 6 w 3"/>
                <a:gd name="T11" fmla="*/ 2 h 3"/>
                <a:gd name="T12" fmla="*/ 6 w 3"/>
                <a:gd name="T13" fmla="*/ 0 h 3"/>
                <a:gd name="T14" fmla="*/ 4 w 3"/>
                <a:gd name="T15" fmla="*/ 0 h 3"/>
                <a:gd name="T16" fmla="*/ 0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0" y="0"/>
                  </a:moveTo>
                  <a:cubicBezTo>
                    <a:pt x="0" y="0"/>
                    <a:pt x="0" y="1"/>
                    <a:pt x="0" y="1"/>
                  </a:cubicBezTo>
                  <a:cubicBezTo>
                    <a:pt x="1" y="1"/>
                    <a:pt x="1" y="1"/>
                    <a:pt x="2" y="1"/>
                  </a:cubicBezTo>
                  <a:cubicBezTo>
                    <a:pt x="2" y="2"/>
                    <a:pt x="2" y="3"/>
                    <a:pt x="2" y="3"/>
                  </a:cubicBezTo>
                  <a:cubicBezTo>
                    <a:pt x="2" y="3"/>
                    <a:pt x="3" y="3"/>
                    <a:pt x="3" y="3"/>
                  </a:cubicBezTo>
                  <a:cubicBezTo>
                    <a:pt x="3" y="3"/>
                    <a:pt x="3" y="2"/>
                    <a:pt x="3" y="1"/>
                  </a:cubicBezTo>
                  <a:cubicBezTo>
                    <a:pt x="3" y="1"/>
                    <a:pt x="3" y="0"/>
                    <a:pt x="3" y="0"/>
                  </a:cubicBezTo>
                  <a:cubicBezTo>
                    <a:pt x="3" y="0"/>
                    <a:pt x="2" y="0"/>
                    <a:pt x="2" y="0"/>
                  </a:cubicBezTo>
                  <a:cubicBezTo>
                    <a:pt x="1" y="0"/>
                    <a:pt x="1"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47" name="Freeform 41024"/>
            <p:cNvSpPr/>
            <p:nvPr/>
          </p:nvSpPr>
          <p:spPr bwMode="auto">
            <a:xfrm>
              <a:off x="4152" y="1029"/>
              <a:ext cx="13" cy="5"/>
            </a:xfrm>
            <a:custGeom>
              <a:avLst/>
              <a:gdLst>
                <a:gd name="T0" fmla="*/ 7 w 8"/>
                <a:gd name="T1" fmla="*/ 5 h 3"/>
                <a:gd name="T2" fmla="*/ 8 w 8"/>
                <a:gd name="T3" fmla="*/ 5 h 3"/>
                <a:gd name="T4" fmla="*/ 11 w 8"/>
                <a:gd name="T5" fmla="*/ 5 h 3"/>
                <a:gd name="T6" fmla="*/ 13 w 8"/>
                <a:gd name="T7" fmla="*/ 5 h 3"/>
                <a:gd name="T8" fmla="*/ 13 w 8"/>
                <a:gd name="T9" fmla="*/ 3 h 3"/>
                <a:gd name="T10" fmla="*/ 11 w 8"/>
                <a:gd name="T11" fmla="*/ 3 h 3"/>
                <a:gd name="T12" fmla="*/ 11 w 8"/>
                <a:gd name="T13" fmla="*/ 0 h 3"/>
                <a:gd name="T14" fmla="*/ 8 w 8"/>
                <a:gd name="T15" fmla="*/ 0 h 3"/>
                <a:gd name="T16" fmla="*/ 8 w 8"/>
                <a:gd name="T17" fmla="*/ 3 h 3"/>
                <a:gd name="T18" fmla="*/ 7 w 8"/>
                <a:gd name="T19" fmla="*/ 3 h 3"/>
                <a:gd name="T20" fmla="*/ 3 w 8"/>
                <a:gd name="T21" fmla="*/ 3 h 3"/>
                <a:gd name="T22" fmla="*/ 0 w 8"/>
                <a:gd name="T23" fmla="*/ 3 h 3"/>
                <a:gd name="T24" fmla="*/ 0 w 8"/>
                <a:gd name="T25" fmla="*/ 5 h 3"/>
                <a:gd name="T26" fmla="*/ 3 w 8"/>
                <a:gd name="T27" fmla="*/ 5 h 3"/>
                <a:gd name="T28" fmla="*/ 7 w 8"/>
                <a:gd name="T29" fmla="*/ 5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 h="3">
                  <a:moveTo>
                    <a:pt x="4" y="3"/>
                  </a:moveTo>
                  <a:cubicBezTo>
                    <a:pt x="4" y="3"/>
                    <a:pt x="5" y="3"/>
                    <a:pt x="5" y="3"/>
                  </a:cubicBezTo>
                  <a:cubicBezTo>
                    <a:pt x="6" y="3"/>
                    <a:pt x="6" y="3"/>
                    <a:pt x="7" y="3"/>
                  </a:cubicBezTo>
                  <a:cubicBezTo>
                    <a:pt x="7" y="3"/>
                    <a:pt x="8" y="3"/>
                    <a:pt x="8" y="3"/>
                  </a:cubicBezTo>
                  <a:cubicBezTo>
                    <a:pt x="8" y="3"/>
                    <a:pt x="8" y="2"/>
                    <a:pt x="8" y="2"/>
                  </a:cubicBezTo>
                  <a:cubicBezTo>
                    <a:pt x="8" y="2"/>
                    <a:pt x="7" y="2"/>
                    <a:pt x="7" y="2"/>
                  </a:cubicBezTo>
                  <a:cubicBezTo>
                    <a:pt x="7" y="1"/>
                    <a:pt x="7" y="1"/>
                    <a:pt x="7" y="0"/>
                  </a:cubicBezTo>
                  <a:cubicBezTo>
                    <a:pt x="6" y="0"/>
                    <a:pt x="6" y="0"/>
                    <a:pt x="5" y="0"/>
                  </a:cubicBezTo>
                  <a:cubicBezTo>
                    <a:pt x="5" y="1"/>
                    <a:pt x="5" y="1"/>
                    <a:pt x="5" y="2"/>
                  </a:cubicBezTo>
                  <a:cubicBezTo>
                    <a:pt x="5" y="2"/>
                    <a:pt x="4" y="2"/>
                    <a:pt x="4" y="2"/>
                  </a:cubicBezTo>
                  <a:cubicBezTo>
                    <a:pt x="3" y="2"/>
                    <a:pt x="3" y="2"/>
                    <a:pt x="2" y="2"/>
                  </a:cubicBezTo>
                  <a:cubicBezTo>
                    <a:pt x="2" y="2"/>
                    <a:pt x="1" y="2"/>
                    <a:pt x="0" y="2"/>
                  </a:cubicBezTo>
                  <a:cubicBezTo>
                    <a:pt x="0" y="2"/>
                    <a:pt x="0" y="3"/>
                    <a:pt x="0" y="3"/>
                  </a:cubicBezTo>
                  <a:cubicBezTo>
                    <a:pt x="1" y="3"/>
                    <a:pt x="2" y="3"/>
                    <a:pt x="2" y="3"/>
                  </a:cubicBezTo>
                  <a:cubicBezTo>
                    <a:pt x="3" y="3"/>
                    <a:pt x="3" y="3"/>
                    <a:pt x="4"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48" name="Freeform 41025"/>
            <p:cNvSpPr/>
            <p:nvPr/>
          </p:nvSpPr>
          <p:spPr bwMode="auto">
            <a:xfrm>
              <a:off x="4179" y="991"/>
              <a:ext cx="20" cy="14"/>
            </a:xfrm>
            <a:custGeom>
              <a:avLst/>
              <a:gdLst>
                <a:gd name="T0" fmla="*/ 4 w 11"/>
                <a:gd name="T1" fmla="*/ 5 h 8"/>
                <a:gd name="T2" fmla="*/ 4 w 11"/>
                <a:gd name="T3" fmla="*/ 7 h 8"/>
                <a:gd name="T4" fmla="*/ 4 w 11"/>
                <a:gd name="T5" fmla="*/ 11 h 8"/>
                <a:gd name="T6" fmla="*/ 5 w 11"/>
                <a:gd name="T7" fmla="*/ 11 h 8"/>
                <a:gd name="T8" fmla="*/ 5 w 11"/>
                <a:gd name="T9" fmla="*/ 14 h 8"/>
                <a:gd name="T10" fmla="*/ 9 w 11"/>
                <a:gd name="T11" fmla="*/ 14 h 8"/>
                <a:gd name="T12" fmla="*/ 11 w 11"/>
                <a:gd name="T13" fmla="*/ 14 h 8"/>
                <a:gd name="T14" fmla="*/ 11 w 11"/>
                <a:gd name="T15" fmla="*/ 11 h 8"/>
                <a:gd name="T16" fmla="*/ 9 w 11"/>
                <a:gd name="T17" fmla="*/ 11 h 8"/>
                <a:gd name="T18" fmla="*/ 9 w 11"/>
                <a:gd name="T19" fmla="*/ 7 h 8"/>
                <a:gd name="T20" fmla="*/ 9 w 11"/>
                <a:gd name="T21" fmla="*/ 5 h 8"/>
                <a:gd name="T22" fmla="*/ 11 w 11"/>
                <a:gd name="T23" fmla="*/ 5 h 8"/>
                <a:gd name="T24" fmla="*/ 15 w 11"/>
                <a:gd name="T25" fmla="*/ 5 h 8"/>
                <a:gd name="T26" fmla="*/ 15 w 11"/>
                <a:gd name="T27" fmla="*/ 7 h 8"/>
                <a:gd name="T28" fmla="*/ 18 w 11"/>
                <a:gd name="T29" fmla="*/ 7 h 8"/>
                <a:gd name="T30" fmla="*/ 20 w 11"/>
                <a:gd name="T31" fmla="*/ 7 h 8"/>
                <a:gd name="T32" fmla="*/ 20 w 11"/>
                <a:gd name="T33" fmla="*/ 5 h 8"/>
                <a:gd name="T34" fmla="*/ 20 w 11"/>
                <a:gd name="T35" fmla="*/ 2 h 8"/>
                <a:gd name="T36" fmla="*/ 18 w 11"/>
                <a:gd name="T37" fmla="*/ 2 h 8"/>
                <a:gd name="T38" fmla="*/ 15 w 11"/>
                <a:gd name="T39" fmla="*/ 2 h 8"/>
                <a:gd name="T40" fmla="*/ 11 w 11"/>
                <a:gd name="T41" fmla="*/ 2 h 8"/>
                <a:gd name="T42" fmla="*/ 9 w 11"/>
                <a:gd name="T43" fmla="*/ 2 h 8"/>
                <a:gd name="T44" fmla="*/ 5 w 11"/>
                <a:gd name="T45" fmla="*/ 2 h 8"/>
                <a:gd name="T46" fmla="*/ 5 w 11"/>
                <a:gd name="T47" fmla="*/ 0 h 8"/>
                <a:gd name="T48" fmla="*/ 4 w 11"/>
                <a:gd name="T49" fmla="*/ 0 h 8"/>
                <a:gd name="T50" fmla="*/ 0 w 11"/>
                <a:gd name="T51" fmla="*/ 0 h 8"/>
                <a:gd name="T52" fmla="*/ 0 w 11"/>
                <a:gd name="T53" fmla="*/ 2 h 8"/>
                <a:gd name="T54" fmla="*/ 4 w 11"/>
                <a:gd name="T55" fmla="*/ 2 h 8"/>
                <a:gd name="T56" fmla="*/ 4 w 11"/>
                <a:gd name="T57" fmla="*/ 5 h 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 h="8">
                  <a:moveTo>
                    <a:pt x="2" y="3"/>
                  </a:moveTo>
                  <a:cubicBezTo>
                    <a:pt x="2" y="3"/>
                    <a:pt x="2" y="4"/>
                    <a:pt x="2" y="4"/>
                  </a:cubicBezTo>
                  <a:cubicBezTo>
                    <a:pt x="2" y="5"/>
                    <a:pt x="2" y="6"/>
                    <a:pt x="2" y="6"/>
                  </a:cubicBezTo>
                  <a:cubicBezTo>
                    <a:pt x="2" y="6"/>
                    <a:pt x="3" y="6"/>
                    <a:pt x="3" y="6"/>
                  </a:cubicBezTo>
                  <a:cubicBezTo>
                    <a:pt x="3" y="7"/>
                    <a:pt x="3" y="7"/>
                    <a:pt x="3" y="8"/>
                  </a:cubicBezTo>
                  <a:cubicBezTo>
                    <a:pt x="4" y="8"/>
                    <a:pt x="4" y="8"/>
                    <a:pt x="5" y="8"/>
                  </a:cubicBezTo>
                  <a:cubicBezTo>
                    <a:pt x="5" y="8"/>
                    <a:pt x="6" y="8"/>
                    <a:pt x="6" y="8"/>
                  </a:cubicBezTo>
                  <a:cubicBezTo>
                    <a:pt x="6" y="7"/>
                    <a:pt x="6" y="7"/>
                    <a:pt x="6" y="6"/>
                  </a:cubicBezTo>
                  <a:cubicBezTo>
                    <a:pt x="6" y="6"/>
                    <a:pt x="5" y="6"/>
                    <a:pt x="5" y="6"/>
                  </a:cubicBezTo>
                  <a:cubicBezTo>
                    <a:pt x="5" y="6"/>
                    <a:pt x="5" y="5"/>
                    <a:pt x="5" y="4"/>
                  </a:cubicBezTo>
                  <a:cubicBezTo>
                    <a:pt x="5" y="4"/>
                    <a:pt x="5" y="3"/>
                    <a:pt x="5" y="3"/>
                  </a:cubicBezTo>
                  <a:cubicBezTo>
                    <a:pt x="5" y="3"/>
                    <a:pt x="6" y="3"/>
                    <a:pt x="6" y="3"/>
                  </a:cubicBezTo>
                  <a:cubicBezTo>
                    <a:pt x="7" y="3"/>
                    <a:pt x="7" y="3"/>
                    <a:pt x="8" y="3"/>
                  </a:cubicBezTo>
                  <a:cubicBezTo>
                    <a:pt x="8" y="3"/>
                    <a:pt x="8" y="4"/>
                    <a:pt x="8" y="4"/>
                  </a:cubicBezTo>
                  <a:cubicBezTo>
                    <a:pt x="8" y="4"/>
                    <a:pt x="9" y="4"/>
                    <a:pt x="10" y="4"/>
                  </a:cubicBezTo>
                  <a:cubicBezTo>
                    <a:pt x="10" y="4"/>
                    <a:pt x="11" y="4"/>
                    <a:pt x="11" y="4"/>
                  </a:cubicBezTo>
                  <a:cubicBezTo>
                    <a:pt x="11" y="4"/>
                    <a:pt x="11" y="3"/>
                    <a:pt x="11" y="3"/>
                  </a:cubicBezTo>
                  <a:cubicBezTo>
                    <a:pt x="11" y="2"/>
                    <a:pt x="11" y="2"/>
                    <a:pt x="11" y="1"/>
                  </a:cubicBezTo>
                  <a:cubicBezTo>
                    <a:pt x="11" y="1"/>
                    <a:pt x="10" y="1"/>
                    <a:pt x="10" y="1"/>
                  </a:cubicBezTo>
                  <a:cubicBezTo>
                    <a:pt x="9" y="1"/>
                    <a:pt x="8" y="1"/>
                    <a:pt x="8" y="1"/>
                  </a:cubicBezTo>
                  <a:cubicBezTo>
                    <a:pt x="7" y="1"/>
                    <a:pt x="7" y="1"/>
                    <a:pt x="6" y="1"/>
                  </a:cubicBezTo>
                  <a:cubicBezTo>
                    <a:pt x="6" y="1"/>
                    <a:pt x="5" y="1"/>
                    <a:pt x="5" y="1"/>
                  </a:cubicBezTo>
                  <a:cubicBezTo>
                    <a:pt x="4" y="1"/>
                    <a:pt x="4" y="1"/>
                    <a:pt x="3" y="1"/>
                  </a:cubicBezTo>
                  <a:cubicBezTo>
                    <a:pt x="3" y="1"/>
                    <a:pt x="3" y="0"/>
                    <a:pt x="3" y="0"/>
                  </a:cubicBezTo>
                  <a:cubicBezTo>
                    <a:pt x="3" y="0"/>
                    <a:pt x="2" y="0"/>
                    <a:pt x="2" y="0"/>
                  </a:cubicBezTo>
                  <a:cubicBezTo>
                    <a:pt x="1" y="0"/>
                    <a:pt x="1" y="0"/>
                    <a:pt x="0" y="0"/>
                  </a:cubicBezTo>
                  <a:cubicBezTo>
                    <a:pt x="0" y="0"/>
                    <a:pt x="0" y="1"/>
                    <a:pt x="0" y="1"/>
                  </a:cubicBezTo>
                  <a:cubicBezTo>
                    <a:pt x="1" y="1"/>
                    <a:pt x="1" y="1"/>
                    <a:pt x="2" y="1"/>
                  </a:cubicBezTo>
                  <a:cubicBezTo>
                    <a:pt x="2" y="2"/>
                    <a:pt x="2" y="2"/>
                    <a:pt x="2"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49" name="Freeform 41026"/>
            <p:cNvSpPr/>
            <p:nvPr/>
          </p:nvSpPr>
          <p:spPr bwMode="auto">
            <a:xfrm>
              <a:off x="4174" y="1111"/>
              <a:ext cx="52" cy="28"/>
            </a:xfrm>
            <a:custGeom>
              <a:avLst/>
              <a:gdLst>
                <a:gd name="T0" fmla="*/ 3 w 30"/>
                <a:gd name="T1" fmla="*/ 28 h 16"/>
                <a:gd name="T2" fmla="*/ 5 w 30"/>
                <a:gd name="T3" fmla="*/ 28 h 16"/>
                <a:gd name="T4" fmla="*/ 9 w 30"/>
                <a:gd name="T5" fmla="*/ 28 h 16"/>
                <a:gd name="T6" fmla="*/ 10 w 30"/>
                <a:gd name="T7" fmla="*/ 28 h 16"/>
                <a:gd name="T8" fmla="*/ 10 w 30"/>
                <a:gd name="T9" fmla="*/ 26 h 16"/>
                <a:gd name="T10" fmla="*/ 14 w 30"/>
                <a:gd name="T11" fmla="*/ 26 h 16"/>
                <a:gd name="T12" fmla="*/ 16 w 30"/>
                <a:gd name="T13" fmla="*/ 26 h 16"/>
                <a:gd name="T14" fmla="*/ 19 w 30"/>
                <a:gd name="T15" fmla="*/ 26 h 16"/>
                <a:gd name="T16" fmla="*/ 19 w 30"/>
                <a:gd name="T17" fmla="*/ 23 h 16"/>
                <a:gd name="T18" fmla="*/ 23 w 30"/>
                <a:gd name="T19" fmla="*/ 23 h 16"/>
                <a:gd name="T20" fmla="*/ 24 w 30"/>
                <a:gd name="T21" fmla="*/ 23 h 16"/>
                <a:gd name="T22" fmla="*/ 28 w 30"/>
                <a:gd name="T23" fmla="*/ 23 h 16"/>
                <a:gd name="T24" fmla="*/ 29 w 30"/>
                <a:gd name="T25" fmla="*/ 23 h 16"/>
                <a:gd name="T26" fmla="*/ 33 w 30"/>
                <a:gd name="T27" fmla="*/ 23 h 16"/>
                <a:gd name="T28" fmla="*/ 33 w 30"/>
                <a:gd name="T29" fmla="*/ 26 h 16"/>
                <a:gd name="T30" fmla="*/ 35 w 30"/>
                <a:gd name="T31" fmla="*/ 26 h 16"/>
                <a:gd name="T32" fmla="*/ 38 w 30"/>
                <a:gd name="T33" fmla="*/ 26 h 16"/>
                <a:gd name="T34" fmla="*/ 40 w 30"/>
                <a:gd name="T35" fmla="*/ 26 h 16"/>
                <a:gd name="T36" fmla="*/ 43 w 30"/>
                <a:gd name="T37" fmla="*/ 26 h 16"/>
                <a:gd name="T38" fmla="*/ 47 w 30"/>
                <a:gd name="T39" fmla="*/ 26 h 16"/>
                <a:gd name="T40" fmla="*/ 49 w 30"/>
                <a:gd name="T41" fmla="*/ 26 h 16"/>
                <a:gd name="T42" fmla="*/ 52 w 30"/>
                <a:gd name="T43" fmla="*/ 26 h 16"/>
                <a:gd name="T44" fmla="*/ 52 w 30"/>
                <a:gd name="T45" fmla="*/ 23 h 16"/>
                <a:gd name="T46" fmla="*/ 49 w 30"/>
                <a:gd name="T47" fmla="*/ 23 h 16"/>
                <a:gd name="T48" fmla="*/ 49 w 30"/>
                <a:gd name="T49" fmla="*/ 19 h 16"/>
                <a:gd name="T50" fmla="*/ 49 w 30"/>
                <a:gd name="T51" fmla="*/ 18 h 16"/>
                <a:gd name="T52" fmla="*/ 47 w 30"/>
                <a:gd name="T53" fmla="*/ 18 h 16"/>
                <a:gd name="T54" fmla="*/ 43 w 30"/>
                <a:gd name="T55" fmla="*/ 18 h 16"/>
                <a:gd name="T56" fmla="*/ 43 w 30"/>
                <a:gd name="T57" fmla="*/ 14 h 16"/>
                <a:gd name="T58" fmla="*/ 40 w 30"/>
                <a:gd name="T59" fmla="*/ 14 h 16"/>
                <a:gd name="T60" fmla="*/ 38 w 30"/>
                <a:gd name="T61" fmla="*/ 14 h 16"/>
                <a:gd name="T62" fmla="*/ 38 w 30"/>
                <a:gd name="T63" fmla="*/ 11 h 16"/>
                <a:gd name="T64" fmla="*/ 35 w 30"/>
                <a:gd name="T65" fmla="*/ 11 h 16"/>
                <a:gd name="T66" fmla="*/ 33 w 30"/>
                <a:gd name="T67" fmla="*/ 11 h 16"/>
                <a:gd name="T68" fmla="*/ 33 w 30"/>
                <a:gd name="T69" fmla="*/ 9 h 16"/>
                <a:gd name="T70" fmla="*/ 29 w 30"/>
                <a:gd name="T71" fmla="*/ 9 h 16"/>
                <a:gd name="T72" fmla="*/ 28 w 30"/>
                <a:gd name="T73" fmla="*/ 9 h 16"/>
                <a:gd name="T74" fmla="*/ 24 w 30"/>
                <a:gd name="T75" fmla="*/ 9 h 16"/>
                <a:gd name="T76" fmla="*/ 24 w 30"/>
                <a:gd name="T77" fmla="*/ 11 h 16"/>
                <a:gd name="T78" fmla="*/ 23 w 30"/>
                <a:gd name="T79" fmla="*/ 11 h 16"/>
                <a:gd name="T80" fmla="*/ 19 w 30"/>
                <a:gd name="T81" fmla="*/ 11 h 16"/>
                <a:gd name="T82" fmla="*/ 16 w 30"/>
                <a:gd name="T83" fmla="*/ 11 h 16"/>
                <a:gd name="T84" fmla="*/ 16 w 30"/>
                <a:gd name="T85" fmla="*/ 9 h 16"/>
                <a:gd name="T86" fmla="*/ 16 w 30"/>
                <a:gd name="T87" fmla="*/ 5 h 16"/>
                <a:gd name="T88" fmla="*/ 14 w 30"/>
                <a:gd name="T89" fmla="*/ 5 h 16"/>
                <a:gd name="T90" fmla="*/ 14 w 30"/>
                <a:gd name="T91" fmla="*/ 4 h 16"/>
                <a:gd name="T92" fmla="*/ 14 w 30"/>
                <a:gd name="T93" fmla="*/ 0 h 16"/>
                <a:gd name="T94" fmla="*/ 10 w 30"/>
                <a:gd name="T95" fmla="*/ 0 h 16"/>
                <a:gd name="T96" fmla="*/ 9 w 30"/>
                <a:gd name="T97" fmla="*/ 0 h 16"/>
                <a:gd name="T98" fmla="*/ 9 w 30"/>
                <a:gd name="T99" fmla="*/ 4 h 16"/>
                <a:gd name="T100" fmla="*/ 9 w 30"/>
                <a:gd name="T101" fmla="*/ 5 h 16"/>
                <a:gd name="T102" fmla="*/ 5 w 30"/>
                <a:gd name="T103" fmla="*/ 5 h 16"/>
                <a:gd name="T104" fmla="*/ 5 w 30"/>
                <a:gd name="T105" fmla="*/ 9 h 16"/>
                <a:gd name="T106" fmla="*/ 5 w 30"/>
                <a:gd name="T107" fmla="*/ 11 h 16"/>
                <a:gd name="T108" fmla="*/ 3 w 30"/>
                <a:gd name="T109" fmla="*/ 11 h 16"/>
                <a:gd name="T110" fmla="*/ 3 w 30"/>
                <a:gd name="T111" fmla="*/ 14 h 16"/>
                <a:gd name="T112" fmla="*/ 3 w 30"/>
                <a:gd name="T113" fmla="*/ 18 h 16"/>
                <a:gd name="T114" fmla="*/ 3 w 30"/>
                <a:gd name="T115" fmla="*/ 19 h 16"/>
                <a:gd name="T116" fmla="*/ 0 w 30"/>
                <a:gd name="T117" fmla="*/ 19 h 16"/>
                <a:gd name="T118" fmla="*/ 0 w 30"/>
                <a:gd name="T119" fmla="*/ 23 h 16"/>
                <a:gd name="T120" fmla="*/ 0 w 30"/>
                <a:gd name="T121" fmla="*/ 26 h 16"/>
                <a:gd name="T122" fmla="*/ 3 w 30"/>
                <a:gd name="T123" fmla="*/ 26 h 16"/>
                <a:gd name="T124" fmla="*/ 3 w 30"/>
                <a:gd name="T125" fmla="*/ 28 h 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 h="16">
                  <a:moveTo>
                    <a:pt x="2" y="16"/>
                  </a:moveTo>
                  <a:cubicBezTo>
                    <a:pt x="2" y="16"/>
                    <a:pt x="3" y="16"/>
                    <a:pt x="3" y="16"/>
                  </a:cubicBezTo>
                  <a:cubicBezTo>
                    <a:pt x="4" y="16"/>
                    <a:pt x="4" y="16"/>
                    <a:pt x="5" y="16"/>
                  </a:cubicBezTo>
                  <a:cubicBezTo>
                    <a:pt x="5" y="16"/>
                    <a:pt x="6" y="16"/>
                    <a:pt x="6" y="16"/>
                  </a:cubicBezTo>
                  <a:cubicBezTo>
                    <a:pt x="6" y="16"/>
                    <a:pt x="6" y="15"/>
                    <a:pt x="6" y="15"/>
                  </a:cubicBezTo>
                  <a:cubicBezTo>
                    <a:pt x="7" y="15"/>
                    <a:pt x="7" y="15"/>
                    <a:pt x="8" y="15"/>
                  </a:cubicBezTo>
                  <a:cubicBezTo>
                    <a:pt x="8" y="15"/>
                    <a:pt x="9" y="15"/>
                    <a:pt x="9" y="15"/>
                  </a:cubicBezTo>
                  <a:cubicBezTo>
                    <a:pt x="10" y="15"/>
                    <a:pt x="10" y="15"/>
                    <a:pt x="11" y="15"/>
                  </a:cubicBezTo>
                  <a:cubicBezTo>
                    <a:pt x="11" y="14"/>
                    <a:pt x="11" y="13"/>
                    <a:pt x="11" y="13"/>
                  </a:cubicBezTo>
                  <a:cubicBezTo>
                    <a:pt x="11" y="13"/>
                    <a:pt x="12" y="13"/>
                    <a:pt x="13" y="13"/>
                  </a:cubicBezTo>
                  <a:cubicBezTo>
                    <a:pt x="13" y="13"/>
                    <a:pt x="14" y="13"/>
                    <a:pt x="14" y="13"/>
                  </a:cubicBezTo>
                  <a:cubicBezTo>
                    <a:pt x="15" y="13"/>
                    <a:pt x="15" y="13"/>
                    <a:pt x="16" y="13"/>
                  </a:cubicBezTo>
                  <a:cubicBezTo>
                    <a:pt x="16" y="13"/>
                    <a:pt x="17" y="13"/>
                    <a:pt x="17" y="13"/>
                  </a:cubicBezTo>
                  <a:cubicBezTo>
                    <a:pt x="18" y="13"/>
                    <a:pt x="18" y="13"/>
                    <a:pt x="19" y="13"/>
                  </a:cubicBezTo>
                  <a:cubicBezTo>
                    <a:pt x="19" y="13"/>
                    <a:pt x="19" y="14"/>
                    <a:pt x="19" y="15"/>
                  </a:cubicBezTo>
                  <a:cubicBezTo>
                    <a:pt x="19" y="15"/>
                    <a:pt x="20" y="15"/>
                    <a:pt x="20" y="15"/>
                  </a:cubicBezTo>
                  <a:cubicBezTo>
                    <a:pt x="21" y="15"/>
                    <a:pt x="21" y="15"/>
                    <a:pt x="22" y="15"/>
                  </a:cubicBezTo>
                  <a:cubicBezTo>
                    <a:pt x="22" y="15"/>
                    <a:pt x="23" y="15"/>
                    <a:pt x="23" y="15"/>
                  </a:cubicBezTo>
                  <a:cubicBezTo>
                    <a:pt x="24" y="15"/>
                    <a:pt x="25" y="15"/>
                    <a:pt x="25" y="15"/>
                  </a:cubicBezTo>
                  <a:cubicBezTo>
                    <a:pt x="26" y="15"/>
                    <a:pt x="26" y="15"/>
                    <a:pt x="27" y="15"/>
                  </a:cubicBezTo>
                  <a:cubicBezTo>
                    <a:pt x="27" y="15"/>
                    <a:pt x="28" y="15"/>
                    <a:pt x="28" y="15"/>
                  </a:cubicBezTo>
                  <a:cubicBezTo>
                    <a:pt x="29" y="15"/>
                    <a:pt x="29" y="15"/>
                    <a:pt x="30" y="15"/>
                  </a:cubicBezTo>
                  <a:cubicBezTo>
                    <a:pt x="30" y="14"/>
                    <a:pt x="30" y="13"/>
                    <a:pt x="30" y="13"/>
                  </a:cubicBezTo>
                  <a:cubicBezTo>
                    <a:pt x="29" y="13"/>
                    <a:pt x="29" y="13"/>
                    <a:pt x="28" y="13"/>
                  </a:cubicBezTo>
                  <a:cubicBezTo>
                    <a:pt x="28" y="12"/>
                    <a:pt x="28" y="12"/>
                    <a:pt x="28" y="11"/>
                  </a:cubicBezTo>
                  <a:cubicBezTo>
                    <a:pt x="28" y="11"/>
                    <a:pt x="28" y="10"/>
                    <a:pt x="28" y="10"/>
                  </a:cubicBezTo>
                  <a:cubicBezTo>
                    <a:pt x="28" y="10"/>
                    <a:pt x="27" y="10"/>
                    <a:pt x="27" y="10"/>
                  </a:cubicBezTo>
                  <a:cubicBezTo>
                    <a:pt x="26" y="10"/>
                    <a:pt x="26" y="10"/>
                    <a:pt x="25" y="10"/>
                  </a:cubicBezTo>
                  <a:cubicBezTo>
                    <a:pt x="25" y="9"/>
                    <a:pt x="25" y="8"/>
                    <a:pt x="25" y="8"/>
                  </a:cubicBezTo>
                  <a:cubicBezTo>
                    <a:pt x="25" y="8"/>
                    <a:pt x="24" y="8"/>
                    <a:pt x="23" y="8"/>
                  </a:cubicBezTo>
                  <a:cubicBezTo>
                    <a:pt x="23" y="8"/>
                    <a:pt x="22" y="8"/>
                    <a:pt x="22" y="8"/>
                  </a:cubicBezTo>
                  <a:cubicBezTo>
                    <a:pt x="22" y="7"/>
                    <a:pt x="22" y="7"/>
                    <a:pt x="22" y="6"/>
                  </a:cubicBezTo>
                  <a:cubicBezTo>
                    <a:pt x="21" y="6"/>
                    <a:pt x="21" y="6"/>
                    <a:pt x="20" y="6"/>
                  </a:cubicBezTo>
                  <a:cubicBezTo>
                    <a:pt x="20" y="6"/>
                    <a:pt x="19" y="6"/>
                    <a:pt x="19" y="6"/>
                  </a:cubicBezTo>
                  <a:cubicBezTo>
                    <a:pt x="19" y="6"/>
                    <a:pt x="19" y="5"/>
                    <a:pt x="19" y="5"/>
                  </a:cubicBezTo>
                  <a:cubicBezTo>
                    <a:pt x="18" y="5"/>
                    <a:pt x="18" y="5"/>
                    <a:pt x="17" y="5"/>
                  </a:cubicBezTo>
                  <a:cubicBezTo>
                    <a:pt x="17" y="5"/>
                    <a:pt x="16" y="5"/>
                    <a:pt x="16" y="5"/>
                  </a:cubicBezTo>
                  <a:cubicBezTo>
                    <a:pt x="15" y="5"/>
                    <a:pt x="15" y="5"/>
                    <a:pt x="14" y="5"/>
                  </a:cubicBezTo>
                  <a:cubicBezTo>
                    <a:pt x="14" y="5"/>
                    <a:pt x="14" y="6"/>
                    <a:pt x="14" y="6"/>
                  </a:cubicBezTo>
                  <a:cubicBezTo>
                    <a:pt x="14" y="6"/>
                    <a:pt x="13" y="6"/>
                    <a:pt x="13" y="6"/>
                  </a:cubicBezTo>
                  <a:cubicBezTo>
                    <a:pt x="12" y="6"/>
                    <a:pt x="11" y="6"/>
                    <a:pt x="11" y="6"/>
                  </a:cubicBezTo>
                  <a:cubicBezTo>
                    <a:pt x="10" y="6"/>
                    <a:pt x="10" y="6"/>
                    <a:pt x="9" y="6"/>
                  </a:cubicBezTo>
                  <a:cubicBezTo>
                    <a:pt x="9" y="6"/>
                    <a:pt x="9" y="5"/>
                    <a:pt x="9" y="5"/>
                  </a:cubicBezTo>
                  <a:cubicBezTo>
                    <a:pt x="9" y="4"/>
                    <a:pt x="9" y="4"/>
                    <a:pt x="9" y="3"/>
                  </a:cubicBezTo>
                  <a:cubicBezTo>
                    <a:pt x="9" y="3"/>
                    <a:pt x="8" y="3"/>
                    <a:pt x="8" y="3"/>
                  </a:cubicBezTo>
                  <a:cubicBezTo>
                    <a:pt x="8" y="3"/>
                    <a:pt x="8" y="2"/>
                    <a:pt x="8" y="2"/>
                  </a:cubicBezTo>
                  <a:cubicBezTo>
                    <a:pt x="8" y="1"/>
                    <a:pt x="8" y="0"/>
                    <a:pt x="8" y="0"/>
                  </a:cubicBezTo>
                  <a:cubicBezTo>
                    <a:pt x="7" y="0"/>
                    <a:pt x="7" y="0"/>
                    <a:pt x="6" y="0"/>
                  </a:cubicBezTo>
                  <a:cubicBezTo>
                    <a:pt x="6" y="0"/>
                    <a:pt x="5" y="0"/>
                    <a:pt x="5" y="0"/>
                  </a:cubicBezTo>
                  <a:cubicBezTo>
                    <a:pt x="5" y="0"/>
                    <a:pt x="5" y="1"/>
                    <a:pt x="5" y="2"/>
                  </a:cubicBezTo>
                  <a:cubicBezTo>
                    <a:pt x="5" y="2"/>
                    <a:pt x="5" y="3"/>
                    <a:pt x="5" y="3"/>
                  </a:cubicBezTo>
                  <a:cubicBezTo>
                    <a:pt x="4" y="3"/>
                    <a:pt x="4" y="3"/>
                    <a:pt x="3" y="3"/>
                  </a:cubicBezTo>
                  <a:cubicBezTo>
                    <a:pt x="3" y="4"/>
                    <a:pt x="3" y="4"/>
                    <a:pt x="3" y="5"/>
                  </a:cubicBezTo>
                  <a:cubicBezTo>
                    <a:pt x="3" y="5"/>
                    <a:pt x="3" y="6"/>
                    <a:pt x="3" y="6"/>
                  </a:cubicBezTo>
                  <a:cubicBezTo>
                    <a:pt x="3" y="6"/>
                    <a:pt x="2" y="6"/>
                    <a:pt x="2" y="6"/>
                  </a:cubicBezTo>
                  <a:cubicBezTo>
                    <a:pt x="2" y="7"/>
                    <a:pt x="2" y="7"/>
                    <a:pt x="2" y="8"/>
                  </a:cubicBezTo>
                  <a:cubicBezTo>
                    <a:pt x="2" y="8"/>
                    <a:pt x="2" y="9"/>
                    <a:pt x="2" y="10"/>
                  </a:cubicBezTo>
                  <a:cubicBezTo>
                    <a:pt x="2" y="10"/>
                    <a:pt x="2" y="11"/>
                    <a:pt x="2" y="11"/>
                  </a:cubicBezTo>
                  <a:cubicBezTo>
                    <a:pt x="1" y="11"/>
                    <a:pt x="1" y="11"/>
                    <a:pt x="0" y="11"/>
                  </a:cubicBezTo>
                  <a:cubicBezTo>
                    <a:pt x="0" y="12"/>
                    <a:pt x="0" y="12"/>
                    <a:pt x="0" y="13"/>
                  </a:cubicBezTo>
                  <a:cubicBezTo>
                    <a:pt x="0" y="13"/>
                    <a:pt x="0" y="14"/>
                    <a:pt x="0" y="15"/>
                  </a:cubicBezTo>
                  <a:cubicBezTo>
                    <a:pt x="1" y="15"/>
                    <a:pt x="1" y="15"/>
                    <a:pt x="2" y="15"/>
                  </a:cubicBezTo>
                  <a:cubicBezTo>
                    <a:pt x="2" y="15"/>
                    <a:pt x="2" y="16"/>
                    <a:pt x="2" y="16"/>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0" name="Freeform 41027"/>
            <p:cNvSpPr>
              <a:spLocks noEditPoints="1"/>
            </p:cNvSpPr>
            <p:nvPr/>
          </p:nvSpPr>
          <p:spPr bwMode="auto">
            <a:xfrm>
              <a:off x="4049" y="1120"/>
              <a:ext cx="158" cy="73"/>
            </a:xfrm>
            <a:custGeom>
              <a:avLst/>
              <a:gdLst>
                <a:gd name="T0" fmla="*/ 155 w 91"/>
                <a:gd name="T1" fmla="*/ 45 h 42"/>
                <a:gd name="T2" fmla="*/ 153 w 91"/>
                <a:gd name="T3" fmla="*/ 52 h 42"/>
                <a:gd name="T4" fmla="*/ 148 w 91"/>
                <a:gd name="T5" fmla="*/ 47 h 42"/>
                <a:gd name="T6" fmla="*/ 141 w 91"/>
                <a:gd name="T7" fmla="*/ 42 h 42"/>
                <a:gd name="T8" fmla="*/ 130 w 91"/>
                <a:gd name="T9" fmla="*/ 47 h 42"/>
                <a:gd name="T10" fmla="*/ 120 w 91"/>
                <a:gd name="T11" fmla="*/ 52 h 42"/>
                <a:gd name="T12" fmla="*/ 115 w 91"/>
                <a:gd name="T13" fmla="*/ 47 h 42"/>
                <a:gd name="T14" fmla="*/ 125 w 91"/>
                <a:gd name="T15" fmla="*/ 42 h 42"/>
                <a:gd name="T16" fmla="*/ 120 w 91"/>
                <a:gd name="T17" fmla="*/ 30 h 42"/>
                <a:gd name="T18" fmla="*/ 111 w 91"/>
                <a:gd name="T19" fmla="*/ 28 h 42"/>
                <a:gd name="T20" fmla="*/ 115 w 91"/>
                <a:gd name="T21" fmla="*/ 37 h 42"/>
                <a:gd name="T22" fmla="*/ 106 w 91"/>
                <a:gd name="T23" fmla="*/ 45 h 42"/>
                <a:gd name="T24" fmla="*/ 101 w 91"/>
                <a:gd name="T25" fmla="*/ 33 h 42"/>
                <a:gd name="T26" fmla="*/ 92 w 91"/>
                <a:gd name="T27" fmla="*/ 24 h 42"/>
                <a:gd name="T28" fmla="*/ 87 w 91"/>
                <a:gd name="T29" fmla="*/ 14 h 42"/>
                <a:gd name="T30" fmla="*/ 76 w 91"/>
                <a:gd name="T31" fmla="*/ 9 h 42"/>
                <a:gd name="T32" fmla="*/ 68 w 91"/>
                <a:gd name="T33" fmla="*/ 0 h 42"/>
                <a:gd name="T34" fmla="*/ 71 w 91"/>
                <a:gd name="T35" fmla="*/ 9 h 42"/>
                <a:gd name="T36" fmla="*/ 78 w 91"/>
                <a:gd name="T37" fmla="*/ 17 h 42"/>
                <a:gd name="T38" fmla="*/ 90 w 91"/>
                <a:gd name="T39" fmla="*/ 23 h 42"/>
                <a:gd name="T40" fmla="*/ 87 w 91"/>
                <a:gd name="T41" fmla="*/ 30 h 42"/>
                <a:gd name="T42" fmla="*/ 78 w 91"/>
                <a:gd name="T43" fmla="*/ 38 h 42"/>
                <a:gd name="T44" fmla="*/ 71 w 91"/>
                <a:gd name="T45" fmla="*/ 42 h 42"/>
                <a:gd name="T46" fmla="*/ 71 w 91"/>
                <a:gd name="T47" fmla="*/ 37 h 42"/>
                <a:gd name="T48" fmla="*/ 78 w 91"/>
                <a:gd name="T49" fmla="*/ 28 h 42"/>
                <a:gd name="T50" fmla="*/ 68 w 91"/>
                <a:gd name="T51" fmla="*/ 23 h 42"/>
                <a:gd name="T52" fmla="*/ 59 w 91"/>
                <a:gd name="T53" fmla="*/ 14 h 42"/>
                <a:gd name="T54" fmla="*/ 49 w 91"/>
                <a:gd name="T55" fmla="*/ 9 h 42"/>
                <a:gd name="T56" fmla="*/ 38 w 91"/>
                <a:gd name="T57" fmla="*/ 14 h 42"/>
                <a:gd name="T58" fmla="*/ 33 w 91"/>
                <a:gd name="T59" fmla="*/ 19 h 42"/>
                <a:gd name="T60" fmla="*/ 23 w 91"/>
                <a:gd name="T61" fmla="*/ 24 h 42"/>
                <a:gd name="T62" fmla="*/ 23 w 91"/>
                <a:gd name="T63" fmla="*/ 37 h 42"/>
                <a:gd name="T64" fmla="*/ 14 w 91"/>
                <a:gd name="T65" fmla="*/ 45 h 42"/>
                <a:gd name="T66" fmla="*/ 0 w 91"/>
                <a:gd name="T67" fmla="*/ 47 h 42"/>
                <a:gd name="T68" fmla="*/ 14 w 91"/>
                <a:gd name="T69" fmla="*/ 50 h 42"/>
                <a:gd name="T70" fmla="*/ 24 w 91"/>
                <a:gd name="T71" fmla="*/ 45 h 42"/>
                <a:gd name="T72" fmla="*/ 38 w 91"/>
                <a:gd name="T73" fmla="*/ 42 h 42"/>
                <a:gd name="T74" fmla="*/ 54 w 91"/>
                <a:gd name="T75" fmla="*/ 42 h 42"/>
                <a:gd name="T76" fmla="*/ 59 w 91"/>
                <a:gd name="T77" fmla="*/ 47 h 42"/>
                <a:gd name="T78" fmla="*/ 66 w 91"/>
                <a:gd name="T79" fmla="*/ 59 h 42"/>
                <a:gd name="T80" fmla="*/ 78 w 91"/>
                <a:gd name="T81" fmla="*/ 61 h 42"/>
                <a:gd name="T82" fmla="*/ 87 w 91"/>
                <a:gd name="T83" fmla="*/ 70 h 42"/>
                <a:gd name="T84" fmla="*/ 97 w 91"/>
                <a:gd name="T85" fmla="*/ 70 h 42"/>
                <a:gd name="T86" fmla="*/ 102 w 91"/>
                <a:gd name="T87" fmla="*/ 61 h 42"/>
                <a:gd name="T88" fmla="*/ 116 w 91"/>
                <a:gd name="T89" fmla="*/ 64 h 42"/>
                <a:gd name="T90" fmla="*/ 130 w 91"/>
                <a:gd name="T91" fmla="*/ 68 h 42"/>
                <a:gd name="T92" fmla="*/ 144 w 91"/>
                <a:gd name="T93" fmla="*/ 64 h 42"/>
                <a:gd name="T94" fmla="*/ 155 w 91"/>
                <a:gd name="T95" fmla="*/ 64 h 42"/>
                <a:gd name="T96" fmla="*/ 158 w 91"/>
                <a:gd name="T97" fmla="*/ 50 h 42"/>
                <a:gd name="T98" fmla="*/ 28 w 91"/>
                <a:gd name="T99" fmla="*/ 30 h 42"/>
                <a:gd name="T100" fmla="*/ 57 w 91"/>
                <a:gd name="T101" fmla="*/ 24 h 42"/>
                <a:gd name="T102" fmla="*/ 49 w 91"/>
                <a:gd name="T103" fmla="*/ 33 h 42"/>
                <a:gd name="T104" fmla="*/ 52 w 91"/>
                <a:gd name="T105" fmla="*/ 19 h 42"/>
                <a:gd name="T106" fmla="*/ 54 w 91"/>
                <a:gd name="T107" fmla="*/ 23 h 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1" h="42">
                  <a:moveTo>
                    <a:pt x="91" y="29"/>
                  </a:moveTo>
                  <a:cubicBezTo>
                    <a:pt x="91" y="28"/>
                    <a:pt x="91" y="28"/>
                    <a:pt x="91" y="27"/>
                  </a:cubicBezTo>
                  <a:cubicBezTo>
                    <a:pt x="91" y="27"/>
                    <a:pt x="91" y="26"/>
                    <a:pt x="91" y="26"/>
                  </a:cubicBezTo>
                  <a:cubicBezTo>
                    <a:pt x="91" y="25"/>
                    <a:pt x="91" y="25"/>
                    <a:pt x="91" y="24"/>
                  </a:cubicBezTo>
                  <a:cubicBezTo>
                    <a:pt x="90" y="24"/>
                    <a:pt x="90" y="24"/>
                    <a:pt x="89" y="24"/>
                  </a:cubicBezTo>
                  <a:cubicBezTo>
                    <a:pt x="89" y="25"/>
                    <a:pt x="89" y="25"/>
                    <a:pt x="89" y="26"/>
                  </a:cubicBezTo>
                  <a:cubicBezTo>
                    <a:pt x="89" y="26"/>
                    <a:pt x="88" y="26"/>
                    <a:pt x="88" y="26"/>
                  </a:cubicBezTo>
                  <a:cubicBezTo>
                    <a:pt x="88" y="26"/>
                    <a:pt x="88" y="27"/>
                    <a:pt x="88" y="27"/>
                  </a:cubicBezTo>
                  <a:cubicBezTo>
                    <a:pt x="88" y="27"/>
                    <a:pt x="89" y="27"/>
                    <a:pt x="89" y="27"/>
                  </a:cubicBezTo>
                  <a:cubicBezTo>
                    <a:pt x="89" y="28"/>
                    <a:pt x="89" y="28"/>
                    <a:pt x="89" y="29"/>
                  </a:cubicBezTo>
                  <a:cubicBezTo>
                    <a:pt x="89" y="29"/>
                    <a:pt x="88" y="29"/>
                    <a:pt x="88" y="29"/>
                  </a:cubicBezTo>
                  <a:cubicBezTo>
                    <a:pt x="88" y="29"/>
                    <a:pt x="88" y="30"/>
                    <a:pt x="88" y="30"/>
                  </a:cubicBezTo>
                  <a:cubicBezTo>
                    <a:pt x="87" y="30"/>
                    <a:pt x="87" y="30"/>
                    <a:pt x="86" y="30"/>
                  </a:cubicBezTo>
                  <a:cubicBezTo>
                    <a:pt x="86" y="30"/>
                    <a:pt x="85" y="30"/>
                    <a:pt x="85" y="30"/>
                  </a:cubicBezTo>
                  <a:cubicBezTo>
                    <a:pt x="84" y="30"/>
                    <a:pt x="83" y="30"/>
                    <a:pt x="83" y="30"/>
                  </a:cubicBezTo>
                  <a:cubicBezTo>
                    <a:pt x="83" y="30"/>
                    <a:pt x="83" y="29"/>
                    <a:pt x="83" y="29"/>
                  </a:cubicBezTo>
                  <a:cubicBezTo>
                    <a:pt x="83" y="28"/>
                    <a:pt x="83" y="28"/>
                    <a:pt x="83" y="27"/>
                  </a:cubicBezTo>
                  <a:cubicBezTo>
                    <a:pt x="83" y="27"/>
                    <a:pt x="84" y="27"/>
                    <a:pt x="85" y="27"/>
                  </a:cubicBezTo>
                  <a:cubicBezTo>
                    <a:pt x="85" y="27"/>
                    <a:pt x="86" y="27"/>
                    <a:pt x="86" y="27"/>
                  </a:cubicBezTo>
                  <a:cubicBezTo>
                    <a:pt x="86" y="27"/>
                    <a:pt x="86" y="26"/>
                    <a:pt x="86" y="26"/>
                  </a:cubicBezTo>
                  <a:cubicBezTo>
                    <a:pt x="86" y="26"/>
                    <a:pt x="85" y="26"/>
                    <a:pt x="85" y="26"/>
                  </a:cubicBezTo>
                  <a:cubicBezTo>
                    <a:pt x="84" y="26"/>
                    <a:pt x="83" y="26"/>
                    <a:pt x="83" y="26"/>
                  </a:cubicBezTo>
                  <a:cubicBezTo>
                    <a:pt x="82" y="26"/>
                    <a:pt x="82" y="26"/>
                    <a:pt x="81" y="26"/>
                  </a:cubicBezTo>
                  <a:cubicBezTo>
                    <a:pt x="81" y="25"/>
                    <a:pt x="81" y="25"/>
                    <a:pt x="81" y="24"/>
                  </a:cubicBezTo>
                  <a:cubicBezTo>
                    <a:pt x="81" y="24"/>
                    <a:pt x="80" y="24"/>
                    <a:pt x="80" y="24"/>
                  </a:cubicBezTo>
                  <a:cubicBezTo>
                    <a:pt x="80" y="25"/>
                    <a:pt x="80" y="25"/>
                    <a:pt x="80" y="26"/>
                  </a:cubicBezTo>
                  <a:cubicBezTo>
                    <a:pt x="79" y="26"/>
                    <a:pt x="79" y="26"/>
                    <a:pt x="78" y="26"/>
                  </a:cubicBezTo>
                  <a:cubicBezTo>
                    <a:pt x="78" y="26"/>
                    <a:pt x="77" y="26"/>
                    <a:pt x="77" y="26"/>
                  </a:cubicBezTo>
                  <a:cubicBezTo>
                    <a:pt x="76" y="26"/>
                    <a:pt x="76" y="26"/>
                    <a:pt x="75" y="26"/>
                  </a:cubicBezTo>
                  <a:cubicBezTo>
                    <a:pt x="75" y="26"/>
                    <a:pt x="75" y="27"/>
                    <a:pt x="75" y="27"/>
                  </a:cubicBezTo>
                  <a:cubicBezTo>
                    <a:pt x="75" y="27"/>
                    <a:pt x="74" y="27"/>
                    <a:pt x="74" y="27"/>
                  </a:cubicBezTo>
                  <a:cubicBezTo>
                    <a:pt x="73" y="27"/>
                    <a:pt x="73" y="27"/>
                    <a:pt x="72" y="27"/>
                  </a:cubicBezTo>
                  <a:cubicBezTo>
                    <a:pt x="72" y="28"/>
                    <a:pt x="72" y="28"/>
                    <a:pt x="72" y="29"/>
                  </a:cubicBezTo>
                  <a:cubicBezTo>
                    <a:pt x="72" y="29"/>
                    <a:pt x="71" y="29"/>
                    <a:pt x="71" y="29"/>
                  </a:cubicBezTo>
                  <a:cubicBezTo>
                    <a:pt x="71" y="29"/>
                    <a:pt x="71" y="30"/>
                    <a:pt x="71" y="30"/>
                  </a:cubicBezTo>
                  <a:cubicBezTo>
                    <a:pt x="70" y="30"/>
                    <a:pt x="69" y="30"/>
                    <a:pt x="69" y="30"/>
                  </a:cubicBezTo>
                  <a:cubicBezTo>
                    <a:pt x="68" y="30"/>
                    <a:pt x="68" y="30"/>
                    <a:pt x="67" y="30"/>
                  </a:cubicBezTo>
                  <a:cubicBezTo>
                    <a:pt x="67" y="30"/>
                    <a:pt x="66" y="30"/>
                    <a:pt x="66" y="30"/>
                  </a:cubicBezTo>
                  <a:cubicBezTo>
                    <a:pt x="65" y="30"/>
                    <a:pt x="65" y="30"/>
                    <a:pt x="64" y="30"/>
                  </a:cubicBezTo>
                  <a:cubicBezTo>
                    <a:pt x="64" y="30"/>
                    <a:pt x="64" y="29"/>
                    <a:pt x="64" y="29"/>
                  </a:cubicBezTo>
                  <a:cubicBezTo>
                    <a:pt x="64" y="28"/>
                    <a:pt x="64" y="28"/>
                    <a:pt x="64" y="27"/>
                  </a:cubicBezTo>
                  <a:cubicBezTo>
                    <a:pt x="65" y="27"/>
                    <a:pt x="65" y="27"/>
                    <a:pt x="66" y="27"/>
                  </a:cubicBezTo>
                  <a:cubicBezTo>
                    <a:pt x="66" y="27"/>
                    <a:pt x="67" y="27"/>
                    <a:pt x="67" y="27"/>
                  </a:cubicBezTo>
                  <a:cubicBezTo>
                    <a:pt x="68" y="27"/>
                    <a:pt x="68" y="27"/>
                    <a:pt x="69" y="27"/>
                  </a:cubicBezTo>
                  <a:cubicBezTo>
                    <a:pt x="69" y="27"/>
                    <a:pt x="70" y="27"/>
                    <a:pt x="71" y="27"/>
                  </a:cubicBezTo>
                  <a:cubicBezTo>
                    <a:pt x="71" y="27"/>
                    <a:pt x="72" y="27"/>
                    <a:pt x="72" y="27"/>
                  </a:cubicBezTo>
                  <a:cubicBezTo>
                    <a:pt x="72" y="27"/>
                    <a:pt x="72" y="26"/>
                    <a:pt x="72" y="26"/>
                  </a:cubicBezTo>
                  <a:cubicBezTo>
                    <a:pt x="72" y="25"/>
                    <a:pt x="72" y="25"/>
                    <a:pt x="72" y="24"/>
                  </a:cubicBezTo>
                  <a:cubicBezTo>
                    <a:pt x="72" y="24"/>
                    <a:pt x="71" y="24"/>
                    <a:pt x="71" y="24"/>
                  </a:cubicBezTo>
                  <a:cubicBezTo>
                    <a:pt x="71" y="23"/>
                    <a:pt x="71" y="23"/>
                    <a:pt x="71" y="22"/>
                  </a:cubicBezTo>
                  <a:cubicBezTo>
                    <a:pt x="71" y="22"/>
                    <a:pt x="71" y="21"/>
                    <a:pt x="71" y="21"/>
                  </a:cubicBezTo>
                  <a:cubicBezTo>
                    <a:pt x="70" y="21"/>
                    <a:pt x="69" y="21"/>
                    <a:pt x="69" y="21"/>
                  </a:cubicBezTo>
                  <a:cubicBezTo>
                    <a:pt x="69" y="20"/>
                    <a:pt x="69" y="20"/>
                    <a:pt x="69" y="19"/>
                  </a:cubicBezTo>
                  <a:cubicBezTo>
                    <a:pt x="69" y="19"/>
                    <a:pt x="69" y="18"/>
                    <a:pt x="69" y="17"/>
                  </a:cubicBezTo>
                  <a:cubicBezTo>
                    <a:pt x="68" y="17"/>
                    <a:pt x="68" y="17"/>
                    <a:pt x="67" y="17"/>
                  </a:cubicBezTo>
                  <a:cubicBezTo>
                    <a:pt x="67" y="17"/>
                    <a:pt x="67" y="16"/>
                    <a:pt x="67" y="16"/>
                  </a:cubicBezTo>
                  <a:cubicBezTo>
                    <a:pt x="67" y="15"/>
                    <a:pt x="67" y="15"/>
                    <a:pt x="67" y="14"/>
                  </a:cubicBezTo>
                  <a:cubicBezTo>
                    <a:pt x="67" y="14"/>
                    <a:pt x="66" y="14"/>
                    <a:pt x="66" y="14"/>
                  </a:cubicBezTo>
                  <a:cubicBezTo>
                    <a:pt x="65" y="14"/>
                    <a:pt x="65" y="14"/>
                    <a:pt x="64" y="14"/>
                  </a:cubicBezTo>
                  <a:cubicBezTo>
                    <a:pt x="64" y="15"/>
                    <a:pt x="64" y="15"/>
                    <a:pt x="64" y="16"/>
                  </a:cubicBezTo>
                  <a:cubicBezTo>
                    <a:pt x="64" y="16"/>
                    <a:pt x="63" y="16"/>
                    <a:pt x="63" y="16"/>
                  </a:cubicBezTo>
                  <a:cubicBezTo>
                    <a:pt x="63" y="16"/>
                    <a:pt x="63" y="17"/>
                    <a:pt x="63" y="17"/>
                  </a:cubicBezTo>
                  <a:cubicBezTo>
                    <a:pt x="63" y="17"/>
                    <a:pt x="64" y="17"/>
                    <a:pt x="64" y="17"/>
                  </a:cubicBezTo>
                  <a:cubicBezTo>
                    <a:pt x="64" y="18"/>
                    <a:pt x="64" y="19"/>
                    <a:pt x="64" y="19"/>
                  </a:cubicBezTo>
                  <a:cubicBezTo>
                    <a:pt x="65" y="19"/>
                    <a:pt x="65" y="19"/>
                    <a:pt x="66" y="19"/>
                  </a:cubicBezTo>
                  <a:cubicBezTo>
                    <a:pt x="66" y="20"/>
                    <a:pt x="66" y="20"/>
                    <a:pt x="66" y="21"/>
                  </a:cubicBezTo>
                  <a:cubicBezTo>
                    <a:pt x="65" y="21"/>
                    <a:pt x="65" y="21"/>
                    <a:pt x="64" y="21"/>
                  </a:cubicBezTo>
                  <a:cubicBezTo>
                    <a:pt x="64" y="21"/>
                    <a:pt x="64" y="22"/>
                    <a:pt x="64" y="22"/>
                  </a:cubicBezTo>
                  <a:cubicBezTo>
                    <a:pt x="64" y="22"/>
                    <a:pt x="63" y="22"/>
                    <a:pt x="63" y="22"/>
                  </a:cubicBezTo>
                  <a:cubicBezTo>
                    <a:pt x="63" y="23"/>
                    <a:pt x="63" y="23"/>
                    <a:pt x="63" y="24"/>
                  </a:cubicBezTo>
                  <a:cubicBezTo>
                    <a:pt x="63" y="25"/>
                    <a:pt x="63" y="25"/>
                    <a:pt x="63" y="26"/>
                  </a:cubicBezTo>
                  <a:cubicBezTo>
                    <a:pt x="62" y="26"/>
                    <a:pt x="62" y="26"/>
                    <a:pt x="61" y="26"/>
                  </a:cubicBezTo>
                  <a:cubicBezTo>
                    <a:pt x="61" y="26"/>
                    <a:pt x="60" y="26"/>
                    <a:pt x="59" y="26"/>
                  </a:cubicBezTo>
                  <a:cubicBezTo>
                    <a:pt x="59" y="25"/>
                    <a:pt x="59" y="25"/>
                    <a:pt x="59" y="24"/>
                  </a:cubicBezTo>
                  <a:cubicBezTo>
                    <a:pt x="59" y="24"/>
                    <a:pt x="58" y="24"/>
                    <a:pt x="58" y="24"/>
                  </a:cubicBezTo>
                  <a:cubicBezTo>
                    <a:pt x="58" y="23"/>
                    <a:pt x="58" y="23"/>
                    <a:pt x="58" y="22"/>
                  </a:cubicBezTo>
                  <a:cubicBezTo>
                    <a:pt x="58" y="22"/>
                    <a:pt x="58" y="21"/>
                    <a:pt x="58" y="21"/>
                  </a:cubicBezTo>
                  <a:cubicBezTo>
                    <a:pt x="58" y="20"/>
                    <a:pt x="58" y="20"/>
                    <a:pt x="58" y="19"/>
                  </a:cubicBezTo>
                  <a:cubicBezTo>
                    <a:pt x="57" y="19"/>
                    <a:pt x="57" y="19"/>
                    <a:pt x="56" y="19"/>
                  </a:cubicBezTo>
                  <a:cubicBezTo>
                    <a:pt x="56" y="19"/>
                    <a:pt x="56" y="18"/>
                    <a:pt x="56" y="17"/>
                  </a:cubicBezTo>
                  <a:cubicBezTo>
                    <a:pt x="56" y="17"/>
                    <a:pt x="55" y="17"/>
                    <a:pt x="55" y="17"/>
                  </a:cubicBezTo>
                  <a:cubicBezTo>
                    <a:pt x="55" y="17"/>
                    <a:pt x="55" y="16"/>
                    <a:pt x="55" y="16"/>
                  </a:cubicBezTo>
                  <a:cubicBezTo>
                    <a:pt x="55" y="15"/>
                    <a:pt x="55" y="15"/>
                    <a:pt x="55" y="14"/>
                  </a:cubicBezTo>
                  <a:cubicBezTo>
                    <a:pt x="54" y="14"/>
                    <a:pt x="54" y="14"/>
                    <a:pt x="53" y="14"/>
                  </a:cubicBezTo>
                  <a:cubicBezTo>
                    <a:pt x="53" y="14"/>
                    <a:pt x="53" y="13"/>
                    <a:pt x="53" y="13"/>
                  </a:cubicBezTo>
                  <a:cubicBezTo>
                    <a:pt x="53" y="12"/>
                    <a:pt x="53" y="12"/>
                    <a:pt x="53" y="11"/>
                  </a:cubicBezTo>
                  <a:cubicBezTo>
                    <a:pt x="53" y="11"/>
                    <a:pt x="53" y="10"/>
                    <a:pt x="53" y="10"/>
                  </a:cubicBezTo>
                  <a:cubicBezTo>
                    <a:pt x="53" y="10"/>
                    <a:pt x="52" y="10"/>
                    <a:pt x="52" y="10"/>
                  </a:cubicBezTo>
                  <a:cubicBezTo>
                    <a:pt x="51" y="10"/>
                    <a:pt x="51" y="10"/>
                    <a:pt x="50" y="10"/>
                  </a:cubicBezTo>
                  <a:cubicBezTo>
                    <a:pt x="50" y="9"/>
                    <a:pt x="50" y="8"/>
                    <a:pt x="50" y="8"/>
                  </a:cubicBezTo>
                  <a:cubicBezTo>
                    <a:pt x="50" y="8"/>
                    <a:pt x="49" y="8"/>
                    <a:pt x="49" y="8"/>
                  </a:cubicBezTo>
                  <a:cubicBezTo>
                    <a:pt x="48" y="8"/>
                    <a:pt x="48" y="8"/>
                    <a:pt x="47" y="8"/>
                  </a:cubicBezTo>
                  <a:cubicBezTo>
                    <a:pt x="46" y="8"/>
                    <a:pt x="46" y="8"/>
                    <a:pt x="45" y="8"/>
                  </a:cubicBezTo>
                  <a:cubicBezTo>
                    <a:pt x="45" y="7"/>
                    <a:pt x="45" y="7"/>
                    <a:pt x="45" y="6"/>
                  </a:cubicBezTo>
                  <a:cubicBezTo>
                    <a:pt x="45" y="6"/>
                    <a:pt x="44" y="6"/>
                    <a:pt x="44" y="6"/>
                  </a:cubicBezTo>
                  <a:cubicBezTo>
                    <a:pt x="44" y="6"/>
                    <a:pt x="44" y="5"/>
                    <a:pt x="44" y="5"/>
                  </a:cubicBezTo>
                  <a:cubicBezTo>
                    <a:pt x="43" y="5"/>
                    <a:pt x="43" y="5"/>
                    <a:pt x="42" y="5"/>
                  </a:cubicBezTo>
                  <a:cubicBezTo>
                    <a:pt x="42" y="4"/>
                    <a:pt x="42" y="3"/>
                    <a:pt x="42" y="3"/>
                  </a:cubicBezTo>
                  <a:cubicBezTo>
                    <a:pt x="42" y="3"/>
                    <a:pt x="41" y="3"/>
                    <a:pt x="41" y="3"/>
                  </a:cubicBezTo>
                  <a:cubicBezTo>
                    <a:pt x="41" y="2"/>
                    <a:pt x="41" y="2"/>
                    <a:pt x="41" y="1"/>
                  </a:cubicBezTo>
                  <a:cubicBezTo>
                    <a:pt x="40" y="1"/>
                    <a:pt x="40" y="1"/>
                    <a:pt x="39" y="1"/>
                  </a:cubicBezTo>
                  <a:cubicBezTo>
                    <a:pt x="39" y="1"/>
                    <a:pt x="39" y="0"/>
                    <a:pt x="39" y="0"/>
                  </a:cubicBezTo>
                  <a:cubicBezTo>
                    <a:pt x="39" y="0"/>
                    <a:pt x="38" y="0"/>
                    <a:pt x="38" y="0"/>
                  </a:cubicBezTo>
                  <a:cubicBezTo>
                    <a:pt x="38" y="0"/>
                    <a:pt x="38" y="1"/>
                    <a:pt x="38" y="1"/>
                  </a:cubicBezTo>
                  <a:cubicBezTo>
                    <a:pt x="38" y="2"/>
                    <a:pt x="38" y="2"/>
                    <a:pt x="38" y="3"/>
                  </a:cubicBezTo>
                  <a:cubicBezTo>
                    <a:pt x="38" y="3"/>
                    <a:pt x="39" y="3"/>
                    <a:pt x="39" y="3"/>
                  </a:cubicBezTo>
                  <a:cubicBezTo>
                    <a:pt x="39" y="3"/>
                    <a:pt x="39" y="4"/>
                    <a:pt x="39" y="5"/>
                  </a:cubicBezTo>
                  <a:cubicBezTo>
                    <a:pt x="40" y="5"/>
                    <a:pt x="40" y="5"/>
                    <a:pt x="41" y="5"/>
                  </a:cubicBezTo>
                  <a:cubicBezTo>
                    <a:pt x="41" y="5"/>
                    <a:pt x="41" y="6"/>
                    <a:pt x="41" y="6"/>
                  </a:cubicBezTo>
                  <a:cubicBezTo>
                    <a:pt x="41" y="6"/>
                    <a:pt x="42" y="6"/>
                    <a:pt x="42" y="6"/>
                  </a:cubicBezTo>
                  <a:cubicBezTo>
                    <a:pt x="42" y="7"/>
                    <a:pt x="42" y="7"/>
                    <a:pt x="42" y="8"/>
                  </a:cubicBezTo>
                  <a:cubicBezTo>
                    <a:pt x="42" y="8"/>
                    <a:pt x="42" y="9"/>
                    <a:pt x="42" y="10"/>
                  </a:cubicBezTo>
                  <a:cubicBezTo>
                    <a:pt x="43" y="10"/>
                    <a:pt x="43" y="10"/>
                    <a:pt x="44" y="10"/>
                  </a:cubicBezTo>
                  <a:cubicBezTo>
                    <a:pt x="44" y="10"/>
                    <a:pt x="45" y="10"/>
                    <a:pt x="45" y="10"/>
                  </a:cubicBezTo>
                  <a:cubicBezTo>
                    <a:pt x="46" y="10"/>
                    <a:pt x="46" y="10"/>
                    <a:pt x="47" y="10"/>
                  </a:cubicBezTo>
                  <a:cubicBezTo>
                    <a:pt x="47" y="10"/>
                    <a:pt x="47" y="11"/>
                    <a:pt x="47" y="11"/>
                  </a:cubicBezTo>
                  <a:cubicBezTo>
                    <a:pt x="48" y="11"/>
                    <a:pt x="48" y="11"/>
                    <a:pt x="49" y="11"/>
                  </a:cubicBezTo>
                  <a:cubicBezTo>
                    <a:pt x="49" y="12"/>
                    <a:pt x="49" y="12"/>
                    <a:pt x="49" y="13"/>
                  </a:cubicBezTo>
                  <a:cubicBezTo>
                    <a:pt x="49" y="13"/>
                    <a:pt x="50" y="13"/>
                    <a:pt x="50" y="13"/>
                  </a:cubicBezTo>
                  <a:cubicBezTo>
                    <a:pt x="51" y="13"/>
                    <a:pt x="51" y="13"/>
                    <a:pt x="52" y="13"/>
                  </a:cubicBezTo>
                  <a:cubicBezTo>
                    <a:pt x="52" y="13"/>
                    <a:pt x="52" y="14"/>
                    <a:pt x="52" y="14"/>
                  </a:cubicBezTo>
                  <a:cubicBezTo>
                    <a:pt x="52" y="15"/>
                    <a:pt x="52" y="15"/>
                    <a:pt x="52" y="16"/>
                  </a:cubicBezTo>
                  <a:cubicBezTo>
                    <a:pt x="51" y="16"/>
                    <a:pt x="51" y="16"/>
                    <a:pt x="50" y="16"/>
                  </a:cubicBezTo>
                  <a:cubicBezTo>
                    <a:pt x="50" y="16"/>
                    <a:pt x="49" y="16"/>
                    <a:pt x="49" y="16"/>
                  </a:cubicBezTo>
                  <a:cubicBezTo>
                    <a:pt x="49" y="16"/>
                    <a:pt x="49" y="17"/>
                    <a:pt x="49" y="17"/>
                  </a:cubicBezTo>
                  <a:cubicBezTo>
                    <a:pt x="49" y="17"/>
                    <a:pt x="50" y="17"/>
                    <a:pt x="50" y="17"/>
                  </a:cubicBezTo>
                  <a:cubicBezTo>
                    <a:pt x="50" y="18"/>
                    <a:pt x="50" y="19"/>
                    <a:pt x="50" y="19"/>
                  </a:cubicBezTo>
                  <a:cubicBezTo>
                    <a:pt x="50" y="19"/>
                    <a:pt x="49" y="19"/>
                    <a:pt x="49" y="19"/>
                  </a:cubicBezTo>
                  <a:cubicBezTo>
                    <a:pt x="49" y="20"/>
                    <a:pt x="49" y="20"/>
                    <a:pt x="49" y="21"/>
                  </a:cubicBezTo>
                  <a:cubicBezTo>
                    <a:pt x="49" y="21"/>
                    <a:pt x="49" y="22"/>
                    <a:pt x="49" y="22"/>
                  </a:cubicBezTo>
                  <a:cubicBezTo>
                    <a:pt x="48" y="22"/>
                    <a:pt x="48" y="22"/>
                    <a:pt x="47" y="22"/>
                  </a:cubicBezTo>
                  <a:cubicBezTo>
                    <a:pt x="46" y="22"/>
                    <a:pt x="46" y="22"/>
                    <a:pt x="45" y="22"/>
                  </a:cubicBezTo>
                  <a:cubicBezTo>
                    <a:pt x="45" y="23"/>
                    <a:pt x="45" y="23"/>
                    <a:pt x="45" y="24"/>
                  </a:cubicBezTo>
                  <a:cubicBezTo>
                    <a:pt x="45" y="25"/>
                    <a:pt x="45" y="25"/>
                    <a:pt x="45" y="26"/>
                  </a:cubicBezTo>
                  <a:cubicBezTo>
                    <a:pt x="45" y="26"/>
                    <a:pt x="44" y="26"/>
                    <a:pt x="44" y="26"/>
                  </a:cubicBezTo>
                  <a:cubicBezTo>
                    <a:pt x="43" y="26"/>
                    <a:pt x="43" y="26"/>
                    <a:pt x="42" y="26"/>
                  </a:cubicBezTo>
                  <a:cubicBezTo>
                    <a:pt x="42" y="25"/>
                    <a:pt x="42" y="25"/>
                    <a:pt x="42" y="24"/>
                  </a:cubicBezTo>
                  <a:cubicBezTo>
                    <a:pt x="42" y="24"/>
                    <a:pt x="41" y="24"/>
                    <a:pt x="41" y="24"/>
                  </a:cubicBezTo>
                  <a:cubicBezTo>
                    <a:pt x="40" y="24"/>
                    <a:pt x="40" y="24"/>
                    <a:pt x="39" y="24"/>
                  </a:cubicBezTo>
                  <a:cubicBezTo>
                    <a:pt x="39" y="23"/>
                    <a:pt x="39" y="23"/>
                    <a:pt x="39" y="22"/>
                  </a:cubicBezTo>
                  <a:cubicBezTo>
                    <a:pt x="39" y="22"/>
                    <a:pt x="38" y="22"/>
                    <a:pt x="38" y="22"/>
                  </a:cubicBezTo>
                  <a:cubicBezTo>
                    <a:pt x="38" y="22"/>
                    <a:pt x="38" y="21"/>
                    <a:pt x="38" y="21"/>
                  </a:cubicBezTo>
                  <a:cubicBezTo>
                    <a:pt x="38" y="21"/>
                    <a:pt x="39" y="21"/>
                    <a:pt x="39" y="21"/>
                  </a:cubicBezTo>
                  <a:cubicBezTo>
                    <a:pt x="40" y="21"/>
                    <a:pt x="40" y="21"/>
                    <a:pt x="41" y="21"/>
                  </a:cubicBezTo>
                  <a:cubicBezTo>
                    <a:pt x="41" y="21"/>
                    <a:pt x="42" y="21"/>
                    <a:pt x="42" y="21"/>
                  </a:cubicBezTo>
                  <a:cubicBezTo>
                    <a:pt x="43" y="21"/>
                    <a:pt x="43" y="21"/>
                    <a:pt x="44" y="21"/>
                  </a:cubicBezTo>
                  <a:cubicBezTo>
                    <a:pt x="44" y="20"/>
                    <a:pt x="44" y="20"/>
                    <a:pt x="44" y="19"/>
                  </a:cubicBezTo>
                  <a:cubicBezTo>
                    <a:pt x="44" y="19"/>
                    <a:pt x="45" y="19"/>
                    <a:pt x="45" y="19"/>
                  </a:cubicBezTo>
                  <a:cubicBezTo>
                    <a:pt x="45" y="19"/>
                    <a:pt x="45" y="18"/>
                    <a:pt x="45" y="17"/>
                  </a:cubicBezTo>
                  <a:cubicBezTo>
                    <a:pt x="45" y="17"/>
                    <a:pt x="45" y="16"/>
                    <a:pt x="45" y="16"/>
                  </a:cubicBezTo>
                  <a:cubicBezTo>
                    <a:pt x="45" y="16"/>
                    <a:pt x="44" y="16"/>
                    <a:pt x="44" y="16"/>
                  </a:cubicBezTo>
                  <a:cubicBezTo>
                    <a:pt x="44" y="15"/>
                    <a:pt x="44" y="15"/>
                    <a:pt x="44" y="14"/>
                  </a:cubicBezTo>
                  <a:cubicBezTo>
                    <a:pt x="43" y="14"/>
                    <a:pt x="43" y="14"/>
                    <a:pt x="42" y="14"/>
                  </a:cubicBezTo>
                  <a:cubicBezTo>
                    <a:pt x="42" y="14"/>
                    <a:pt x="41" y="14"/>
                    <a:pt x="41" y="14"/>
                  </a:cubicBezTo>
                  <a:cubicBezTo>
                    <a:pt x="41" y="14"/>
                    <a:pt x="41" y="13"/>
                    <a:pt x="41" y="13"/>
                  </a:cubicBezTo>
                  <a:cubicBezTo>
                    <a:pt x="40" y="13"/>
                    <a:pt x="40" y="13"/>
                    <a:pt x="39" y="13"/>
                  </a:cubicBezTo>
                  <a:cubicBezTo>
                    <a:pt x="39" y="13"/>
                    <a:pt x="38" y="13"/>
                    <a:pt x="38" y="13"/>
                  </a:cubicBezTo>
                  <a:cubicBezTo>
                    <a:pt x="38" y="12"/>
                    <a:pt x="38" y="12"/>
                    <a:pt x="38" y="11"/>
                  </a:cubicBezTo>
                  <a:cubicBezTo>
                    <a:pt x="37" y="11"/>
                    <a:pt x="37" y="11"/>
                    <a:pt x="36" y="11"/>
                  </a:cubicBezTo>
                  <a:cubicBezTo>
                    <a:pt x="36" y="11"/>
                    <a:pt x="36" y="10"/>
                    <a:pt x="36" y="10"/>
                  </a:cubicBezTo>
                  <a:cubicBezTo>
                    <a:pt x="35" y="10"/>
                    <a:pt x="35" y="10"/>
                    <a:pt x="34" y="10"/>
                  </a:cubicBezTo>
                  <a:cubicBezTo>
                    <a:pt x="34" y="9"/>
                    <a:pt x="34" y="8"/>
                    <a:pt x="34" y="8"/>
                  </a:cubicBezTo>
                  <a:cubicBezTo>
                    <a:pt x="34" y="8"/>
                    <a:pt x="33" y="8"/>
                    <a:pt x="33" y="8"/>
                  </a:cubicBezTo>
                  <a:cubicBezTo>
                    <a:pt x="33" y="7"/>
                    <a:pt x="33" y="7"/>
                    <a:pt x="33" y="6"/>
                  </a:cubicBezTo>
                  <a:cubicBezTo>
                    <a:pt x="32" y="6"/>
                    <a:pt x="32" y="6"/>
                    <a:pt x="31" y="6"/>
                  </a:cubicBezTo>
                  <a:cubicBezTo>
                    <a:pt x="31" y="6"/>
                    <a:pt x="31" y="5"/>
                    <a:pt x="31" y="5"/>
                  </a:cubicBezTo>
                  <a:cubicBezTo>
                    <a:pt x="31" y="5"/>
                    <a:pt x="30" y="5"/>
                    <a:pt x="30" y="5"/>
                  </a:cubicBezTo>
                  <a:cubicBezTo>
                    <a:pt x="29" y="5"/>
                    <a:pt x="29" y="5"/>
                    <a:pt x="28" y="5"/>
                  </a:cubicBezTo>
                  <a:cubicBezTo>
                    <a:pt x="28" y="5"/>
                    <a:pt x="28" y="6"/>
                    <a:pt x="28" y="6"/>
                  </a:cubicBezTo>
                  <a:cubicBezTo>
                    <a:pt x="28" y="6"/>
                    <a:pt x="27" y="6"/>
                    <a:pt x="27" y="6"/>
                  </a:cubicBezTo>
                  <a:cubicBezTo>
                    <a:pt x="27" y="7"/>
                    <a:pt x="27" y="7"/>
                    <a:pt x="27" y="8"/>
                  </a:cubicBezTo>
                  <a:cubicBezTo>
                    <a:pt x="26" y="8"/>
                    <a:pt x="26" y="8"/>
                    <a:pt x="25" y="8"/>
                  </a:cubicBezTo>
                  <a:cubicBezTo>
                    <a:pt x="25" y="8"/>
                    <a:pt x="24" y="8"/>
                    <a:pt x="24" y="8"/>
                  </a:cubicBezTo>
                  <a:cubicBezTo>
                    <a:pt x="23" y="8"/>
                    <a:pt x="22" y="8"/>
                    <a:pt x="22" y="8"/>
                  </a:cubicBezTo>
                  <a:cubicBezTo>
                    <a:pt x="22" y="7"/>
                    <a:pt x="22" y="7"/>
                    <a:pt x="22" y="6"/>
                  </a:cubicBezTo>
                  <a:cubicBezTo>
                    <a:pt x="21" y="6"/>
                    <a:pt x="21" y="6"/>
                    <a:pt x="20" y="6"/>
                  </a:cubicBezTo>
                  <a:cubicBezTo>
                    <a:pt x="20" y="6"/>
                    <a:pt x="19" y="6"/>
                    <a:pt x="19" y="6"/>
                  </a:cubicBezTo>
                  <a:cubicBezTo>
                    <a:pt x="19" y="7"/>
                    <a:pt x="19" y="7"/>
                    <a:pt x="19" y="8"/>
                  </a:cubicBezTo>
                  <a:cubicBezTo>
                    <a:pt x="19" y="8"/>
                    <a:pt x="19" y="9"/>
                    <a:pt x="19" y="10"/>
                  </a:cubicBezTo>
                  <a:cubicBezTo>
                    <a:pt x="19" y="10"/>
                    <a:pt x="19" y="11"/>
                    <a:pt x="19" y="11"/>
                  </a:cubicBezTo>
                  <a:cubicBezTo>
                    <a:pt x="19" y="12"/>
                    <a:pt x="19" y="12"/>
                    <a:pt x="19" y="13"/>
                  </a:cubicBezTo>
                  <a:cubicBezTo>
                    <a:pt x="18" y="13"/>
                    <a:pt x="18" y="13"/>
                    <a:pt x="17" y="13"/>
                  </a:cubicBezTo>
                  <a:cubicBezTo>
                    <a:pt x="17" y="13"/>
                    <a:pt x="16" y="13"/>
                    <a:pt x="16" y="13"/>
                  </a:cubicBezTo>
                  <a:cubicBezTo>
                    <a:pt x="16" y="13"/>
                    <a:pt x="16" y="14"/>
                    <a:pt x="16" y="14"/>
                  </a:cubicBezTo>
                  <a:cubicBezTo>
                    <a:pt x="15" y="14"/>
                    <a:pt x="15" y="14"/>
                    <a:pt x="14" y="14"/>
                  </a:cubicBezTo>
                  <a:cubicBezTo>
                    <a:pt x="14" y="14"/>
                    <a:pt x="13" y="14"/>
                    <a:pt x="13" y="14"/>
                  </a:cubicBezTo>
                  <a:cubicBezTo>
                    <a:pt x="13" y="15"/>
                    <a:pt x="13" y="15"/>
                    <a:pt x="13" y="16"/>
                  </a:cubicBezTo>
                  <a:cubicBezTo>
                    <a:pt x="12" y="16"/>
                    <a:pt x="12" y="16"/>
                    <a:pt x="11" y="16"/>
                  </a:cubicBezTo>
                  <a:cubicBezTo>
                    <a:pt x="11" y="16"/>
                    <a:pt x="11" y="17"/>
                    <a:pt x="11" y="17"/>
                  </a:cubicBezTo>
                  <a:cubicBezTo>
                    <a:pt x="11" y="18"/>
                    <a:pt x="11" y="19"/>
                    <a:pt x="11" y="19"/>
                  </a:cubicBezTo>
                  <a:cubicBezTo>
                    <a:pt x="12" y="19"/>
                    <a:pt x="12" y="19"/>
                    <a:pt x="13" y="19"/>
                  </a:cubicBezTo>
                  <a:cubicBezTo>
                    <a:pt x="13" y="20"/>
                    <a:pt x="13" y="20"/>
                    <a:pt x="13" y="21"/>
                  </a:cubicBezTo>
                  <a:cubicBezTo>
                    <a:pt x="12" y="21"/>
                    <a:pt x="12" y="21"/>
                    <a:pt x="11" y="21"/>
                  </a:cubicBezTo>
                  <a:cubicBezTo>
                    <a:pt x="11" y="21"/>
                    <a:pt x="11" y="22"/>
                    <a:pt x="11" y="22"/>
                  </a:cubicBezTo>
                  <a:cubicBezTo>
                    <a:pt x="11" y="22"/>
                    <a:pt x="10" y="22"/>
                    <a:pt x="10" y="22"/>
                  </a:cubicBezTo>
                  <a:cubicBezTo>
                    <a:pt x="10" y="23"/>
                    <a:pt x="10" y="23"/>
                    <a:pt x="10" y="24"/>
                  </a:cubicBezTo>
                  <a:cubicBezTo>
                    <a:pt x="9" y="24"/>
                    <a:pt x="8" y="24"/>
                    <a:pt x="8" y="24"/>
                  </a:cubicBezTo>
                  <a:cubicBezTo>
                    <a:pt x="8" y="25"/>
                    <a:pt x="8" y="25"/>
                    <a:pt x="8" y="26"/>
                  </a:cubicBezTo>
                  <a:cubicBezTo>
                    <a:pt x="7" y="26"/>
                    <a:pt x="7" y="26"/>
                    <a:pt x="6" y="26"/>
                  </a:cubicBezTo>
                  <a:cubicBezTo>
                    <a:pt x="6" y="26"/>
                    <a:pt x="5" y="26"/>
                    <a:pt x="5" y="26"/>
                  </a:cubicBezTo>
                  <a:cubicBezTo>
                    <a:pt x="5" y="26"/>
                    <a:pt x="5" y="27"/>
                    <a:pt x="5" y="27"/>
                  </a:cubicBezTo>
                  <a:cubicBezTo>
                    <a:pt x="4" y="27"/>
                    <a:pt x="4" y="27"/>
                    <a:pt x="3" y="27"/>
                  </a:cubicBezTo>
                  <a:cubicBezTo>
                    <a:pt x="3" y="27"/>
                    <a:pt x="2" y="27"/>
                    <a:pt x="2" y="27"/>
                  </a:cubicBezTo>
                  <a:cubicBezTo>
                    <a:pt x="1" y="27"/>
                    <a:pt x="1" y="27"/>
                    <a:pt x="0" y="27"/>
                  </a:cubicBezTo>
                  <a:cubicBezTo>
                    <a:pt x="0" y="28"/>
                    <a:pt x="0" y="28"/>
                    <a:pt x="0" y="29"/>
                  </a:cubicBezTo>
                  <a:cubicBezTo>
                    <a:pt x="1" y="29"/>
                    <a:pt x="1" y="29"/>
                    <a:pt x="2" y="29"/>
                  </a:cubicBezTo>
                  <a:cubicBezTo>
                    <a:pt x="2" y="29"/>
                    <a:pt x="3" y="29"/>
                    <a:pt x="3" y="29"/>
                  </a:cubicBezTo>
                  <a:cubicBezTo>
                    <a:pt x="4" y="29"/>
                    <a:pt x="4" y="29"/>
                    <a:pt x="5" y="29"/>
                  </a:cubicBezTo>
                  <a:cubicBezTo>
                    <a:pt x="5" y="29"/>
                    <a:pt x="6" y="29"/>
                    <a:pt x="6" y="29"/>
                  </a:cubicBezTo>
                  <a:cubicBezTo>
                    <a:pt x="7" y="29"/>
                    <a:pt x="7" y="29"/>
                    <a:pt x="8" y="29"/>
                  </a:cubicBezTo>
                  <a:cubicBezTo>
                    <a:pt x="8" y="28"/>
                    <a:pt x="8" y="28"/>
                    <a:pt x="8" y="27"/>
                  </a:cubicBezTo>
                  <a:cubicBezTo>
                    <a:pt x="8" y="27"/>
                    <a:pt x="9" y="27"/>
                    <a:pt x="10" y="27"/>
                  </a:cubicBezTo>
                  <a:cubicBezTo>
                    <a:pt x="10" y="27"/>
                    <a:pt x="11" y="27"/>
                    <a:pt x="11" y="27"/>
                  </a:cubicBezTo>
                  <a:cubicBezTo>
                    <a:pt x="11" y="27"/>
                    <a:pt x="11" y="26"/>
                    <a:pt x="11" y="26"/>
                  </a:cubicBezTo>
                  <a:cubicBezTo>
                    <a:pt x="12" y="26"/>
                    <a:pt x="12" y="26"/>
                    <a:pt x="13" y="26"/>
                  </a:cubicBezTo>
                  <a:cubicBezTo>
                    <a:pt x="13" y="26"/>
                    <a:pt x="14" y="26"/>
                    <a:pt x="14" y="26"/>
                  </a:cubicBezTo>
                  <a:cubicBezTo>
                    <a:pt x="15" y="26"/>
                    <a:pt x="15" y="26"/>
                    <a:pt x="16" y="26"/>
                  </a:cubicBezTo>
                  <a:cubicBezTo>
                    <a:pt x="16" y="26"/>
                    <a:pt x="17" y="26"/>
                    <a:pt x="17" y="26"/>
                  </a:cubicBezTo>
                  <a:cubicBezTo>
                    <a:pt x="18" y="26"/>
                    <a:pt x="18" y="26"/>
                    <a:pt x="19" y="26"/>
                  </a:cubicBezTo>
                  <a:cubicBezTo>
                    <a:pt x="19" y="25"/>
                    <a:pt x="19" y="25"/>
                    <a:pt x="19" y="24"/>
                  </a:cubicBezTo>
                  <a:cubicBezTo>
                    <a:pt x="19" y="24"/>
                    <a:pt x="20" y="24"/>
                    <a:pt x="20" y="24"/>
                  </a:cubicBezTo>
                  <a:cubicBezTo>
                    <a:pt x="21" y="24"/>
                    <a:pt x="21" y="24"/>
                    <a:pt x="22" y="24"/>
                  </a:cubicBezTo>
                  <a:cubicBezTo>
                    <a:pt x="22" y="24"/>
                    <a:pt x="23" y="24"/>
                    <a:pt x="24" y="24"/>
                  </a:cubicBezTo>
                  <a:cubicBezTo>
                    <a:pt x="24" y="24"/>
                    <a:pt x="25" y="24"/>
                    <a:pt x="25" y="24"/>
                  </a:cubicBezTo>
                  <a:cubicBezTo>
                    <a:pt x="26" y="24"/>
                    <a:pt x="26" y="24"/>
                    <a:pt x="27" y="24"/>
                  </a:cubicBezTo>
                  <a:cubicBezTo>
                    <a:pt x="27" y="24"/>
                    <a:pt x="28" y="24"/>
                    <a:pt x="28" y="24"/>
                  </a:cubicBezTo>
                  <a:cubicBezTo>
                    <a:pt x="29" y="24"/>
                    <a:pt x="29" y="24"/>
                    <a:pt x="30" y="24"/>
                  </a:cubicBezTo>
                  <a:cubicBezTo>
                    <a:pt x="30" y="24"/>
                    <a:pt x="31" y="24"/>
                    <a:pt x="31" y="24"/>
                  </a:cubicBezTo>
                  <a:cubicBezTo>
                    <a:pt x="32" y="24"/>
                    <a:pt x="32" y="24"/>
                    <a:pt x="33" y="24"/>
                  </a:cubicBezTo>
                  <a:cubicBezTo>
                    <a:pt x="33" y="24"/>
                    <a:pt x="34" y="24"/>
                    <a:pt x="34" y="24"/>
                  </a:cubicBezTo>
                  <a:cubicBezTo>
                    <a:pt x="35" y="24"/>
                    <a:pt x="35" y="24"/>
                    <a:pt x="36" y="24"/>
                  </a:cubicBezTo>
                  <a:cubicBezTo>
                    <a:pt x="36" y="25"/>
                    <a:pt x="36" y="25"/>
                    <a:pt x="36" y="26"/>
                  </a:cubicBezTo>
                  <a:cubicBezTo>
                    <a:pt x="35" y="26"/>
                    <a:pt x="35" y="26"/>
                    <a:pt x="34" y="26"/>
                  </a:cubicBezTo>
                  <a:cubicBezTo>
                    <a:pt x="34" y="26"/>
                    <a:pt x="34" y="27"/>
                    <a:pt x="34" y="27"/>
                  </a:cubicBezTo>
                  <a:cubicBezTo>
                    <a:pt x="35" y="27"/>
                    <a:pt x="35" y="27"/>
                    <a:pt x="36" y="27"/>
                  </a:cubicBezTo>
                  <a:cubicBezTo>
                    <a:pt x="36" y="28"/>
                    <a:pt x="36" y="28"/>
                    <a:pt x="36" y="29"/>
                  </a:cubicBezTo>
                  <a:cubicBezTo>
                    <a:pt x="36" y="29"/>
                    <a:pt x="36" y="30"/>
                    <a:pt x="36" y="30"/>
                  </a:cubicBezTo>
                  <a:cubicBezTo>
                    <a:pt x="36" y="31"/>
                    <a:pt x="36" y="31"/>
                    <a:pt x="36" y="32"/>
                  </a:cubicBezTo>
                  <a:cubicBezTo>
                    <a:pt x="36" y="33"/>
                    <a:pt x="36" y="33"/>
                    <a:pt x="36" y="34"/>
                  </a:cubicBezTo>
                  <a:cubicBezTo>
                    <a:pt x="37" y="34"/>
                    <a:pt x="37" y="34"/>
                    <a:pt x="38" y="34"/>
                  </a:cubicBezTo>
                  <a:cubicBezTo>
                    <a:pt x="38" y="34"/>
                    <a:pt x="38" y="35"/>
                    <a:pt x="38" y="35"/>
                  </a:cubicBezTo>
                  <a:cubicBezTo>
                    <a:pt x="38" y="35"/>
                    <a:pt x="39" y="35"/>
                    <a:pt x="39" y="35"/>
                  </a:cubicBezTo>
                  <a:cubicBezTo>
                    <a:pt x="40" y="35"/>
                    <a:pt x="40" y="35"/>
                    <a:pt x="41" y="35"/>
                  </a:cubicBezTo>
                  <a:cubicBezTo>
                    <a:pt x="41" y="35"/>
                    <a:pt x="42" y="35"/>
                    <a:pt x="42" y="35"/>
                  </a:cubicBezTo>
                  <a:cubicBezTo>
                    <a:pt x="43" y="35"/>
                    <a:pt x="43" y="35"/>
                    <a:pt x="44" y="35"/>
                  </a:cubicBezTo>
                  <a:cubicBezTo>
                    <a:pt x="44" y="35"/>
                    <a:pt x="45" y="35"/>
                    <a:pt x="45" y="35"/>
                  </a:cubicBezTo>
                  <a:cubicBezTo>
                    <a:pt x="45" y="36"/>
                    <a:pt x="45" y="36"/>
                    <a:pt x="45" y="37"/>
                  </a:cubicBezTo>
                  <a:cubicBezTo>
                    <a:pt x="46" y="37"/>
                    <a:pt x="46" y="37"/>
                    <a:pt x="47" y="37"/>
                  </a:cubicBezTo>
                  <a:cubicBezTo>
                    <a:pt x="47" y="37"/>
                    <a:pt x="47" y="38"/>
                    <a:pt x="47" y="39"/>
                  </a:cubicBezTo>
                  <a:cubicBezTo>
                    <a:pt x="47" y="39"/>
                    <a:pt x="47" y="40"/>
                    <a:pt x="47" y="40"/>
                  </a:cubicBezTo>
                  <a:cubicBezTo>
                    <a:pt x="48" y="40"/>
                    <a:pt x="48" y="40"/>
                    <a:pt x="49" y="40"/>
                  </a:cubicBezTo>
                  <a:cubicBezTo>
                    <a:pt x="49" y="40"/>
                    <a:pt x="50" y="40"/>
                    <a:pt x="50" y="40"/>
                  </a:cubicBezTo>
                  <a:cubicBezTo>
                    <a:pt x="51" y="40"/>
                    <a:pt x="51" y="40"/>
                    <a:pt x="52" y="40"/>
                  </a:cubicBezTo>
                  <a:cubicBezTo>
                    <a:pt x="52" y="40"/>
                    <a:pt x="53" y="40"/>
                    <a:pt x="53" y="40"/>
                  </a:cubicBezTo>
                  <a:cubicBezTo>
                    <a:pt x="53" y="41"/>
                    <a:pt x="53" y="41"/>
                    <a:pt x="53" y="42"/>
                  </a:cubicBezTo>
                  <a:cubicBezTo>
                    <a:pt x="54" y="42"/>
                    <a:pt x="54" y="42"/>
                    <a:pt x="55" y="42"/>
                  </a:cubicBezTo>
                  <a:cubicBezTo>
                    <a:pt x="55" y="41"/>
                    <a:pt x="55" y="41"/>
                    <a:pt x="55" y="40"/>
                  </a:cubicBezTo>
                  <a:cubicBezTo>
                    <a:pt x="55" y="40"/>
                    <a:pt x="56" y="40"/>
                    <a:pt x="56" y="40"/>
                  </a:cubicBezTo>
                  <a:cubicBezTo>
                    <a:pt x="56" y="40"/>
                    <a:pt x="56" y="39"/>
                    <a:pt x="56" y="39"/>
                  </a:cubicBezTo>
                  <a:cubicBezTo>
                    <a:pt x="56" y="38"/>
                    <a:pt x="56" y="37"/>
                    <a:pt x="56" y="37"/>
                  </a:cubicBezTo>
                  <a:cubicBezTo>
                    <a:pt x="56" y="36"/>
                    <a:pt x="56" y="36"/>
                    <a:pt x="56" y="36"/>
                  </a:cubicBezTo>
                  <a:cubicBezTo>
                    <a:pt x="56" y="35"/>
                    <a:pt x="56" y="35"/>
                    <a:pt x="56" y="35"/>
                  </a:cubicBezTo>
                  <a:cubicBezTo>
                    <a:pt x="57" y="35"/>
                    <a:pt x="57" y="35"/>
                    <a:pt x="58" y="35"/>
                  </a:cubicBezTo>
                  <a:cubicBezTo>
                    <a:pt x="58" y="35"/>
                    <a:pt x="59" y="35"/>
                    <a:pt x="59" y="35"/>
                  </a:cubicBezTo>
                  <a:cubicBezTo>
                    <a:pt x="60" y="35"/>
                    <a:pt x="61" y="35"/>
                    <a:pt x="61" y="35"/>
                  </a:cubicBezTo>
                  <a:cubicBezTo>
                    <a:pt x="62" y="35"/>
                    <a:pt x="62" y="35"/>
                    <a:pt x="63" y="35"/>
                  </a:cubicBezTo>
                  <a:cubicBezTo>
                    <a:pt x="63" y="35"/>
                    <a:pt x="64" y="35"/>
                    <a:pt x="64" y="35"/>
                  </a:cubicBezTo>
                  <a:cubicBezTo>
                    <a:pt x="64" y="36"/>
                    <a:pt x="64" y="36"/>
                    <a:pt x="64" y="37"/>
                  </a:cubicBezTo>
                  <a:cubicBezTo>
                    <a:pt x="65" y="37"/>
                    <a:pt x="65" y="37"/>
                    <a:pt x="66" y="37"/>
                  </a:cubicBezTo>
                  <a:cubicBezTo>
                    <a:pt x="66" y="37"/>
                    <a:pt x="67" y="37"/>
                    <a:pt x="67" y="37"/>
                  </a:cubicBezTo>
                  <a:cubicBezTo>
                    <a:pt x="68" y="37"/>
                    <a:pt x="68" y="37"/>
                    <a:pt x="69" y="37"/>
                  </a:cubicBezTo>
                  <a:cubicBezTo>
                    <a:pt x="69" y="37"/>
                    <a:pt x="69" y="38"/>
                    <a:pt x="69" y="39"/>
                  </a:cubicBezTo>
                  <a:cubicBezTo>
                    <a:pt x="69" y="39"/>
                    <a:pt x="70" y="39"/>
                    <a:pt x="71" y="39"/>
                  </a:cubicBezTo>
                  <a:cubicBezTo>
                    <a:pt x="71" y="39"/>
                    <a:pt x="72" y="39"/>
                    <a:pt x="72" y="39"/>
                  </a:cubicBezTo>
                  <a:cubicBezTo>
                    <a:pt x="73" y="39"/>
                    <a:pt x="73" y="39"/>
                    <a:pt x="74" y="39"/>
                  </a:cubicBezTo>
                  <a:cubicBezTo>
                    <a:pt x="74" y="39"/>
                    <a:pt x="75" y="39"/>
                    <a:pt x="75" y="39"/>
                  </a:cubicBezTo>
                  <a:cubicBezTo>
                    <a:pt x="76" y="39"/>
                    <a:pt x="76" y="39"/>
                    <a:pt x="77" y="39"/>
                  </a:cubicBezTo>
                  <a:cubicBezTo>
                    <a:pt x="77" y="39"/>
                    <a:pt x="78" y="39"/>
                    <a:pt x="78" y="39"/>
                  </a:cubicBezTo>
                  <a:cubicBezTo>
                    <a:pt x="79" y="39"/>
                    <a:pt x="79" y="39"/>
                    <a:pt x="80" y="39"/>
                  </a:cubicBezTo>
                  <a:cubicBezTo>
                    <a:pt x="80" y="38"/>
                    <a:pt x="80" y="37"/>
                    <a:pt x="80" y="37"/>
                  </a:cubicBezTo>
                  <a:cubicBezTo>
                    <a:pt x="80" y="37"/>
                    <a:pt x="81" y="37"/>
                    <a:pt x="81" y="37"/>
                  </a:cubicBezTo>
                  <a:cubicBezTo>
                    <a:pt x="82" y="37"/>
                    <a:pt x="82" y="37"/>
                    <a:pt x="83" y="37"/>
                  </a:cubicBezTo>
                  <a:cubicBezTo>
                    <a:pt x="83" y="37"/>
                    <a:pt x="83" y="38"/>
                    <a:pt x="83" y="39"/>
                  </a:cubicBezTo>
                  <a:cubicBezTo>
                    <a:pt x="83" y="39"/>
                    <a:pt x="84" y="39"/>
                    <a:pt x="85" y="39"/>
                  </a:cubicBezTo>
                  <a:cubicBezTo>
                    <a:pt x="85" y="39"/>
                    <a:pt x="86" y="39"/>
                    <a:pt x="86" y="39"/>
                  </a:cubicBezTo>
                  <a:cubicBezTo>
                    <a:pt x="87" y="39"/>
                    <a:pt x="87" y="39"/>
                    <a:pt x="88" y="39"/>
                  </a:cubicBezTo>
                  <a:cubicBezTo>
                    <a:pt x="88" y="38"/>
                    <a:pt x="88" y="37"/>
                    <a:pt x="88" y="37"/>
                  </a:cubicBezTo>
                  <a:cubicBezTo>
                    <a:pt x="88" y="37"/>
                    <a:pt x="89" y="37"/>
                    <a:pt x="89" y="37"/>
                  </a:cubicBezTo>
                  <a:cubicBezTo>
                    <a:pt x="89" y="36"/>
                    <a:pt x="89" y="36"/>
                    <a:pt x="89" y="35"/>
                  </a:cubicBezTo>
                  <a:cubicBezTo>
                    <a:pt x="89" y="35"/>
                    <a:pt x="89" y="34"/>
                    <a:pt x="89" y="34"/>
                  </a:cubicBezTo>
                  <a:cubicBezTo>
                    <a:pt x="89" y="33"/>
                    <a:pt x="89" y="33"/>
                    <a:pt x="89" y="32"/>
                  </a:cubicBezTo>
                  <a:cubicBezTo>
                    <a:pt x="89" y="31"/>
                    <a:pt x="89" y="31"/>
                    <a:pt x="89" y="30"/>
                  </a:cubicBezTo>
                  <a:cubicBezTo>
                    <a:pt x="90" y="30"/>
                    <a:pt x="90" y="30"/>
                    <a:pt x="91" y="30"/>
                  </a:cubicBezTo>
                  <a:cubicBezTo>
                    <a:pt x="91" y="30"/>
                    <a:pt x="91" y="29"/>
                    <a:pt x="91" y="29"/>
                  </a:cubicBezTo>
                  <a:close/>
                  <a:moveTo>
                    <a:pt x="20" y="17"/>
                  </a:moveTo>
                  <a:cubicBezTo>
                    <a:pt x="20" y="17"/>
                    <a:pt x="19" y="17"/>
                    <a:pt x="19" y="17"/>
                  </a:cubicBezTo>
                  <a:cubicBezTo>
                    <a:pt x="19" y="18"/>
                    <a:pt x="19" y="19"/>
                    <a:pt x="19" y="19"/>
                  </a:cubicBezTo>
                  <a:cubicBezTo>
                    <a:pt x="18" y="19"/>
                    <a:pt x="18" y="19"/>
                    <a:pt x="17" y="19"/>
                  </a:cubicBezTo>
                  <a:cubicBezTo>
                    <a:pt x="17" y="19"/>
                    <a:pt x="17" y="18"/>
                    <a:pt x="17" y="17"/>
                  </a:cubicBezTo>
                  <a:cubicBezTo>
                    <a:pt x="17" y="17"/>
                    <a:pt x="16" y="17"/>
                    <a:pt x="16" y="17"/>
                  </a:cubicBezTo>
                  <a:cubicBezTo>
                    <a:pt x="16" y="17"/>
                    <a:pt x="16" y="16"/>
                    <a:pt x="16" y="16"/>
                  </a:cubicBezTo>
                  <a:cubicBezTo>
                    <a:pt x="16" y="16"/>
                    <a:pt x="17" y="16"/>
                    <a:pt x="17" y="16"/>
                  </a:cubicBezTo>
                  <a:cubicBezTo>
                    <a:pt x="18" y="16"/>
                    <a:pt x="18" y="16"/>
                    <a:pt x="19" y="16"/>
                  </a:cubicBezTo>
                  <a:cubicBezTo>
                    <a:pt x="19" y="16"/>
                    <a:pt x="20" y="16"/>
                    <a:pt x="20" y="16"/>
                  </a:cubicBezTo>
                  <a:cubicBezTo>
                    <a:pt x="20" y="16"/>
                    <a:pt x="20" y="17"/>
                    <a:pt x="20" y="17"/>
                  </a:cubicBezTo>
                  <a:close/>
                  <a:moveTo>
                    <a:pt x="33" y="14"/>
                  </a:moveTo>
                  <a:cubicBezTo>
                    <a:pt x="33" y="15"/>
                    <a:pt x="33" y="15"/>
                    <a:pt x="33" y="16"/>
                  </a:cubicBezTo>
                  <a:cubicBezTo>
                    <a:pt x="33" y="16"/>
                    <a:pt x="33" y="17"/>
                    <a:pt x="33" y="17"/>
                  </a:cubicBezTo>
                  <a:cubicBezTo>
                    <a:pt x="33" y="18"/>
                    <a:pt x="33" y="19"/>
                    <a:pt x="33" y="19"/>
                  </a:cubicBezTo>
                  <a:cubicBezTo>
                    <a:pt x="32" y="19"/>
                    <a:pt x="32" y="19"/>
                    <a:pt x="31" y="19"/>
                  </a:cubicBezTo>
                  <a:cubicBezTo>
                    <a:pt x="31" y="19"/>
                    <a:pt x="30" y="19"/>
                    <a:pt x="30" y="19"/>
                  </a:cubicBezTo>
                  <a:cubicBezTo>
                    <a:pt x="29" y="19"/>
                    <a:pt x="29" y="19"/>
                    <a:pt x="28" y="19"/>
                  </a:cubicBezTo>
                  <a:cubicBezTo>
                    <a:pt x="28" y="19"/>
                    <a:pt x="28" y="18"/>
                    <a:pt x="28" y="17"/>
                  </a:cubicBezTo>
                  <a:cubicBezTo>
                    <a:pt x="28" y="17"/>
                    <a:pt x="28" y="16"/>
                    <a:pt x="28" y="16"/>
                  </a:cubicBezTo>
                  <a:cubicBezTo>
                    <a:pt x="28" y="15"/>
                    <a:pt x="28" y="15"/>
                    <a:pt x="28" y="14"/>
                  </a:cubicBezTo>
                  <a:cubicBezTo>
                    <a:pt x="29" y="14"/>
                    <a:pt x="29" y="14"/>
                    <a:pt x="30" y="14"/>
                  </a:cubicBezTo>
                  <a:cubicBezTo>
                    <a:pt x="30" y="14"/>
                    <a:pt x="30" y="13"/>
                    <a:pt x="30" y="13"/>
                  </a:cubicBezTo>
                  <a:cubicBezTo>
                    <a:pt x="30" y="12"/>
                    <a:pt x="30" y="12"/>
                    <a:pt x="30" y="11"/>
                  </a:cubicBezTo>
                  <a:cubicBezTo>
                    <a:pt x="30" y="11"/>
                    <a:pt x="30" y="10"/>
                    <a:pt x="30" y="10"/>
                  </a:cubicBezTo>
                  <a:cubicBezTo>
                    <a:pt x="30" y="9"/>
                    <a:pt x="30" y="8"/>
                    <a:pt x="30" y="8"/>
                  </a:cubicBezTo>
                  <a:cubicBezTo>
                    <a:pt x="30" y="8"/>
                    <a:pt x="31" y="8"/>
                    <a:pt x="31" y="8"/>
                  </a:cubicBezTo>
                  <a:cubicBezTo>
                    <a:pt x="31" y="8"/>
                    <a:pt x="31" y="9"/>
                    <a:pt x="31" y="10"/>
                  </a:cubicBezTo>
                  <a:cubicBezTo>
                    <a:pt x="31" y="10"/>
                    <a:pt x="31" y="11"/>
                    <a:pt x="31" y="11"/>
                  </a:cubicBezTo>
                  <a:cubicBezTo>
                    <a:pt x="31" y="12"/>
                    <a:pt x="31" y="12"/>
                    <a:pt x="31" y="13"/>
                  </a:cubicBezTo>
                  <a:cubicBezTo>
                    <a:pt x="32" y="13"/>
                    <a:pt x="32" y="13"/>
                    <a:pt x="33" y="13"/>
                  </a:cubicBezTo>
                  <a:cubicBezTo>
                    <a:pt x="33" y="13"/>
                    <a:pt x="33" y="14"/>
                    <a:pt x="33" y="1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1" name="Freeform 41028"/>
            <p:cNvSpPr/>
            <p:nvPr/>
          </p:nvSpPr>
          <p:spPr bwMode="auto">
            <a:xfrm>
              <a:off x="4199" y="1108"/>
              <a:ext cx="8" cy="7"/>
            </a:xfrm>
            <a:custGeom>
              <a:avLst/>
              <a:gdLst>
                <a:gd name="T0" fmla="*/ 0 w 5"/>
                <a:gd name="T1" fmla="*/ 7 h 4"/>
                <a:gd name="T2" fmla="*/ 3 w 5"/>
                <a:gd name="T3" fmla="*/ 7 h 4"/>
                <a:gd name="T4" fmla="*/ 5 w 5"/>
                <a:gd name="T5" fmla="*/ 7 h 4"/>
                <a:gd name="T6" fmla="*/ 8 w 5"/>
                <a:gd name="T7" fmla="*/ 7 h 4"/>
                <a:gd name="T8" fmla="*/ 8 w 5"/>
                <a:gd name="T9" fmla="*/ 4 h 4"/>
                <a:gd name="T10" fmla="*/ 8 w 5"/>
                <a:gd name="T11" fmla="*/ 0 h 4"/>
                <a:gd name="T12" fmla="*/ 5 w 5"/>
                <a:gd name="T13" fmla="*/ 0 h 4"/>
                <a:gd name="T14" fmla="*/ 3 w 5"/>
                <a:gd name="T15" fmla="*/ 0 h 4"/>
                <a:gd name="T16" fmla="*/ 3 w 5"/>
                <a:gd name="T17" fmla="*/ 4 h 4"/>
                <a:gd name="T18" fmla="*/ 0 w 5"/>
                <a:gd name="T19" fmla="*/ 4 h 4"/>
                <a:gd name="T20" fmla="*/ 0 w 5"/>
                <a:gd name="T21" fmla="*/ 7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4">
                  <a:moveTo>
                    <a:pt x="0" y="4"/>
                  </a:moveTo>
                  <a:cubicBezTo>
                    <a:pt x="1" y="4"/>
                    <a:pt x="1" y="4"/>
                    <a:pt x="2" y="4"/>
                  </a:cubicBezTo>
                  <a:cubicBezTo>
                    <a:pt x="2" y="4"/>
                    <a:pt x="3" y="4"/>
                    <a:pt x="3" y="4"/>
                  </a:cubicBezTo>
                  <a:cubicBezTo>
                    <a:pt x="4" y="4"/>
                    <a:pt x="4" y="4"/>
                    <a:pt x="5" y="4"/>
                  </a:cubicBezTo>
                  <a:cubicBezTo>
                    <a:pt x="5" y="3"/>
                    <a:pt x="5" y="2"/>
                    <a:pt x="5" y="2"/>
                  </a:cubicBezTo>
                  <a:cubicBezTo>
                    <a:pt x="5" y="1"/>
                    <a:pt x="5" y="1"/>
                    <a:pt x="5" y="0"/>
                  </a:cubicBezTo>
                  <a:cubicBezTo>
                    <a:pt x="4" y="0"/>
                    <a:pt x="4" y="0"/>
                    <a:pt x="3" y="0"/>
                  </a:cubicBezTo>
                  <a:cubicBezTo>
                    <a:pt x="3" y="0"/>
                    <a:pt x="2" y="0"/>
                    <a:pt x="2" y="0"/>
                  </a:cubicBezTo>
                  <a:cubicBezTo>
                    <a:pt x="2" y="1"/>
                    <a:pt x="2" y="1"/>
                    <a:pt x="2" y="2"/>
                  </a:cubicBezTo>
                  <a:cubicBezTo>
                    <a:pt x="1" y="2"/>
                    <a:pt x="1" y="2"/>
                    <a:pt x="0" y="2"/>
                  </a:cubicBezTo>
                  <a:cubicBezTo>
                    <a:pt x="0" y="2"/>
                    <a:pt x="0" y="3"/>
                    <a:pt x="0"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2" name="Freeform 41029"/>
            <p:cNvSpPr/>
            <p:nvPr/>
          </p:nvSpPr>
          <p:spPr bwMode="auto">
            <a:xfrm>
              <a:off x="4207" y="1207"/>
              <a:ext cx="39" cy="61"/>
            </a:xfrm>
            <a:custGeom>
              <a:avLst/>
              <a:gdLst>
                <a:gd name="T0" fmla="*/ 39 w 22"/>
                <a:gd name="T1" fmla="*/ 52 h 35"/>
                <a:gd name="T2" fmla="*/ 39 w 22"/>
                <a:gd name="T3" fmla="*/ 47 h 35"/>
                <a:gd name="T4" fmla="*/ 35 w 22"/>
                <a:gd name="T5" fmla="*/ 45 h 35"/>
                <a:gd name="T6" fmla="*/ 34 w 22"/>
                <a:gd name="T7" fmla="*/ 42 h 35"/>
                <a:gd name="T8" fmla="*/ 30 w 22"/>
                <a:gd name="T9" fmla="*/ 38 h 35"/>
                <a:gd name="T10" fmla="*/ 27 w 22"/>
                <a:gd name="T11" fmla="*/ 37 h 35"/>
                <a:gd name="T12" fmla="*/ 25 w 22"/>
                <a:gd name="T13" fmla="*/ 33 h 35"/>
                <a:gd name="T14" fmla="*/ 21 w 22"/>
                <a:gd name="T15" fmla="*/ 31 h 35"/>
                <a:gd name="T16" fmla="*/ 21 w 22"/>
                <a:gd name="T17" fmla="*/ 24 h 35"/>
                <a:gd name="T18" fmla="*/ 20 w 22"/>
                <a:gd name="T19" fmla="*/ 23 h 35"/>
                <a:gd name="T20" fmla="*/ 16 w 22"/>
                <a:gd name="T21" fmla="*/ 19 h 35"/>
                <a:gd name="T22" fmla="*/ 14 w 22"/>
                <a:gd name="T23" fmla="*/ 16 h 35"/>
                <a:gd name="T24" fmla="*/ 11 w 22"/>
                <a:gd name="T25" fmla="*/ 14 h 35"/>
                <a:gd name="T26" fmla="*/ 11 w 22"/>
                <a:gd name="T27" fmla="*/ 9 h 35"/>
                <a:gd name="T28" fmla="*/ 7 w 22"/>
                <a:gd name="T29" fmla="*/ 5 h 35"/>
                <a:gd name="T30" fmla="*/ 5 w 22"/>
                <a:gd name="T31" fmla="*/ 2 h 35"/>
                <a:gd name="T32" fmla="*/ 2 w 22"/>
                <a:gd name="T33" fmla="*/ 0 h 35"/>
                <a:gd name="T34" fmla="*/ 0 w 22"/>
                <a:gd name="T35" fmla="*/ 2 h 35"/>
                <a:gd name="T36" fmla="*/ 2 w 22"/>
                <a:gd name="T37" fmla="*/ 5 h 35"/>
                <a:gd name="T38" fmla="*/ 2 w 22"/>
                <a:gd name="T39" fmla="*/ 10 h 35"/>
                <a:gd name="T40" fmla="*/ 5 w 22"/>
                <a:gd name="T41" fmla="*/ 14 h 35"/>
                <a:gd name="T42" fmla="*/ 7 w 22"/>
                <a:gd name="T43" fmla="*/ 16 h 35"/>
                <a:gd name="T44" fmla="*/ 11 w 22"/>
                <a:gd name="T45" fmla="*/ 19 h 35"/>
                <a:gd name="T46" fmla="*/ 14 w 22"/>
                <a:gd name="T47" fmla="*/ 23 h 35"/>
                <a:gd name="T48" fmla="*/ 14 w 22"/>
                <a:gd name="T49" fmla="*/ 28 h 35"/>
                <a:gd name="T50" fmla="*/ 16 w 22"/>
                <a:gd name="T51" fmla="*/ 31 h 35"/>
                <a:gd name="T52" fmla="*/ 16 w 22"/>
                <a:gd name="T53" fmla="*/ 37 h 35"/>
                <a:gd name="T54" fmla="*/ 20 w 22"/>
                <a:gd name="T55" fmla="*/ 38 h 35"/>
                <a:gd name="T56" fmla="*/ 21 w 22"/>
                <a:gd name="T57" fmla="*/ 42 h 35"/>
                <a:gd name="T58" fmla="*/ 21 w 22"/>
                <a:gd name="T59" fmla="*/ 47 h 35"/>
                <a:gd name="T60" fmla="*/ 25 w 22"/>
                <a:gd name="T61" fmla="*/ 51 h 35"/>
                <a:gd name="T62" fmla="*/ 27 w 22"/>
                <a:gd name="T63" fmla="*/ 52 h 35"/>
                <a:gd name="T64" fmla="*/ 30 w 22"/>
                <a:gd name="T65" fmla="*/ 56 h 35"/>
                <a:gd name="T66" fmla="*/ 34 w 22"/>
                <a:gd name="T67" fmla="*/ 59 h 35"/>
                <a:gd name="T68" fmla="*/ 35 w 22"/>
                <a:gd name="T69" fmla="*/ 61 h 35"/>
                <a:gd name="T70" fmla="*/ 39 w 22"/>
                <a:gd name="T71" fmla="*/ 59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 h="35">
                  <a:moveTo>
                    <a:pt x="22" y="32"/>
                  </a:moveTo>
                  <a:cubicBezTo>
                    <a:pt x="22" y="32"/>
                    <a:pt x="22" y="31"/>
                    <a:pt x="22" y="30"/>
                  </a:cubicBezTo>
                  <a:cubicBezTo>
                    <a:pt x="22" y="30"/>
                    <a:pt x="22" y="29"/>
                    <a:pt x="22" y="29"/>
                  </a:cubicBezTo>
                  <a:cubicBezTo>
                    <a:pt x="22" y="28"/>
                    <a:pt x="22" y="28"/>
                    <a:pt x="22" y="27"/>
                  </a:cubicBezTo>
                  <a:cubicBezTo>
                    <a:pt x="21" y="27"/>
                    <a:pt x="21" y="27"/>
                    <a:pt x="20" y="27"/>
                  </a:cubicBezTo>
                  <a:cubicBezTo>
                    <a:pt x="20" y="27"/>
                    <a:pt x="20" y="26"/>
                    <a:pt x="20" y="26"/>
                  </a:cubicBezTo>
                  <a:cubicBezTo>
                    <a:pt x="20" y="26"/>
                    <a:pt x="19" y="26"/>
                    <a:pt x="19" y="26"/>
                  </a:cubicBezTo>
                  <a:cubicBezTo>
                    <a:pt x="19" y="25"/>
                    <a:pt x="19" y="24"/>
                    <a:pt x="19" y="24"/>
                  </a:cubicBezTo>
                  <a:cubicBezTo>
                    <a:pt x="19" y="23"/>
                    <a:pt x="19" y="23"/>
                    <a:pt x="19" y="22"/>
                  </a:cubicBezTo>
                  <a:cubicBezTo>
                    <a:pt x="18" y="22"/>
                    <a:pt x="18" y="22"/>
                    <a:pt x="17" y="22"/>
                  </a:cubicBezTo>
                  <a:cubicBezTo>
                    <a:pt x="17" y="22"/>
                    <a:pt x="17" y="21"/>
                    <a:pt x="17" y="21"/>
                  </a:cubicBezTo>
                  <a:cubicBezTo>
                    <a:pt x="17" y="21"/>
                    <a:pt x="16" y="21"/>
                    <a:pt x="15" y="21"/>
                  </a:cubicBezTo>
                  <a:cubicBezTo>
                    <a:pt x="15" y="20"/>
                    <a:pt x="15" y="20"/>
                    <a:pt x="15" y="19"/>
                  </a:cubicBezTo>
                  <a:cubicBezTo>
                    <a:pt x="15" y="19"/>
                    <a:pt x="14" y="19"/>
                    <a:pt x="14" y="19"/>
                  </a:cubicBezTo>
                  <a:cubicBezTo>
                    <a:pt x="14" y="19"/>
                    <a:pt x="14" y="18"/>
                    <a:pt x="14" y="18"/>
                  </a:cubicBezTo>
                  <a:cubicBezTo>
                    <a:pt x="13" y="18"/>
                    <a:pt x="13" y="18"/>
                    <a:pt x="12" y="18"/>
                  </a:cubicBezTo>
                  <a:cubicBezTo>
                    <a:pt x="12" y="17"/>
                    <a:pt x="12" y="16"/>
                    <a:pt x="12" y="16"/>
                  </a:cubicBezTo>
                  <a:cubicBezTo>
                    <a:pt x="12" y="15"/>
                    <a:pt x="12" y="15"/>
                    <a:pt x="12" y="14"/>
                  </a:cubicBezTo>
                  <a:cubicBezTo>
                    <a:pt x="12" y="14"/>
                    <a:pt x="11" y="14"/>
                    <a:pt x="11" y="14"/>
                  </a:cubicBezTo>
                  <a:cubicBezTo>
                    <a:pt x="11" y="14"/>
                    <a:pt x="11" y="13"/>
                    <a:pt x="11" y="13"/>
                  </a:cubicBezTo>
                  <a:cubicBezTo>
                    <a:pt x="11" y="12"/>
                    <a:pt x="11" y="12"/>
                    <a:pt x="11" y="11"/>
                  </a:cubicBezTo>
                  <a:cubicBezTo>
                    <a:pt x="10" y="11"/>
                    <a:pt x="10" y="11"/>
                    <a:pt x="9" y="11"/>
                  </a:cubicBezTo>
                  <a:cubicBezTo>
                    <a:pt x="9" y="10"/>
                    <a:pt x="9" y="10"/>
                    <a:pt x="9" y="9"/>
                  </a:cubicBezTo>
                  <a:cubicBezTo>
                    <a:pt x="9" y="9"/>
                    <a:pt x="8" y="9"/>
                    <a:pt x="8" y="9"/>
                  </a:cubicBezTo>
                  <a:cubicBezTo>
                    <a:pt x="8" y="9"/>
                    <a:pt x="8" y="8"/>
                    <a:pt x="8" y="8"/>
                  </a:cubicBezTo>
                  <a:cubicBezTo>
                    <a:pt x="7" y="8"/>
                    <a:pt x="7" y="8"/>
                    <a:pt x="6" y="8"/>
                  </a:cubicBezTo>
                  <a:cubicBezTo>
                    <a:pt x="6" y="7"/>
                    <a:pt x="6" y="7"/>
                    <a:pt x="6" y="6"/>
                  </a:cubicBezTo>
                  <a:cubicBezTo>
                    <a:pt x="6" y="6"/>
                    <a:pt x="6" y="5"/>
                    <a:pt x="6" y="5"/>
                  </a:cubicBezTo>
                  <a:cubicBezTo>
                    <a:pt x="6" y="5"/>
                    <a:pt x="5" y="5"/>
                    <a:pt x="4" y="5"/>
                  </a:cubicBezTo>
                  <a:cubicBezTo>
                    <a:pt x="4" y="4"/>
                    <a:pt x="4" y="4"/>
                    <a:pt x="4" y="3"/>
                  </a:cubicBezTo>
                  <a:cubicBezTo>
                    <a:pt x="4" y="3"/>
                    <a:pt x="3" y="3"/>
                    <a:pt x="3" y="3"/>
                  </a:cubicBezTo>
                  <a:cubicBezTo>
                    <a:pt x="3" y="2"/>
                    <a:pt x="3" y="2"/>
                    <a:pt x="3" y="1"/>
                  </a:cubicBezTo>
                  <a:cubicBezTo>
                    <a:pt x="2" y="1"/>
                    <a:pt x="2" y="1"/>
                    <a:pt x="1" y="1"/>
                  </a:cubicBezTo>
                  <a:cubicBezTo>
                    <a:pt x="1" y="1"/>
                    <a:pt x="1" y="0"/>
                    <a:pt x="1" y="0"/>
                  </a:cubicBezTo>
                  <a:cubicBezTo>
                    <a:pt x="1" y="0"/>
                    <a:pt x="0" y="0"/>
                    <a:pt x="0" y="0"/>
                  </a:cubicBezTo>
                  <a:cubicBezTo>
                    <a:pt x="0" y="0"/>
                    <a:pt x="0" y="1"/>
                    <a:pt x="0" y="1"/>
                  </a:cubicBezTo>
                  <a:cubicBezTo>
                    <a:pt x="0" y="2"/>
                    <a:pt x="0" y="2"/>
                    <a:pt x="0" y="3"/>
                  </a:cubicBezTo>
                  <a:cubicBezTo>
                    <a:pt x="0" y="3"/>
                    <a:pt x="1" y="3"/>
                    <a:pt x="1" y="3"/>
                  </a:cubicBezTo>
                  <a:cubicBezTo>
                    <a:pt x="1" y="4"/>
                    <a:pt x="1" y="4"/>
                    <a:pt x="1" y="5"/>
                  </a:cubicBezTo>
                  <a:cubicBezTo>
                    <a:pt x="1" y="5"/>
                    <a:pt x="1" y="6"/>
                    <a:pt x="1" y="6"/>
                  </a:cubicBezTo>
                  <a:cubicBezTo>
                    <a:pt x="2" y="6"/>
                    <a:pt x="2" y="6"/>
                    <a:pt x="3" y="6"/>
                  </a:cubicBezTo>
                  <a:cubicBezTo>
                    <a:pt x="3" y="7"/>
                    <a:pt x="3" y="7"/>
                    <a:pt x="3" y="8"/>
                  </a:cubicBezTo>
                  <a:cubicBezTo>
                    <a:pt x="3" y="8"/>
                    <a:pt x="4" y="8"/>
                    <a:pt x="4" y="8"/>
                  </a:cubicBezTo>
                  <a:cubicBezTo>
                    <a:pt x="4" y="8"/>
                    <a:pt x="4" y="9"/>
                    <a:pt x="4" y="9"/>
                  </a:cubicBezTo>
                  <a:cubicBezTo>
                    <a:pt x="4" y="10"/>
                    <a:pt x="4" y="10"/>
                    <a:pt x="4" y="11"/>
                  </a:cubicBezTo>
                  <a:cubicBezTo>
                    <a:pt x="5" y="11"/>
                    <a:pt x="6" y="11"/>
                    <a:pt x="6" y="11"/>
                  </a:cubicBezTo>
                  <a:cubicBezTo>
                    <a:pt x="6" y="12"/>
                    <a:pt x="6" y="12"/>
                    <a:pt x="6" y="13"/>
                  </a:cubicBezTo>
                  <a:cubicBezTo>
                    <a:pt x="7" y="13"/>
                    <a:pt x="7" y="13"/>
                    <a:pt x="8" y="13"/>
                  </a:cubicBezTo>
                  <a:cubicBezTo>
                    <a:pt x="8" y="13"/>
                    <a:pt x="8" y="14"/>
                    <a:pt x="8" y="14"/>
                  </a:cubicBezTo>
                  <a:cubicBezTo>
                    <a:pt x="8" y="15"/>
                    <a:pt x="8" y="15"/>
                    <a:pt x="8" y="16"/>
                  </a:cubicBezTo>
                  <a:cubicBezTo>
                    <a:pt x="8" y="16"/>
                    <a:pt x="8" y="17"/>
                    <a:pt x="8" y="18"/>
                  </a:cubicBezTo>
                  <a:cubicBezTo>
                    <a:pt x="8" y="18"/>
                    <a:pt x="9" y="18"/>
                    <a:pt x="9" y="18"/>
                  </a:cubicBezTo>
                  <a:cubicBezTo>
                    <a:pt x="9" y="18"/>
                    <a:pt x="9" y="19"/>
                    <a:pt x="9" y="19"/>
                  </a:cubicBezTo>
                  <a:cubicBezTo>
                    <a:pt x="9" y="20"/>
                    <a:pt x="9" y="20"/>
                    <a:pt x="9" y="21"/>
                  </a:cubicBezTo>
                  <a:cubicBezTo>
                    <a:pt x="9" y="21"/>
                    <a:pt x="9" y="22"/>
                    <a:pt x="9" y="22"/>
                  </a:cubicBezTo>
                  <a:cubicBezTo>
                    <a:pt x="10" y="22"/>
                    <a:pt x="10" y="22"/>
                    <a:pt x="11" y="22"/>
                  </a:cubicBezTo>
                  <a:cubicBezTo>
                    <a:pt x="11" y="23"/>
                    <a:pt x="11" y="23"/>
                    <a:pt x="11" y="24"/>
                  </a:cubicBezTo>
                  <a:cubicBezTo>
                    <a:pt x="11" y="24"/>
                    <a:pt x="12" y="24"/>
                    <a:pt x="12" y="24"/>
                  </a:cubicBezTo>
                  <a:cubicBezTo>
                    <a:pt x="12" y="24"/>
                    <a:pt x="12" y="25"/>
                    <a:pt x="12" y="26"/>
                  </a:cubicBezTo>
                  <a:cubicBezTo>
                    <a:pt x="12" y="26"/>
                    <a:pt x="12" y="27"/>
                    <a:pt x="12" y="27"/>
                  </a:cubicBezTo>
                  <a:cubicBezTo>
                    <a:pt x="13" y="27"/>
                    <a:pt x="13" y="27"/>
                    <a:pt x="14" y="27"/>
                  </a:cubicBezTo>
                  <a:cubicBezTo>
                    <a:pt x="14" y="28"/>
                    <a:pt x="14" y="28"/>
                    <a:pt x="14" y="29"/>
                  </a:cubicBezTo>
                  <a:cubicBezTo>
                    <a:pt x="14" y="29"/>
                    <a:pt x="14" y="30"/>
                    <a:pt x="14" y="30"/>
                  </a:cubicBezTo>
                  <a:cubicBezTo>
                    <a:pt x="14" y="30"/>
                    <a:pt x="15" y="30"/>
                    <a:pt x="15" y="30"/>
                  </a:cubicBezTo>
                  <a:cubicBezTo>
                    <a:pt x="16" y="30"/>
                    <a:pt x="17" y="30"/>
                    <a:pt x="17" y="30"/>
                  </a:cubicBezTo>
                  <a:cubicBezTo>
                    <a:pt x="17" y="31"/>
                    <a:pt x="17" y="32"/>
                    <a:pt x="17" y="32"/>
                  </a:cubicBezTo>
                  <a:cubicBezTo>
                    <a:pt x="18" y="32"/>
                    <a:pt x="18" y="32"/>
                    <a:pt x="19" y="32"/>
                  </a:cubicBezTo>
                  <a:cubicBezTo>
                    <a:pt x="19" y="33"/>
                    <a:pt x="19" y="33"/>
                    <a:pt x="19" y="34"/>
                  </a:cubicBezTo>
                  <a:cubicBezTo>
                    <a:pt x="19" y="34"/>
                    <a:pt x="20" y="34"/>
                    <a:pt x="20" y="34"/>
                  </a:cubicBezTo>
                  <a:cubicBezTo>
                    <a:pt x="20" y="34"/>
                    <a:pt x="20" y="35"/>
                    <a:pt x="20" y="35"/>
                  </a:cubicBezTo>
                  <a:cubicBezTo>
                    <a:pt x="21" y="35"/>
                    <a:pt x="21" y="35"/>
                    <a:pt x="22" y="35"/>
                  </a:cubicBezTo>
                  <a:cubicBezTo>
                    <a:pt x="22" y="35"/>
                    <a:pt x="22" y="34"/>
                    <a:pt x="22" y="34"/>
                  </a:cubicBezTo>
                  <a:cubicBezTo>
                    <a:pt x="22" y="33"/>
                    <a:pt x="22" y="33"/>
                    <a:pt x="22" y="3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3" name="Freeform 41030"/>
            <p:cNvSpPr/>
            <p:nvPr/>
          </p:nvSpPr>
          <p:spPr bwMode="auto">
            <a:xfrm>
              <a:off x="4117" y="998"/>
              <a:ext cx="33" cy="73"/>
            </a:xfrm>
            <a:custGeom>
              <a:avLst/>
              <a:gdLst>
                <a:gd name="T0" fmla="*/ 5 w 19"/>
                <a:gd name="T1" fmla="*/ 71 h 42"/>
                <a:gd name="T2" fmla="*/ 9 w 19"/>
                <a:gd name="T3" fmla="*/ 68 h 42"/>
                <a:gd name="T4" fmla="*/ 14 w 19"/>
                <a:gd name="T5" fmla="*/ 68 h 42"/>
                <a:gd name="T6" fmla="*/ 23 w 19"/>
                <a:gd name="T7" fmla="*/ 68 h 42"/>
                <a:gd name="T8" fmla="*/ 24 w 19"/>
                <a:gd name="T9" fmla="*/ 66 h 42"/>
                <a:gd name="T10" fmla="*/ 23 w 19"/>
                <a:gd name="T11" fmla="*/ 63 h 42"/>
                <a:gd name="T12" fmla="*/ 23 w 19"/>
                <a:gd name="T13" fmla="*/ 57 h 42"/>
                <a:gd name="T14" fmla="*/ 24 w 19"/>
                <a:gd name="T15" fmla="*/ 54 h 42"/>
                <a:gd name="T16" fmla="*/ 24 w 19"/>
                <a:gd name="T17" fmla="*/ 49 h 42"/>
                <a:gd name="T18" fmla="*/ 28 w 19"/>
                <a:gd name="T19" fmla="*/ 45 h 42"/>
                <a:gd name="T20" fmla="*/ 30 w 19"/>
                <a:gd name="T21" fmla="*/ 43 h 42"/>
                <a:gd name="T22" fmla="*/ 33 w 19"/>
                <a:gd name="T23" fmla="*/ 40 h 42"/>
                <a:gd name="T24" fmla="*/ 30 w 19"/>
                <a:gd name="T25" fmla="*/ 37 h 42"/>
                <a:gd name="T26" fmla="*/ 24 w 19"/>
                <a:gd name="T27" fmla="*/ 37 h 42"/>
                <a:gd name="T28" fmla="*/ 23 w 19"/>
                <a:gd name="T29" fmla="*/ 35 h 42"/>
                <a:gd name="T30" fmla="*/ 23 w 19"/>
                <a:gd name="T31" fmla="*/ 30 h 42"/>
                <a:gd name="T32" fmla="*/ 23 w 19"/>
                <a:gd name="T33" fmla="*/ 23 h 42"/>
                <a:gd name="T34" fmla="*/ 23 w 19"/>
                <a:gd name="T35" fmla="*/ 17 h 42"/>
                <a:gd name="T36" fmla="*/ 24 w 19"/>
                <a:gd name="T37" fmla="*/ 14 h 42"/>
                <a:gd name="T38" fmla="*/ 28 w 19"/>
                <a:gd name="T39" fmla="*/ 12 h 42"/>
                <a:gd name="T40" fmla="*/ 30 w 19"/>
                <a:gd name="T41" fmla="*/ 9 h 42"/>
                <a:gd name="T42" fmla="*/ 30 w 19"/>
                <a:gd name="T43" fmla="*/ 3 h 42"/>
                <a:gd name="T44" fmla="*/ 28 w 19"/>
                <a:gd name="T45" fmla="*/ 0 h 42"/>
                <a:gd name="T46" fmla="*/ 24 w 19"/>
                <a:gd name="T47" fmla="*/ 3 h 42"/>
                <a:gd name="T48" fmla="*/ 23 w 19"/>
                <a:gd name="T49" fmla="*/ 7 h 42"/>
                <a:gd name="T50" fmla="*/ 23 w 19"/>
                <a:gd name="T51" fmla="*/ 12 h 42"/>
                <a:gd name="T52" fmla="*/ 19 w 19"/>
                <a:gd name="T53" fmla="*/ 14 h 42"/>
                <a:gd name="T54" fmla="*/ 17 w 19"/>
                <a:gd name="T55" fmla="*/ 17 h 42"/>
                <a:gd name="T56" fmla="*/ 14 w 19"/>
                <a:gd name="T57" fmla="*/ 21 h 42"/>
                <a:gd name="T58" fmla="*/ 10 w 19"/>
                <a:gd name="T59" fmla="*/ 23 h 42"/>
                <a:gd name="T60" fmla="*/ 10 w 19"/>
                <a:gd name="T61" fmla="*/ 30 h 42"/>
                <a:gd name="T62" fmla="*/ 14 w 19"/>
                <a:gd name="T63" fmla="*/ 31 h 42"/>
                <a:gd name="T64" fmla="*/ 17 w 19"/>
                <a:gd name="T65" fmla="*/ 35 h 42"/>
                <a:gd name="T66" fmla="*/ 19 w 19"/>
                <a:gd name="T67" fmla="*/ 37 h 42"/>
                <a:gd name="T68" fmla="*/ 17 w 19"/>
                <a:gd name="T69" fmla="*/ 40 h 42"/>
                <a:gd name="T70" fmla="*/ 14 w 19"/>
                <a:gd name="T71" fmla="*/ 43 h 42"/>
                <a:gd name="T72" fmla="*/ 10 w 19"/>
                <a:gd name="T73" fmla="*/ 45 h 42"/>
                <a:gd name="T74" fmla="*/ 10 w 19"/>
                <a:gd name="T75" fmla="*/ 50 h 42"/>
                <a:gd name="T76" fmla="*/ 14 w 19"/>
                <a:gd name="T77" fmla="*/ 54 h 42"/>
                <a:gd name="T78" fmla="*/ 17 w 19"/>
                <a:gd name="T79" fmla="*/ 50 h 42"/>
                <a:gd name="T80" fmla="*/ 19 w 19"/>
                <a:gd name="T81" fmla="*/ 49 h 42"/>
                <a:gd name="T82" fmla="*/ 19 w 19"/>
                <a:gd name="T83" fmla="*/ 54 h 42"/>
                <a:gd name="T84" fmla="*/ 17 w 19"/>
                <a:gd name="T85" fmla="*/ 57 h 42"/>
                <a:gd name="T86" fmla="*/ 10 w 19"/>
                <a:gd name="T87" fmla="*/ 57 h 42"/>
                <a:gd name="T88" fmla="*/ 9 w 19"/>
                <a:gd name="T89" fmla="*/ 59 h 42"/>
                <a:gd name="T90" fmla="*/ 5 w 19"/>
                <a:gd name="T91" fmla="*/ 63 h 42"/>
                <a:gd name="T92" fmla="*/ 3 w 19"/>
                <a:gd name="T93" fmla="*/ 66 h 42"/>
                <a:gd name="T94" fmla="*/ 0 w 19"/>
                <a:gd name="T95" fmla="*/ 68 h 42"/>
                <a:gd name="T96" fmla="*/ 0 w 19"/>
                <a:gd name="T97" fmla="*/ 73 h 42"/>
                <a:gd name="T98" fmla="*/ 3 w 19"/>
                <a:gd name="T99" fmla="*/ 71 h 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 h="42">
                  <a:moveTo>
                    <a:pt x="2" y="41"/>
                  </a:moveTo>
                  <a:cubicBezTo>
                    <a:pt x="2" y="41"/>
                    <a:pt x="3" y="41"/>
                    <a:pt x="3" y="41"/>
                  </a:cubicBezTo>
                  <a:cubicBezTo>
                    <a:pt x="4" y="41"/>
                    <a:pt x="4" y="41"/>
                    <a:pt x="5" y="41"/>
                  </a:cubicBezTo>
                  <a:cubicBezTo>
                    <a:pt x="5" y="40"/>
                    <a:pt x="5" y="40"/>
                    <a:pt x="5" y="39"/>
                  </a:cubicBezTo>
                  <a:cubicBezTo>
                    <a:pt x="5" y="39"/>
                    <a:pt x="6" y="39"/>
                    <a:pt x="6" y="39"/>
                  </a:cubicBezTo>
                  <a:cubicBezTo>
                    <a:pt x="7" y="39"/>
                    <a:pt x="7" y="39"/>
                    <a:pt x="8" y="39"/>
                  </a:cubicBezTo>
                  <a:cubicBezTo>
                    <a:pt x="9" y="39"/>
                    <a:pt x="9" y="39"/>
                    <a:pt x="10" y="39"/>
                  </a:cubicBezTo>
                  <a:cubicBezTo>
                    <a:pt x="11" y="39"/>
                    <a:pt x="12" y="39"/>
                    <a:pt x="13" y="39"/>
                  </a:cubicBezTo>
                  <a:cubicBezTo>
                    <a:pt x="13" y="39"/>
                    <a:pt x="13" y="38"/>
                    <a:pt x="13" y="38"/>
                  </a:cubicBezTo>
                  <a:cubicBezTo>
                    <a:pt x="13" y="38"/>
                    <a:pt x="14" y="38"/>
                    <a:pt x="14" y="38"/>
                  </a:cubicBezTo>
                  <a:cubicBezTo>
                    <a:pt x="14" y="37"/>
                    <a:pt x="14" y="36"/>
                    <a:pt x="14" y="36"/>
                  </a:cubicBezTo>
                  <a:cubicBezTo>
                    <a:pt x="14" y="36"/>
                    <a:pt x="13" y="36"/>
                    <a:pt x="13" y="36"/>
                  </a:cubicBezTo>
                  <a:cubicBezTo>
                    <a:pt x="13" y="35"/>
                    <a:pt x="13" y="35"/>
                    <a:pt x="13" y="34"/>
                  </a:cubicBezTo>
                  <a:cubicBezTo>
                    <a:pt x="13" y="34"/>
                    <a:pt x="13" y="33"/>
                    <a:pt x="13" y="33"/>
                  </a:cubicBezTo>
                  <a:cubicBezTo>
                    <a:pt x="13" y="32"/>
                    <a:pt x="13" y="32"/>
                    <a:pt x="13" y="31"/>
                  </a:cubicBezTo>
                  <a:cubicBezTo>
                    <a:pt x="13" y="31"/>
                    <a:pt x="14" y="31"/>
                    <a:pt x="14" y="31"/>
                  </a:cubicBezTo>
                  <a:cubicBezTo>
                    <a:pt x="14" y="31"/>
                    <a:pt x="14" y="30"/>
                    <a:pt x="14" y="29"/>
                  </a:cubicBezTo>
                  <a:cubicBezTo>
                    <a:pt x="14" y="29"/>
                    <a:pt x="14" y="28"/>
                    <a:pt x="14" y="28"/>
                  </a:cubicBezTo>
                  <a:cubicBezTo>
                    <a:pt x="14" y="27"/>
                    <a:pt x="14" y="27"/>
                    <a:pt x="14" y="26"/>
                  </a:cubicBezTo>
                  <a:cubicBezTo>
                    <a:pt x="15" y="26"/>
                    <a:pt x="15" y="26"/>
                    <a:pt x="16" y="26"/>
                  </a:cubicBezTo>
                  <a:cubicBezTo>
                    <a:pt x="16" y="26"/>
                    <a:pt x="16" y="25"/>
                    <a:pt x="16" y="25"/>
                  </a:cubicBezTo>
                  <a:cubicBezTo>
                    <a:pt x="16" y="25"/>
                    <a:pt x="17" y="25"/>
                    <a:pt x="17" y="25"/>
                  </a:cubicBezTo>
                  <a:cubicBezTo>
                    <a:pt x="17" y="24"/>
                    <a:pt x="17" y="23"/>
                    <a:pt x="17" y="23"/>
                  </a:cubicBezTo>
                  <a:cubicBezTo>
                    <a:pt x="18" y="23"/>
                    <a:pt x="18" y="23"/>
                    <a:pt x="19" y="23"/>
                  </a:cubicBezTo>
                  <a:cubicBezTo>
                    <a:pt x="19" y="22"/>
                    <a:pt x="19" y="22"/>
                    <a:pt x="19" y="21"/>
                  </a:cubicBezTo>
                  <a:cubicBezTo>
                    <a:pt x="18" y="21"/>
                    <a:pt x="18" y="21"/>
                    <a:pt x="17" y="21"/>
                  </a:cubicBezTo>
                  <a:cubicBezTo>
                    <a:pt x="17" y="21"/>
                    <a:pt x="16" y="21"/>
                    <a:pt x="16" y="21"/>
                  </a:cubicBezTo>
                  <a:cubicBezTo>
                    <a:pt x="15" y="21"/>
                    <a:pt x="15" y="21"/>
                    <a:pt x="14" y="21"/>
                  </a:cubicBezTo>
                  <a:cubicBezTo>
                    <a:pt x="14" y="21"/>
                    <a:pt x="14" y="20"/>
                    <a:pt x="14" y="20"/>
                  </a:cubicBezTo>
                  <a:cubicBezTo>
                    <a:pt x="14" y="20"/>
                    <a:pt x="13" y="20"/>
                    <a:pt x="13" y="20"/>
                  </a:cubicBezTo>
                  <a:cubicBezTo>
                    <a:pt x="13" y="19"/>
                    <a:pt x="13" y="19"/>
                    <a:pt x="13" y="18"/>
                  </a:cubicBezTo>
                  <a:cubicBezTo>
                    <a:pt x="13" y="18"/>
                    <a:pt x="13" y="17"/>
                    <a:pt x="13" y="17"/>
                  </a:cubicBezTo>
                  <a:cubicBezTo>
                    <a:pt x="13" y="16"/>
                    <a:pt x="13" y="15"/>
                    <a:pt x="13" y="15"/>
                  </a:cubicBezTo>
                  <a:cubicBezTo>
                    <a:pt x="13" y="14"/>
                    <a:pt x="13" y="14"/>
                    <a:pt x="13" y="13"/>
                  </a:cubicBezTo>
                  <a:cubicBezTo>
                    <a:pt x="13" y="13"/>
                    <a:pt x="13" y="12"/>
                    <a:pt x="13" y="12"/>
                  </a:cubicBezTo>
                  <a:cubicBezTo>
                    <a:pt x="13" y="11"/>
                    <a:pt x="13" y="11"/>
                    <a:pt x="13" y="10"/>
                  </a:cubicBezTo>
                  <a:cubicBezTo>
                    <a:pt x="13" y="10"/>
                    <a:pt x="13" y="9"/>
                    <a:pt x="13" y="8"/>
                  </a:cubicBezTo>
                  <a:cubicBezTo>
                    <a:pt x="13" y="8"/>
                    <a:pt x="14" y="8"/>
                    <a:pt x="14" y="8"/>
                  </a:cubicBezTo>
                  <a:cubicBezTo>
                    <a:pt x="14" y="8"/>
                    <a:pt x="14" y="7"/>
                    <a:pt x="14" y="7"/>
                  </a:cubicBezTo>
                  <a:cubicBezTo>
                    <a:pt x="15" y="7"/>
                    <a:pt x="15" y="7"/>
                    <a:pt x="16" y="7"/>
                  </a:cubicBezTo>
                  <a:cubicBezTo>
                    <a:pt x="16" y="6"/>
                    <a:pt x="16" y="6"/>
                    <a:pt x="16" y="5"/>
                  </a:cubicBezTo>
                  <a:cubicBezTo>
                    <a:pt x="16" y="5"/>
                    <a:pt x="17" y="5"/>
                    <a:pt x="17" y="5"/>
                  </a:cubicBezTo>
                  <a:cubicBezTo>
                    <a:pt x="17" y="5"/>
                    <a:pt x="17" y="4"/>
                    <a:pt x="17" y="4"/>
                  </a:cubicBezTo>
                  <a:cubicBezTo>
                    <a:pt x="17" y="3"/>
                    <a:pt x="17" y="3"/>
                    <a:pt x="17" y="2"/>
                  </a:cubicBezTo>
                  <a:cubicBezTo>
                    <a:pt x="17" y="2"/>
                    <a:pt x="17" y="1"/>
                    <a:pt x="17" y="0"/>
                  </a:cubicBezTo>
                  <a:cubicBezTo>
                    <a:pt x="17" y="0"/>
                    <a:pt x="16" y="0"/>
                    <a:pt x="16" y="0"/>
                  </a:cubicBezTo>
                  <a:cubicBezTo>
                    <a:pt x="15" y="0"/>
                    <a:pt x="15" y="0"/>
                    <a:pt x="14" y="0"/>
                  </a:cubicBezTo>
                  <a:cubicBezTo>
                    <a:pt x="14" y="1"/>
                    <a:pt x="14" y="2"/>
                    <a:pt x="14" y="2"/>
                  </a:cubicBezTo>
                  <a:cubicBezTo>
                    <a:pt x="14" y="2"/>
                    <a:pt x="13" y="2"/>
                    <a:pt x="13" y="2"/>
                  </a:cubicBezTo>
                  <a:cubicBezTo>
                    <a:pt x="13" y="3"/>
                    <a:pt x="13" y="3"/>
                    <a:pt x="13" y="4"/>
                  </a:cubicBezTo>
                  <a:cubicBezTo>
                    <a:pt x="13" y="4"/>
                    <a:pt x="13" y="5"/>
                    <a:pt x="13" y="5"/>
                  </a:cubicBezTo>
                  <a:cubicBezTo>
                    <a:pt x="13" y="6"/>
                    <a:pt x="13" y="6"/>
                    <a:pt x="13" y="7"/>
                  </a:cubicBezTo>
                  <a:cubicBezTo>
                    <a:pt x="12" y="7"/>
                    <a:pt x="12" y="7"/>
                    <a:pt x="11" y="7"/>
                  </a:cubicBezTo>
                  <a:cubicBezTo>
                    <a:pt x="11" y="7"/>
                    <a:pt x="11" y="8"/>
                    <a:pt x="11" y="8"/>
                  </a:cubicBezTo>
                  <a:cubicBezTo>
                    <a:pt x="11" y="9"/>
                    <a:pt x="11" y="10"/>
                    <a:pt x="11" y="10"/>
                  </a:cubicBezTo>
                  <a:cubicBezTo>
                    <a:pt x="11" y="10"/>
                    <a:pt x="10" y="10"/>
                    <a:pt x="10" y="10"/>
                  </a:cubicBezTo>
                  <a:cubicBezTo>
                    <a:pt x="9" y="10"/>
                    <a:pt x="9" y="10"/>
                    <a:pt x="8" y="10"/>
                  </a:cubicBezTo>
                  <a:cubicBezTo>
                    <a:pt x="8" y="11"/>
                    <a:pt x="8" y="11"/>
                    <a:pt x="8" y="12"/>
                  </a:cubicBezTo>
                  <a:cubicBezTo>
                    <a:pt x="7" y="12"/>
                    <a:pt x="7" y="12"/>
                    <a:pt x="6" y="12"/>
                  </a:cubicBezTo>
                  <a:cubicBezTo>
                    <a:pt x="6" y="12"/>
                    <a:pt x="6" y="13"/>
                    <a:pt x="6" y="13"/>
                  </a:cubicBezTo>
                  <a:cubicBezTo>
                    <a:pt x="6" y="14"/>
                    <a:pt x="6" y="14"/>
                    <a:pt x="6" y="15"/>
                  </a:cubicBezTo>
                  <a:cubicBezTo>
                    <a:pt x="6" y="15"/>
                    <a:pt x="6" y="16"/>
                    <a:pt x="6" y="17"/>
                  </a:cubicBezTo>
                  <a:cubicBezTo>
                    <a:pt x="6" y="17"/>
                    <a:pt x="6" y="18"/>
                    <a:pt x="6" y="18"/>
                  </a:cubicBezTo>
                  <a:cubicBezTo>
                    <a:pt x="7" y="18"/>
                    <a:pt x="7" y="18"/>
                    <a:pt x="8" y="18"/>
                  </a:cubicBezTo>
                  <a:cubicBezTo>
                    <a:pt x="8" y="19"/>
                    <a:pt x="8" y="19"/>
                    <a:pt x="8" y="20"/>
                  </a:cubicBezTo>
                  <a:cubicBezTo>
                    <a:pt x="9" y="20"/>
                    <a:pt x="9" y="20"/>
                    <a:pt x="10" y="20"/>
                  </a:cubicBezTo>
                  <a:cubicBezTo>
                    <a:pt x="10" y="20"/>
                    <a:pt x="11" y="20"/>
                    <a:pt x="11" y="20"/>
                  </a:cubicBezTo>
                  <a:cubicBezTo>
                    <a:pt x="11" y="20"/>
                    <a:pt x="11" y="21"/>
                    <a:pt x="11" y="21"/>
                  </a:cubicBezTo>
                  <a:cubicBezTo>
                    <a:pt x="11" y="22"/>
                    <a:pt x="11" y="22"/>
                    <a:pt x="11" y="23"/>
                  </a:cubicBezTo>
                  <a:cubicBezTo>
                    <a:pt x="11" y="23"/>
                    <a:pt x="10" y="23"/>
                    <a:pt x="10" y="23"/>
                  </a:cubicBezTo>
                  <a:cubicBezTo>
                    <a:pt x="10" y="23"/>
                    <a:pt x="10" y="24"/>
                    <a:pt x="10" y="25"/>
                  </a:cubicBezTo>
                  <a:cubicBezTo>
                    <a:pt x="9" y="25"/>
                    <a:pt x="9" y="25"/>
                    <a:pt x="8" y="25"/>
                  </a:cubicBezTo>
                  <a:cubicBezTo>
                    <a:pt x="8" y="25"/>
                    <a:pt x="8" y="26"/>
                    <a:pt x="8" y="26"/>
                  </a:cubicBezTo>
                  <a:cubicBezTo>
                    <a:pt x="7" y="26"/>
                    <a:pt x="7" y="26"/>
                    <a:pt x="6" y="26"/>
                  </a:cubicBezTo>
                  <a:cubicBezTo>
                    <a:pt x="6" y="27"/>
                    <a:pt x="6" y="27"/>
                    <a:pt x="6" y="28"/>
                  </a:cubicBezTo>
                  <a:cubicBezTo>
                    <a:pt x="6" y="28"/>
                    <a:pt x="6" y="29"/>
                    <a:pt x="6" y="29"/>
                  </a:cubicBezTo>
                  <a:cubicBezTo>
                    <a:pt x="6" y="30"/>
                    <a:pt x="6" y="31"/>
                    <a:pt x="6" y="31"/>
                  </a:cubicBezTo>
                  <a:cubicBezTo>
                    <a:pt x="7" y="31"/>
                    <a:pt x="7" y="31"/>
                    <a:pt x="8" y="31"/>
                  </a:cubicBezTo>
                  <a:cubicBezTo>
                    <a:pt x="8" y="31"/>
                    <a:pt x="8" y="30"/>
                    <a:pt x="8" y="29"/>
                  </a:cubicBezTo>
                  <a:cubicBezTo>
                    <a:pt x="9" y="29"/>
                    <a:pt x="9" y="29"/>
                    <a:pt x="10" y="29"/>
                  </a:cubicBezTo>
                  <a:cubicBezTo>
                    <a:pt x="10" y="29"/>
                    <a:pt x="10" y="28"/>
                    <a:pt x="10" y="28"/>
                  </a:cubicBezTo>
                  <a:cubicBezTo>
                    <a:pt x="10" y="28"/>
                    <a:pt x="11" y="28"/>
                    <a:pt x="11" y="28"/>
                  </a:cubicBezTo>
                  <a:cubicBezTo>
                    <a:pt x="11" y="28"/>
                    <a:pt x="11" y="29"/>
                    <a:pt x="11" y="29"/>
                  </a:cubicBezTo>
                  <a:cubicBezTo>
                    <a:pt x="11" y="30"/>
                    <a:pt x="11" y="31"/>
                    <a:pt x="11" y="31"/>
                  </a:cubicBezTo>
                  <a:cubicBezTo>
                    <a:pt x="11" y="32"/>
                    <a:pt x="11" y="32"/>
                    <a:pt x="11" y="33"/>
                  </a:cubicBezTo>
                  <a:cubicBezTo>
                    <a:pt x="11" y="33"/>
                    <a:pt x="10" y="33"/>
                    <a:pt x="10" y="33"/>
                  </a:cubicBezTo>
                  <a:cubicBezTo>
                    <a:pt x="9" y="33"/>
                    <a:pt x="9" y="33"/>
                    <a:pt x="8" y="33"/>
                  </a:cubicBezTo>
                  <a:cubicBezTo>
                    <a:pt x="7" y="33"/>
                    <a:pt x="7" y="33"/>
                    <a:pt x="6" y="33"/>
                  </a:cubicBezTo>
                  <a:cubicBezTo>
                    <a:pt x="6" y="33"/>
                    <a:pt x="6" y="34"/>
                    <a:pt x="6" y="34"/>
                  </a:cubicBezTo>
                  <a:cubicBezTo>
                    <a:pt x="6" y="34"/>
                    <a:pt x="5" y="34"/>
                    <a:pt x="5" y="34"/>
                  </a:cubicBezTo>
                  <a:cubicBezTo>
                    <a:pt x="5" y="35"/>
                    <a:pt x="5" y="35"/>
                    <a:pt x="5" y="36"/>
                  </a:cubicBezTo>
                  <a:cubicBezTo>
                    <a:pt x="4" y="36"/>
                    <a:pt x="4" y="36"/>
                    <a:pt x="3" y="36"/>
                  </a:cubicBezTo>
                  <a:cubicBezTo>
                    <a:pt x="3" y="36"/>
                    <a:pt x="2" y="36"/>
                    <a:pt x="2" y="36"/>
                  </a:cubicBezTo>
                  <a:cubicBezTo>
                    <a:pt x="2" y="36"/>
                    <a:pt x="2" y="37"/>
                    <a:pt x="2" y="38"/>
                  </a:cubicBezTo>
                  <a:cubicBezTo>
                    <a:pt x="2" y="38"/>
                    <a:pt x="2" y="39"/>
                    <a:pt x="2" y="39"/>
                  </a:cubicBezTo>
                  <a:cubicBezTo>
                    <a:pt x="1" y="39"/>
                    <a:pt x="1" y="39"/>
                    <a:pt x="0" y="39"/>
                  </a:cubicBezTo>
                  <a:cubicBezTo>
                    <a:pt x="0" y="40"/>
                    <a:pt x="0" y="40"/>
                    <a:pt x="0" y="41"/>
                  </a:cubicBezTo>
                  <a:cubicBezTo>
                    <a:pt x="0" y="41"/>
                    <a:pt x="0" y="42"/>
                    <a:pt x="0" y="42"/>
                  </a:cubicBezTo>
                  <a:cubicBezTo>
                    <a:pt x="1" y="42"/>
                    <a:pt x="1" y="42"/>
                    <a:pt x="2" y="42"/>
                  </a:cubicBezTo>
                  <a:cubicBezTo>
                    <a:pt x="2" y="42"/>
                    <a:pt x="2" y="41"/>
                    <a:pt x="2" y="4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4" name="Freeform 41031"/>
            <p:cNvSpPr/>
            <p:nvPr/>
          </p:nvSpPr>
          <p:spPr bwMode="auto">
            <a:xfrm>
              <a:off x="4265" y="1193"/>
              <a:ext cx="29" cy="24"/>
            </a:xfrm>
            <a:custGeom>
              <a:avLst/>
              <a:gdLst>
                <a:gd name="T0" fmla="*/ 24 w 17"/>
                <a:gd name="T1" fmla="*/ 14 h 14"/>
                <a:gd name="T2" fmla="*/ 20 w 17"/>
                <a:gd name="T3" fmla="*/ 14 h 14"/>
                <a:gd name="T4" fmla="*/ 19 w 17"/>
                <a:gd name="T5" fmla="*/ 14 h 14"/>
                <a:gd name="T6" fmla="*/ 19 w 17"/>
                <a:gd name="T7" fmla="*/ 10 h 14"/>
                <a:gd name="T8" fmla="*/ 15 w 17"/>
                <a:gd name="T9" fmla="*/ 10 h 14"/>
                <a:gd name="T10" fmla="*/ 14 w 17"/>
                <a:gd name="T11" fmla="*/ 10 h 14"/>
                <a:gd name="T12" fmla="*/ 10 w 17"/>
                <a:gd name="T13" fmla="*/ 10 h 14"/>
                <a:gd name="T14" fmla="*/ 10 w 17"/>
                <a:gd name="T15" fmla="*/ 7 h 14"/>
                <a:gd name="T16" fmla="*/ 7 w 17"/>
                <a:gd name="T17" fmla="*/ 7 h 14"/>
                <a:gd name="T18" fmla="*/ 7 w 17"/>
                <a:gd name="T19" fmla="*/ 5 h 14"/>
                <a:gd name="T20" fmla="*/ 7 w 17"/>
                <a:gd name="T21" fmla="*/ 2 h 14"/>
                <a:gd name="T22" fmla="*/ 5 w 17"/>
                <a:gd name="T23" fmla="*/ 2 h 14"/>
                <a:gd name="T24" fmla="*/ 5 w 17"/>
                <a:gd name="T25" fmla="*/ 0 h 14"/>
                <a:gd name="T26" fmla="*/ 2 w 17"/>
                <a:gd name="T27" fmla="*/ 0 h 14"/>
                <a:gd name="T28" fmla="*/ 0 w 17"/>
                <a:gd name="T29" fmla="*/ 0 h 14"/>
                <a:gd name="T30" fmla="*/ 0 w 17"/>
                <a:gd name="T31" fmla="*/ 2 h 14"/>
                <a:gd name="T32" fmla="*/ 0 w 17"/>
                <a:gd name="T33" fmla="*/ 5 h 14"/>
                <a:gd name="T34" fmla="*/ 0 w 17"/>
                <a:gd name="T35" fmla="*/ 7 h 14"/>
                <a:gd name="T36" fmla="*/ 2 w 17"/>
                <a:gd name="T37" fmla="*/ 7 h 14"/>
                <a:gd name="T38" fmla="*/ 2 w 17"/>
                <a:gd name="T39" fmla="*/ 10 h 14"/>
                <a:gd name="T40" fmla="*/ 5 w 17"/>
                <a:gd name="T41" fmla="*/ 10 h 14"/>
                <a:gd name="T42" fmla="*/ 5 w 17"/>
                <a:gd name="T43" fmla="*/ 14 h 14"/>
                <a:gd name="T44" fmla="*/ 7 w 17"/>
                <a:gd name="T45" fmla="*/ 14 h 14"/>
                <a:gd name="T46" fmla="*/ 7 w 17"/>
                <a:gd name="T47" fmla="*/ 15 h 14"/>
                <a:gd name="T48" fmla="*/ 10 w 17"/>
                <a:gd name="T49" fmla="*/ 15 h 14"/>
                <a:gd name="T50" fmla="*/ 14 w 17"/>
                <a:gd name="T51" fmla="*/ 15 h 14"/>
                <a:gd name="T52" fmla="*/ 15 w 17"/>
                <a:gd name="T53" fmla="*/ 15 h 14"/>
                <a:gd name="T54" fmla="*/ 15 w 17"/>
                <a:gd name="T55" fmla="*/ 19 h 14"/>
                <a:gd name="T56" fmla="*/ 15 w 17"/>
                <a:gd name="T57" fmla="*/ 22 h 14"/>
                <a:gd name="T58" fmla="*/ 15 w 17"/>
                <a:gd name="T59" fmla="*/ 24 h 14"/>
                <a:gd name="T60" fmla="*/ 19 w 17"/>
                <a:gd name="T61" fmla="*/ 24 h 14"/>
                <a:gd name="T62" fmla="*/ 20 w 17"/>
                <a:gd name="T63" fmla="*/ 24 h 14"/>
                <a:gd name="T64" fmla="*/ 24 w 17"/>
                <a:gd name="T65" fmla="*/ 24 h 14"/>
                <a:gd name="T66" fmla="*/ 24 w 17"/>
                <a:gd name="T67" fmla="*/ 22 h 14"/>
                <a:gd name="T68" fmla="*/ 24 w 17"/>
                <a:gd name="T69" fmla="*/ 19 h 14"/>
                <a:gd name="T70" fmla="*/ 26 w 17"/>
                <a:gd name="T71" fmla="*/ 19 h 14"/>
                <a:gd name="T72" fmla="*/ 26 w 17"/>
                <a:gd name="T73" fmla="*/ 15 h 14"/>
                <a:gd name="T74" fmla="*/ 29 w 17"/>
                <a:gd name="T75" fmla="*/ 15 h 14"/>
                <a:gd name="T76" fmla="*/ 29 w 17"/>
                <a:gd name="T77" fmla="*/ 14 h 14"/>
                <a:gd name="T78" fmla="*/ 26 w 17"/>
                <a:gd name="T79" fmla="*/ 14 h 14"/>
                <a:gd name="T80" fmla="*/ 24 w 17"/>
                <a:gd name="T81" fmla="*/ 14 h 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 h="14">
                  <a:moveTo>
                    <a:pt x="14" y="8"/>
                  </a:moveTo>
                  <a:cubicBezTo>
                    <a:pt x="13" y="8"/>
                    <a:pt x="13" y="8"/>
                    <a:pt x="12" y="8"/>
                  </a:cubicBezTo>
                  <a:cubicBezTo>
                    <a:pt x="12" y="8"/>
                    <a:pt x="11" y="8"/>
                    <a:pt x="11" y="8"/>
                  </a:cubicBezTo>
                  <a:cubicBezTo>
                    <a:pt x="11" y="7"/>
                    <a:pt x="11" y="7"/>
                    <a:pt x="11" y="6"/>
                  </a:cubicBezTo>
                  <a:cubicBezTo>
                    <a:pt x="10" y="6"/>
                    <a:pt x="10" y="6"/>
                    <a:pt x="9" y="6"/>
                  </a:cubicBezTo>
                  <a:cubicBezTo>
                    <a:pt x="9" y="6"/>
                    <a:pt x="8" y="6"/>
                    <a:pt x="8" y="6"/>
                  </a:cubicBezTo>
                  <a:cubicBezTo>
                    <a:pt x="7" y="6"/>
                    <a:pt x="6" y="6"/>
                    <a:pt x="6" y="6"/>
                  </a:cubicBezTo>
                  <a:cubicBezTo>
                    <a:pt x="6" y="6"/>
                    <a:pt x="6" y="5"/>
                    <a:pt x="6" y="4"/>
                  </a:cubicBezTo>
                  <a:cubicBezTo>
                    <a:pt x="5" y="4"/>
                    <a:pt x="5" y="4"/>
                    <a:pt x="4" y="4"/>
                  </a:cubicBezTo>
                  <a:cubicBezTo>
                    <a:pt x="4" y="4"/>
                    <a:pt x="4" y="3"/>
                    <a:pt x="4" y="3"/>
                  </a:cubicBezTo>
                  <a:cubicBezTo>
                    <a:pt x="4" y="2"/>
                    <a:pt x="4" y="2"/>
                    <a:pt x="4" y="1"/>
                  </a:cubicBezTo>
                  <a:cubicBezTo>
                    <a:pt x="4" y="1"/>
                    <a:pt x="3" y="1"/>
                    <a:pt x="3" y="1"/>
                  </a:cubicBezTo>
                  <a:cubicBezTo>
                    <a:pt x="3" y="1"/>
                    <a:pt x="3" y="0"/>
                    <a:pt x="3" y="0"/>
                  </a:cubicBezTo>
                  <a:cubicBezTo>
                    <a:pt x="2" y="0"/>
                    <a:pt x="2" y="0"/>
                    <a:pt x="1" y="0"/>
                  </a:cubicBezTo>
                  <a:cubicBezTo>
                    <a:pt x="1" y="0"/>
                    <a:pt x="0" y="0"/>
                    <a:pt x="0" y="0"/>
                  </a:cubicBezTo>
                  <a:cubicBezTo>
                    <a:pt x="0" y="0"/>
                    <a:pt x="0" y="1"/>
                    <a:pt x="0" y="1"/>
                  </a:cubicBezTo>
                  <a:cubicBezTo>
                    <a:pt x="0" y="2"/>
                    <a:pt x="0" y="2"/>
                    <a:pt x="0" y="3"/>
                  </a:cubicBezTo>
                  <a:cubicBezTo>
                    <a:pt x="0" y="3"/>
                    <a:pt x="0" y="4"/>
                    <a:pt x="0" y="4"/>
                  </a:cubicBezTo>
                  <a:cubicBezTo>
                    <a:pt x="0" y="4"/>
                    <a:pt x="1" y="4"/>
                    <a:pt x="1" y="4"/>
                  </a:cubicBezTo>
                  <a:cubicBezTo>
                    <a:pt x="1" y="5"/>
                    <a:pt x="1" y="6"/>
                    <a:pt x="1" y="6"/>
                  </a:cubicBezTo>
                  <a:cubicBezTo>
                    <a:pt x="2" y="6"/>
                    <a:pt x="2" y="6"/>
                    <a:pt x="3" y="6"/>
                  </a:cubicBezTo>
                  <a:cubicBezTo>
                    <a:pt x="3" y="7"/>
                    <a:pt x="3" y="7"/>
                    <a:pt x="3" y="8"/>
                  </a:cubicBezTo>
                  <a:cubicBezTo>
                    <a:pt x="3" y="8"/>
                    <a:pt x="4" y="8"/>
                    <a:pt x="4" y="8"/>
                  </a:cubicBezTo>
                  <a:cubicBezTo>
                    <a:pt x="4" y="8"/>
                    <a:pt x="4" y="9"/>
                    <a:pt x="4" y="9"/>
                  </a:cubicBezTo>
                  <a:cubicBezTo>
                    <a:pt x="5" y="9"/>
                    <a:pt x="5" y="9"/>
                    <a:pt x="6" y="9"/>
                  </a:cubicBezTo>
                  <a:cubicBezTo>
                    <a:pt x="6" y="9"/>
                    <a:pt x="7" y="9"/>
                    <a:pt x="8" y="9"/>
                  </a:cubicBezTo>
                  <a:cubicBezTo>
                    <a:pt x="8" y="9"/>
                    <a:pt x="9" y="9"/>
                    <a:pt x="9" y="9"/>
                  </a:cubicBezTo>
                  <a:cubicBezTo>
                    <a:pt x="9" y="10"/>
                    <a:pt x="9" y="10"/>
                    <a:pt x="9" y="11"/>
                  </a:cubicBezTo>
                  <a:cubicBezTo>
                    <a:pt x="9" y="12"/>
                    <a:pt x="9" y="12"/>
                    <a:pt x="9" y="13"/>
                  </a:cubicBezTo>
                  <a:cubicBezTo>
                    <a:pt x="9" y="13"/>
                    <a:pt x="9" y="14"/>
                    <a:pt x="9" y="14"/>
                  </a:cubicBezTo>
                  <a:cubicBezTo>
                    <a:pt x="10" y="14"/>
                    <a:pt x="10" y="14"/>
                    <a:pt x="11" y="14"/>
                  </a:cubicBezTo>
                  <a:cubicBezTo>
                    <a:pt x="11" y="14"/>
                    <a:pt x="12" y="14"/>
                    <a:pt x="12" y="14"/>
                  </a:cubicBezTo>
                  <a:cubicBezTo>
                    <a:pt x="13" y="14"/>
                    <a:pt x="13" y="14"/>
                    <a:pt x="14" y="14"/>
                  </a:cubicBezTo>
                  <a:cubicBezTo>
                    <a:pt x="14" y="14"/>
                    <a:pt x="14" y="13"/>
                    <a:pt x="14" y="13"/>
                  </a:cubicBezTo>
                  <a:cubicBezTo>
                    <a:pt x="14" y="12"/>
                    <a:pt x="14" y="12"/>
                    <a:pt x="14" y="11"/>
                  </a:cubicBezTo>
                  <a:cubicBezTo>
                    <a:pt x="14" y="11"/>
                    <a:pt x="15" y="11"/>
                    <a:pt x="15" y="11"/>
                  </a:cubicBezTo>
                  <a:cubicBezTo>
                    <a:pt x="15" y="10"/>
                    <a:pt x="15" y="10"/>
                    <a:pt x="15" y="9"/>
                  </a:cubicBezTo>
                  <a:cubicBezTo>
                    <a:pt x="16" y="9"/>
                    <a:pt x="16" y="9"/>
                    <a:pt x="17" y="9"/>
                  </a:cubicBezTo>
                  <a:cubicBezTo>
                    <a:pt x="17" y="9"/>
                    <a:pt x="17" y="8"/>
                    <a:pt x="17" y="8"/>
                  </a:cubicBezTo>
                  <a:cubicBezTo>
                    <a:pt x="16" y="8"/>
                    <a:pt x="16" y="8"/>
                    <a:pt x="15" y="8"/>
                  </a:cubicBezTo>
                  <a:cubicBezTo>
                    <a:pt x="15" y="8"/>
                    <a:pt x="14" y="8"/>
                    <a:pt x="14" y="8"/>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5" name="Freeform 41032"/>
            <p:cNvSpPr/>
            <p:nvPr/>
          </p:nvSpPr>
          <p:spPr bwMode="auto">
            <a:xfrm>
              <a:off x="4111" y="1066"/>
              <a:ext cx="4" cy="3"/>
            </a:xfrm>
            <a:custGeom>
              <a:avLst/>
              <a:gdLst>
                <a:gd name="T0" fmla="*/ 0 w 2"/>
                <a:gd name="T1" fmla="*/ 3 h 2"/>
                <a:gd name="T2" fmla="*/ 4 w 2"/>
                <a:gd name="T3" fmla="*/ 3 h 2"/>
                <a:gd name="T4" fmla="*/ 4 w 2"/>
                <a:gd name="T5" fmla="*/ 0 h 2"/>
                <a:gd name="T6" fmla="*/ 0 w 2"/>
                <a:gd name="T7" fmla="*/ 0 h 2"/>
                <a:gd name="T8" fmla="*/ 0 w 2"/>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1"/>
                    <a:pt x="2" y="1"/>
                    <a:pt x="2" y="0"/>
                  </a:cubicBezTo>
                  <a:cubicBezTo>
                    <a:pt x="1" y="0"/>
                    <a:pt x="1"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6" name="Freeform 41033"/>
            <p:cNvSpPr/>
            <p:nvPr/>
          </p:nvSpPr>
          <p:spPr bwMode="auto">
            <a:xfrm>
              <a:off x="4103" y="1043"/>
              <a:ext cx="3" cy="5"/>
            </a:xfrm>
            <a:custGeom>
              <a:avLst/>
              <a:gdLst>
                <a:gd name="T0" fmla="*/ 3 w 2"/>
                <a:gd name="T1" fmla="*/ 3 h 3"/>
                <a:gd name="T2" fmla="*/ 3 w 2"/>
                <a:gd name="T3" fmla="*/ 0 h 3"/>
                <a:gd name="T4" fmla="*/ 0 w 2"/>
                <a:gd name="T5" fmla="*/ 0 h 3"/>
                <a:gd name="T6" fmla="*/ 0 w 2"/>
                <a:gd name="T7" fmla="*/ 3 h 3"/>
                <a:gd name="T8" fmla="*/ 0 w 2"/>
                <a:gd name="T9" fmla="*/ 5 h 3"/>
                <a:gd name="T10" fmla="*/ 3 w 2"/>
                <a:gd name="T11" fmla="*/ 5 h 3"/>
                <a:gd name="T12" fmla="*/ 3 w 2"/>
                <a:gd name="T13" fmla="*/ 3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3">
                  <a:moveTo>
                    <a:pt x="2" y="2"/>
                  </a:moveTo>
                  <a:cubicBezTo>
                    <a:pt x="2" y="1"/>
                    <a:pt x="2" y="1"/>
                    <a:pt x="2" y="0"/>
                  </a:cubicBezTo>
                  <a:cubicBezTo>
                    <a:pt x="1" y="0"/>
                    <a:pt x="1" y="0"/>
                    <a:pt x="0" y="0"/>
                  </a:cubicBezTo>
                  <a:cubicBezTo>
                    <a:pt x="0" y="1"/>
                    <a:pt x="0" y="1"/>
                    <a:pt x="0" y="2"/>
                  </a:cubicBezTo>
                  <a:cubicBezTo>
                    <a:pt x="0" y="2"/>
                    <a:pt x="0" y="3"/>
                    <a:pt x="0" y="3"/>
                  </a:cubicBezTo>
                  <a:cubicBezTo>
                    <a:pt x="1" y="3"/>
                    <a:pt x="1" y="3"/>
                    <a:pt x="2" y="3"/>
                  </a:cubicBezTo>
                  <a:cubicBezTo>
                    <a:pt x="2" y="3"/>
                    <a:pt x="2" y="2"/>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7" name="Freeform 41034"/>
            <p:cNvSpPr/>
            <p:nvPr/>
          </p:nvSpPr>
          <p:spPr bwMode="auto">
            <a:xfrm>
              <a:off x="4106" y="1048"/>
              <a:ext cx="5" cy="13"/>
            </a:xfrm>
            <a:custGeom>
              <a:avLst/>
              <a:gdLst>
                <a:gd name="T0" fmla="*/ 0 w 3"/>
                <a:gd name="T1" fmla="*/ 7 h 7"/>
                <a:gd name="T2" fmla="*/ 0 w 3"/>
                <a:gd name="T3" fmla="*/ 9 h 7"/>
                <a:gd name="T4" fmla="*/ 2 w 3"/>
                <a:gd name="T5" fmla="*/ 9 h 7"/>
                <a:gd name="T6" fmla="*/ 2 w 3"/>
                <a:gd name="T7" fmla="*/ 13 h 7"/>
                <a:gd name="T8" fmla="*/ 5 w 3"/>
                <a:gd name="T9" fmla="*/ 13 h 7"/>
                <a:gd name="T10" fmla="*/ 5 w 3"/>
                <a:gd name="T11" fmla="*/ 9 h 7"/>
                <a:gd name="T12" fmla="*/ 5 w 3"/>
                <a:gd name="T13" fmla="*/ 7 h 7"/>
                <a:gd name="T14" fmla="*/ 2 w 3"/>
                <a:gd name="T15" fmla="*/ 7 h 7"/>
                <a:gd name="T16" fmla="*/ 2 w 3"/>
                <a:gd name="T17" fmla="*/ 4 h 7"/>
                <a:gd name="T18" fmla="*/ 2 w 3"/>
                <a:gd name="T19" fmla="*/ 0 h 7"/>
                <a:gd name="T20" fmla="*/ 0 w 3"/>
                <a:gd name="T21" fmla="*/ 0 h 7"/>
                <a:gd name="T22" fmla="*/ 0 w 3"/>
                <a:gd name="T23" fmla="*/ 4 h 7"/>
                <a:gd name="T24" fmla="*/ 0 w 3"/>
                <a:gd name="T25" fmla="*/ 7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7">
                  <a:moveTo>
                    <a:pt x="0" y="4"/>
                  </a:moveTo>
                  <a:cubicBezTo>
                    <a:pt x="0" y="4"/>
                    <a:pt x="0" y="5"/>
                    <a:pt x="0" y="5"/>
                  </a:cubicBezTo>
                  <a:cubicBezTo>
                    <a:pt x="0" y="5"/>
                    <a:pt x="1" y="5"/>
                    <a:pt x="1" y="5"/>
                  </a:cubicBezTo>
                  <a:cubicBezTo>
                    <a:pt x="1" y="6"/>
                    <a:pt x="1" y="6"/>
                    <a:pt x="1" y="7"/>
                  </a:cubicBezTo>
                  <a:cubicBezTo>
                    <a:pt x="2" y="7"/>
                    <a:pt x="2" y="7"/>
                    <a:pt x="3" y="7"/>
                  </a:cubicBezTo>
                  <a:cubicBezTo>
                    <a:pt x="3" y="6"/>
                    <a:pt x="3" y="6"/>
                    <a:pt x="3" y="5"/>
                  </a:cubicBezTo>
                  <a:cubicBezTo>
                    <a:pt x="3" y="5"/>
                    <a:pt x="3" y="4"/>
                    <a:pt x="3" y="4"/>
                  </a:cubicBezTo>
                  <a:cubicBezTo>
                    <a:pt x="2" y="4"/>
                    <a:pt x="2" y="4"/>
                    <a:pt x="1" y="4"/>
                  </a:cubicBezTo>
                  <a:cubicBezTo>
                    <a:pt x="1" y="3"/>
                    <a:pt x="1" y="3"/>
                    <a:pt x="1" y="2"/>
                  </a:cubicBezTo>
                  <a:cubicBezTo>
                    <a:pt x="1" y="2"/>
                    <a:pt x="1" y="1"/>
                    <a:pt x="1" y="0"/>
                  </a:cubicBezTo>
                  <a:cubicBezTo>
                    <a:pt x="1" y="0"/>
                    <a:pt x="0" y="0"/>
                    <a:pt x="0" y="0"/>
                  </a:cubicBezTo>
                  <a:cubicBezTo>
                    <a:pt x="0" y="1"/>
                    <a:pt x="0" y="2"/>
                    <a:pt x="0" y="2"/>
                  </a:cubicBezTo>
                  <a:cubicBezTo>
                    <a:pt x="0" y="3"/>
                    <a:pt x="0" y="3"/>
                    <a:pt x="0"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8" name="Freeform 41035"/>
            <p:cNvSpPr/>
            <p:nvPr/>
          </p:nvSpPr>
          <p:spPr bwMode="auto">
            <a:xfrm>
              <a:off x="3782" y="1395"/>
              <a:ext cx="2" cy="3"/>
            </a:xfrm>
            <a:custGeom>
              <a:avLst/>
              <a:gdLst>
                <a:gd name="T0" fmla="*/ 0 w 1"/>
                <a:gd name="T1" fmla="*/ 3 h 2"/>
                <a:gd name="T2" fmla="*/ 2 w 1"/>
                <a:gd name="T3" fmla="*/ 3 h 2"/>
                <a:gd name="T4" fmla="*/ 2 w 1"/>
                <a:gd name="T5" fmla="*/ 0 h 2"/>
                <a:gd name="T6" fmla="*/ 0 w 1"/>
                <a:gd name="T7" fmla="*/ 0 h 2"/>
                <a:gd name="T8" fmla="*/ 0 w 1"/>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0"/>
                    <a:pt x="1" y="0"/>
                  </a:cubicBezTo>
                  <a:cubicBezTo>
                    <a:pt x="1" y="0"/>
                    <a:pt x="0" y="0"/>
                    <a:pt x="0" y="0"/>
                  </a:cubicBezTo>
                  <a:cubicBezTo>
                    <a:pt x="0" y="0"/>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59" name="Freeform 41036"/>
            <p:cNvSpPr/>
            <p:nvPr/>
          </p:nvSpPr>
          <p:spPr bwMode="auto">
            <a:xfrm>
              <a:off x="3739" y="937"/>
              <a:ext cx="21" cy="10"/>
            </a:xfrm>
            <a:custGeom>
              <a:avLst/>
              <a:gdLst>
                <a:gd name="T0" fmla="*/ 2 w 12"/>
                <a:gd name="T1" fmla="*/ 5 h 6"/>
                <a:gd name="T2" fmla="*/ 5 w 12"/>
                <a:gd name="T3" fmla="*/ 5 h 6"/>
                <a:gd name="T4" fmla="*/ 7 w 12"/>
                <a:gd name="T5" fmla="*/ 5 h 6"/>
                <a:gd name="T6" fmla="*/ 7 w 12"/>
                <a:gd name="T7" fmla="*/ 8 h 6"/>
                <a:gd name="T8" fmla="*/ 11 w 12"/>
                <a:gd name="T9" fmla="*/ 8 h 6"/>
                <a:gd name="T10" fmla="*/ 12 w 12"/>
                <a:gd name="T11" fmla="*/ 8 h 6"/>
                <a:gd name="T12" fmla="*/ 12 w 12"/>
                <a:gd name="T13" fmla="*/ 10 h 6"/>
                <a:gd name="T14" fmla="*/ 16 w 12"/>
                <a:gd name="T15" fmla="*/ 10 h 6"/>
                <a:gd name="T16" fmla="*/ 19 w 12"/>
                <a:gd name="T17" fmla="*/ 10 h 6"/>
                <a:gd name="T18" fmla="*/ 19 w 12"/>
                <a:gd name="T19" fmla="*/ 8 h 6"/>
                <a:gd name="T20" fmla="*/ 21 w 12"/>
                <a:gd name="T21" fmla="*/ 8 h 6"/>
                <a:gd name="T22" fmla="*/ 21 w 12"/>
                <a:gd name="T23" fmla="*/ 5 h 6"/>
                <a:gd name="T24" fmla="*/ 19 w 12"/>
                <a:gd name="T25" fmla="*/ 5 h 6"/>
                <a:gd name="T26" fmla="*/ 19 w 12"/>
                <a:gd name="T27" fmla="*/ 2 h 6"/>
                <a:gd name="T28" fmla="*/ 16 w 12"/>
                <a:gd name="T29" fmla="*/ 2 h 6"/>
                <a:gd name="T30" fmla="*/ 12 w 12"/>
                <a:gd name="T31" fmla="*/ 2 h 6"/>
                <a:gd name="T32" fmla="*/ 11 w 12"/>
                <a:gd name="T33" fmla="*/ 2 h 6"/>
                <a:gd name="T34" fmla="*/ 7 w 12"/>
                <a:gd name="T35" fmla="*/ 2 h 6"/>
                <a:gd name="T36" fmla="*/ 5 w 12"/>
                <a:gd name="T37" fmla="*/ 2 h 6"/>
                <a:gd name="T38" fmla="*/ 5 w 12"/>
                <a:gd name="T39" fmla="*/ 0 h 6"/>
                <a:gd name="T40" fmla="*/ 2 w 12"/>
                <a:gd name="T41" fmla="*/ 0 h 6"/>
                <a:gd name="T42" fmla="*/ 0 w 12"/>
                <a:gd name="T43" fmla="*/ 0 h 6"/>
                <a:gd name="T44" fmla="*/ 0 w 12"/>
                <a:gd name="T45" fmla="*/ 2 h 6"/>
                <a:gd name="T46" fmla="*/ 2 w 12"/>
                <a:gd name="T47" fmla="*/ 2 h 6"/>
                <a:gd name="T48" fmla="*/ 2 w 12"/>
                <a:gd name="T49" fmla="*/ 5 h 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 h="6">
                  <a:moveTo>
                    <a:pt x="1" y="3"/>
                  </a:moveTo>
                  <a:cubicBezTo>
                    <a:pt x="2" y="3"/>
                    <a:pt x="2" y="3"/>
                    <a:pt x="3" y="3"/>
                  </a:cubicBezTo>
                  <a:cubicBezTo>
                    <a:pt x="3" y="3"/>
                    <a:pt x="4" y="3"/>
                    <a:pt x="4" y="3"/>
                  </a:cubicBezTo>
                  <a:cubicBezTo>
                    <a:pt x="4" y="4"/>
                    <a:pt x="4" y="4"/>
                    <a:pt x="4" y="5"/>
                  </a:cubicBezTo>
                  <a:cubicBezTo>
                    <a:pt x="5" y="5"/>
                    <a:pt x="5" y="5"/>
                    <a:pt x="6" y="5"/>
                  </a:cubicBezTo>
                  <a:cubicBezTo>
                    <a:pt x="6" y="5"/>
                    <a:pt x="7" y="5"/>
                    <a:pt x="7" y="5"/>
                  </a:cubicBezTo>
                  <a:cubicBezTo>
                    <a:pt x="7" y="5"/>
                    <a:pt x="7" y="6"/>
                    <a:pt x="7" y="6"/>
                  </a:cubicBezTo>
                  <a:cubicBezTo>
                    <a:pt x="8" y="6"/>
                    <a:pt x="9" y="6"/>
                    <a:pt x="9" y="6"/>
                  </a:cubicBezTo>
                  <a:cubicBezTo>
                    <a:pt x="10" y="6"/>
                    <a:pt x="10" y="6"/>
                    <a:pt x="11" y="6"/>
                  </a:cubicBezTo>
                  <a:cubicBezTo>
                    <a:pt x="11" y="6"/>
                    <a:pt x="11" y="5"/>
                    <a:pt x="11" y="5"/>
                  </a:cubicBezTo>
                  <a:cubicBezTo>
                    <a:pt x="11" y="5"/>
                    <a:pt x="12" y="5"/>
                    <a:pt x="12" y="5"/>
                  </a:cubicBezTo>
                  <a:cubicBezTo>
                    <a:pt x="12" y="4"/>
                    <a:pt x="12" y="4"/>
                    <a:pt x="12" y="3"/>
                  </a:cubicBezTo>
                  <a:cubicBezTo>
                    <a:pt x="12" y="3"/>
                    <a:pt x="11" y="3"/>
                    <a:pt x="11" y="3"/>
                  </a:cubicBezTo>
                  <a:cubicBezTo>
                    <a:pt x="11" y="3"/>
                    <a:pt x="11" y="2"/>
                    <a:pt x="11" y="1"/>
                  </a:cubicBezTo>
                  <a:cubicBezTo>
                    <a:pt x="10" y="1"/>
                    <a:pt x="10" y="1"/>
                    <a:pt x="9" y="1"/>
                  </a:cubicBezTo>
                  <a:cubicBezTo>
                    <a:pt x="9" y="1"/>
                    <a:pt x="8" y="1"/>
                    <a:pt x="7" y="1"/>
                  </a:cubicBezTo>
                  <a:cubicBezTo>
                    <a:pt x="7" y="1"/>
                    <a:pt x="6" y="1"/>
                    <a:pt x="6" y="1"/>
                  </a:cubicBezTo>
                  <a:cubicBezTo>
                    <a:pt x="5" y="1"/>
                    <a:pt x="5" y="1"/>
                    <a:pt x="4" y="1"/>
                  </a:cubicBezTo>
                  <a:cubicBezTo>
                    <a:pt x="4" y="1"/>
                    <a:pt x="3" y="1"/>
                    <a:pt x="3" y="1"/>
                  </a:cubicBezTo>
                  <a:cubicBezTo>
                    <a:pt x="3" y="1"/>
                    <a:pt x="3" y="0"/>
                    <a:pt x="3" y="0"/>
                  </a:cubicBezTo>
                  <a:cubicBezTo>
                    <a:pt x="2" y="0"/>
                    <a:pt x="2" y="0"/>
                    <a:pt x="1" y="0"/>
                  </a:cubicBezTo>
                  <a:cubicBezTo>
                    <a:pt x="1" y="0"/>
                    <a:pt x="0" y="0"/>
                    <a:pt x="0" y="0"/>
                  </a:cubicBezTo>
                  <a:cubicBezTo>
                    <a:pt x="0" y="0"/>
                    <a:pt x="0" y="1"/>
                    <a:pt x="0" y="1"/>
                  </a:cubicBezTo>
                  <a:cubicBezTo>
                    <a:pt x="0" y="1"/>
                    <a:pt x="1" y="1"/>
                    <a:pt x="1" y="1"/>
                  </a:cubicBezTo>
                  <a:cubicBezTo>
                    <a:pt x="1" y="2"/>
                    <a:pt x="1" y="3"/>
                    <a:pt x="1"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0" name="Freeform 41037"/>
            <p:cNvSpPr/>
            <p:nvPr/>
          </p:nvSpPr>
          <p:spPr bwMode="auto">
            <a:xfrm>
              <a:off x="3765" y="939"/>
              <a:ext cx="9" cy="12"/>
            </a:xfrm>
            <a:custGeom>
              <a:avLst/>
              <a:gdLst>
                <a:gd name="T0" fmla="*/ 4 w 5"/>
                <a:gd name="T1" fmla="*/ 9 h 7"/>
                <a:gd name="T2" fmla="*/ 7 w 5"/>
                <a:gd name="T3" fmla="*/ 9 h 7"/>
                <a:gd name="T4" fmla="*/ 9 w 5"/>
                <a:gd name="T5" fmla="*/ 9 h 7"/>
                <a:gd name="T6" fmla="*/ 9 w 5"/>
                <a:gd name="T7" fmla="*/ 7 h 7"/>
                <a:gd name="T8" fmla="*/ 9 w 5"/>
                <a:gd name="T9" fmla="*/ 3 h 7"/>
                <a:gd name="T10" fmla="*/ 9 w 5"/>
                <a:gd name="T11" fmla="*/ 0 h 7"/>
                <a:gd name="T12" fmla="*/ 7 w 5"/>
                <a:gd name="T13" fmla="*/ 0 h 7"/>
                <a:gd name="T14" fmla="*/ 7 w 5"/>
                <a:gd name="T15" fmla="*/ 3 h 7"/>
                <a:gd name="T16" fmla="*/ 7 w 5"/>
                <a:gd name="T17" fmla="*/ 7 h 7"/>
                <a:gd name="T18" fmla="*/ 4 w 5"/>
                <a:gd name="T19" fmla="*/ 7 h 7"/>
                <a:gd name="T20" fmla="*/ 0 w 5"/>
                <a:gd name="T21" fmla="*/ 7 h 7"/>
                <a:gd name="T22" fmla="*/ 0 w 5"/>
                <a:gd name="T23" fmla="*/ 9 h 7"/>
                <a:gd name="T24" fmla="*/ 0 w 5"/>
                <a:gd name="T25" fmla="*/ 12 h 7"/>
                <a:gd name="T26" fmla="*/ 4 w 5"/>
                <a:gd name="T27" fmla="*/ 12 h 7"/>
                <a:gd name="T28" fmla="*/ 4 w 5"/>
                <a:gd name="T29" fmla="*/ 9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 h="7">
                  <a:moveTo>
                    <a:pt x="2" y="5"/>
                  </a:moveTo>
                  <a:cubicBezTo>
                    <a:pt x="2" y="5"/>
                    <a:pt x="3" y="5"/>
                    <a:pt x="4" y="5"/>
                  </a:cubicBezTo>
                  <a:cubicBezTo>
                    <a:pt x="4" y="5"/>
                    <a:pt x="5" y="5"/>
                    <a:pt x="5" y="5"/>
                  </a:cubicBezTo>
                  <a:cubicBezTo>
                    <a:pt x="5" y="5"/>
                    <a:pt x="5" y="4"/>
                    <a:pt x="5" y="4"/>
                  </a:cubicBezTo>
                  <a:cubicBezTo>
                    <a:pt x="5" y="3"/>
                    <a:pt x="5" y="3"/>
                    <a:pt x="5" y="2"/>
                  </a:cubicBezTo>
                  <a:cubicBezTo>
                    <a:pt x="5" y="2"/>
                    <a:pt x="5" y="1"/>
                    <a:pt x="5" y="0"/>
                  </a:cubicBezTo>
                  <a:cubicBezTo>
                    <a:pt x="5" y="0"/>
                    <a:pt x="4" y="0"/>
                    <a:pt x="4" y="0"/>
                  </a:cubicBezTo>
                  <a:cubicBezTo>
                    <a:pt x="4" y="1"/>
                    <a:pt x="4" y="2"/>
                    <a:pt x="4" y="2"/>
                  </a:cubicBezTo>
                  <a:cubicBezTo>
                    <a:pt x="4" y="3"/>
                    <a:pt x="4" y="3"/>
                    <a:pt x="4" y="4"/>
                  </a:cubicBezTo>
                  <a:cubicBezTo>
                    <a:pt x="3" y="4"/>
                    <a:pt x="2" y="4"/>
                    <a:pt x="2" y="4"/>
                  </a:cubicBezTo>
                  <a:cubicBezTo>
                    <a:pt x="1" y="4"/>
                    <a:pt x="1" y="4"/>
                    <a:pt x="0" y="4"/>
                  </a:cubicBezTo>
                  <a:cubicBezTo>
                    <a:pt x="0" y="4"/>
                    <a:pt x="0" y="5"/>
                    <a:pt x="0" y="5"/>
                  </a:cubicBezTo>
                  <a:cubicBezTo>
                    <a:pt x="0" y="6"/>
                    <a:pt x="0" y="6"/>
                    <a:pt x="0" y="7"/>
                  </a:cubicBezTo>
                  <a:cubicBezTo>
                    <a:pt x="1" y="7"/>
                    <a:pt x="1" y="7"/>
                    <a:pt x="2" y="7"/>
                  </a:cubicBezTo>
                  <a:cubicBezTo>
                    <a:pt x="2" y="6"/>
                    <a:pt x="2" y="6"/>
                    <a:pt x="2" y="5"/>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1" name="Freeform 41038"/>
            <p:cNvSpPr/>
            <p:nvPr/>
          </p:nvSpPr>
          <p:spPr bwMode="auto">
            <a:xfrm>
              <a:off x="3828" y="860"/>
              <a:ext cx="14" cy="13"/>
            </a:xfrm>
            <a:custGeom>
              <a:avLst/>
              <a:gdLst>
                <a:gd name="T0" fmla="*/ 4 w 8"/>
                <a:gd name="T1" fmla="*/ 7 h 7"/>
                <a:gd name="T2" fmla="*/ 4 w 8"/>
                <a:gd name="T3" fmla="*/ 9 h 7"/>
                <a:gd name="T4" fmla="*/ 4 w 8"/>
                <a:gd name="T5" fmla="*/ 13 h 7"/>
                <a:gd name="T6" fmla="*/ 5 w 8"/>
                <a:gd name="T7" fmla="*/ 13 h 7"/>
                <a:gd name="T8" fmla="*/ 9 w 8"/>
                <a:gd name="T9" fmla="*/ 13 h 7"/>
                <a:gd name="T10" fmla="*/ 9 w 8"/>
                <a:gd name="T11" fmla="*/ 9 h 7"/>
                <a:gd name="T12" fmla="*/ 5 w 8"/>
                <a:gd name="T13" fmla="*/ 9 h 7"/>
                <a:gd name="T14" fmla="*/ 5 w 8"/>
                <a:gd name="T15" fmla="*/ 7 h 7"/>
                <a:gd name="T16" fmla="*/ 5 w 8"/>
                <a:gd name="T17" fmla="*/ 4 h 7"/>
                <a:gd name="T18" fmla="*/ 9 w 8"/>
                <a:gd name="T19" fmla="*/ 4 h 7"/>
                <a:gd name="T20" fmla="*/ 12 w 8"/>
                <a:gd name="T21" fmla="*/ 4 h 7"/>
                <a:gd name="T22" fmla="*/ 14 w 8"/>
                <a:gd name="T23" fmla="*/ 4 h 7"/>
                <a:gd name="T24" fmla="*/ 14 w 8"/>
                <a:gd name="T25" fmla="*/ 0 h 7"/>
                <a:gd name="T26" fmla="*/ 12 w 8"/>
                <a:gd name="T27" fmla="*/ 0 h 7"/>
                <a:gd name="T28" fmla="*/ 9 w 8"/>
                <a:gd name="T29" fmla="*/ 0 h 7"/>
                <a:gd name="T30" fmla="*/ 5 w 8"/>
                <a:gd name="T31" fmla="*/ 0 h 7"/>
                <a:gd name="T32" fmla="*/ 4 w 8"/>
                <a:gd name="T33" fmla="*/ 0 h 7"/>
                <a:gd name="T34" fmla="*/ 0 w 8"/>
                <a:gd name="T35" fmla="*/ 0 h 7"/>
                <a:gd name="T36" fmla="*/ 0 w 8"/>
                <a:gd name="T37" fmla="*/ 4 h 7"/>
                <a:gd name="T38" fmla="*/ 4 w 8"/>
                <a:gd name="T39" fmla="*/ 4 h 7"/>
                <a:gd name="T40" fmla="*/ 4 w 8"/>
                <a:gd name="T41" fmla="*/ 7 h 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 h="7">
                  <a:moveTo>
                    <a:pt x="2" y="4"/>
                  </a:moveTo>
                  <a:cubicBezTo>
                    <a:pt x="2" y="4"/>
                    <a:pt x="2" y="5"/>
                    <a:pt x="2" y="5"/>
                  </a:cubicBezTo>
                  <a:cubicBezTo>
                    <a:pt x="2" y="6"/>
                    <a:pt x="2" y="6"/>
                    <a:pt x="2" y="7"/>
                  </a:cubicBezTo>
                  <a:cubicBezTo>
                    <a:pt x="2" y="7"/>
                    <a:pt x="3" y="7"/>
                    <a:pt x="3" y="7"/>
                  </a:cubicBezTo>
                  <a:cubicBezTo>
                    <a:pt x="4" y="7"/>
                    <a:pt x="5" y="7"/>
                    <a:pt x="5" y="7"/>
                  </a:cubicBezTo>
                  <a:cubicBezTo>
                    <a:pt x="5" y="6"/>
                    <a:pt x="5" y="6"/>
                    <a:pt x="5" y="5"/>
                  </a:cubicBezTo>
                  <a:cubicBezTo>
                    <a:pt x="5" y="5"/>
                    <a:pt x="4" y="5"/>
                    <a:pt x="3" y="5"/>
                  </a:cubicBezTo>
                  <a:cubicBezTo>
                    <a:pt x="3" y="5"/>
                    <a:pt x="3" y="4"/>
                    <a:pt x="3" y="4"/>
                  </a:cubicBezTo>
                  <a:cubicBezTo>
                    <a:pt x="3" y="3"/>
                    <a:pt x="3" y="3"/>
                    <a:pt x="3" y="2"/>
                  </a:cubicBezTo>
                  <a:cubicBezTo>
                    <a:pt x="4" y="2"/>
                    <a:pt x="5" y="2"/>
                    <a:pt x="5" y="2"/>
                  </a:cubicBezTo>
                  <a:cubicBezTo>
                    <a:pt x="6" y="2"/>
                    <a:pt x="6" y="2"/>
                    <a:pt x="7" y="2"/>
                  </a:cubicBezTo>
                  <a:cubicBezTo>
                    <a:pt x="7" y="2"/>
                    <a:pt x="8" y="2"/>
                    <a:pt x="8" y="2"/>
                  </a:cubicBezTo>
                  <a:cubicBezTo>
                    <a:pt x="8" y="1"/>
                    <a:pt x="8" y="1"/>
                    <a:pt x="8" y="0"/>
                  </a:cubicBezTo>
                  <a:cubicBezTo>
                    <a:pt x="8" y="0"/>
                    <a:pt x="7" y="0"/>
                    <a:pt x="7" y="0"/>
                  </a:cubicBezTo>
                  <a:cubicBezTo>
                    <a:pt x="6" y="0"/>
                    <a:pt x="6" y="0"/>
                    <a:pt x="5" y="0"/>
                  </a:cubicBezTo>
                  <a:cubicBezTo>
                    <a:pt x="5" y="0"/>
                    <a:pt x="4" y="0"/>
                    <a:pt x="3" y="0"/>
                  </a:cubicBezTo>
                  <a:cubicBezTo>
                    <a:pt x="3" y="0"/>
                    <a:pt x="2" y="0"/>
                    <a:pt x="2" y="0"/>
                  </a:cubicBezTo>
                  <a:cubicBezTo>
                    <a:pt x="1" y="0"/>
                    <a:pt x="1" y="0"/>
                    <a:pt x="0" y="0"/>
                  </a:cubicBezTo>
                  <a:cubicBezTo>
                    <a:pt x="0" y="1"/>
                    <a:pt x="0" y="1"/>
                    <a:pt x="0" y="2"/>
                  </a:cubicBezTo>
                  <a:cubicBezTo>
                    <a:pt x="1" y="2"/>
                    <a:pt x="1" y="2"/>
                    <a:pt x="2" y="2"/>
                  </a:cubicBezTo>
                  <a:cubicBezTo>
                    <a:pt x="2" y="3"/>
                    <a:pt x="2" y="3"/>
                    <a:pt x="2"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2" name="Freeform 41039"/>
            <p:cNvSpPr/>
            <p:nvPr/>
          </p:nvSpPr>
          <p:spPr bwMode="auto">
            <a:xfrm>
              <a:off x="4045" y="1069"/>
              <a:ext cx="9" cy="14"/>
            </a:xfrm>
            <a:custGeom>
              <a:avLst/>
              <a:gdLst>
                <a:gd name="T0" fmla="*/ 4 w 5"/>
                <a:gd name="T1" fmla="*/ 11 h 8"/>
                <a:gd name="T2" fmla="*/ 4 w 5"/>
                <a:gd name="T3" fmla="*/ 9 h 8"/>
                <a:gd name="T4" fmla="*/ 4 w 5"/>
                <a:gd name="T5" fmla="*/ 5 h 8"/>
                <a:gd name="T6" fmla="*/ 7 w 5"/>
                <a:gd name="T7" fmla="*/ 5 h 8"/>
                <a:gd name="T8" fmla="*/ 9 w 5"/>
                <a:gd name="T9" fmla="*/ 5 h 8"/>
                <a:gd name="T10" fmla="*/ 9 w 5"/>
                <a:gd name="T11" fmla="*/ 2 h 8"/>
                <a:gd name="T12" fmla="*/ 7 w 5"/>
                <a:gd name="T13" fmla="*/ 2 h 8"/>
                <a:gd name="T14" fmla="*/ 7 w 5"/>
                <a:gd name="T15" fmla="*/ 0 h 8"/>
                <a:gd name="T16" fmla="*/ 4 w 5"/>
                <a:gd name="T17" fmla="*/ 0 h 8"/>
                <a:gd name="T18" fmla="*/ 4 w 5"/>
                <a:gd name="T19" fmla="*/ 2 h 8"/>
                <a:gd name="T20" fmla="*/ 0 w 5"/>
                <a:gd name="T21" fmla="*/ 2 h 8"/>
                <a:gd name="T22" fmla="*/ 0 w 5"/>
                <a:gd name="T23" fmla="*/ 5 h 8"/>
                <a:gd name="T24" fmla="*/ 0 w 5"/>
                <a:gd name="T25" fmla="*/ 9 h 8"/>
                <a:gd name="T26" fmla="*/ 0 w 5"/>
                <a:gd name="T27" fmla="*/ 11 h 8"/>
                <a:gd name="T28" fmla="*/ 0 w 5"/>
                <a:gd name="T29" fmla="*/ 14 h 8"/>
                <a:gd name="T30" fmla="*/ 4 w 5"/>
                <a:gd name="T31" fmla="*/ 14 h 8"/>
                <a:gd name="T32" fmla="*/ 4 w 5"/>
                <a:gd name="T33" fmla="*/ 11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8">
                  <a:moveTo>
                    <a:pt x="2" y="6"/>
                  </a:moveTo>
                  <a:cubicBezTo>
                    <a:pt x="2" y="6"/>
                    <a:pt x="2" y="5"/>
                    <a:pt x="2" y="5"/>
                  </a:cubicBezTo>
                  <a:cubicBezTo>
                    <a:pt x="2" y="4"/>
                    <a:pt x="2" y="3"/>
                    <a:pt x="2" y="3"/>
                  </a:cubicBezTo>
                  <a:cubicBezTo>
                    <a:pt x="3" y="3"/>
                    <a:pt x="3" y="3"/>
                    <a:pt x="4" y="3"/>
                  </a:cubicBezTo>
                  <a:cubicBezTo>
                    <a:pt x="4" y="3"/>
                    <a:pt x="5" y="3"/>
                    <a:pt x="5" y="3"/>
                  </a:cubicBezTo>
                  <a:cubicBezTo>
                    <a:pt x="5" y="2"/>
                    <a:pt x="5" y="2"/>
                    <a:pt x="5" y="1"/>
                  </a:cubicBezTo>
                  <a:cubicBezTo>
                    <a:pt x="5" y="1"/>
                    <a:pt x="4" y="1"/>
                    <a:pt x="4" y="1"/>
                  </a:cubicBezTo>
                  <a:cubicBezTo>
                    <a:pt x="4" y="1"/>
                    <a:pt x="4" y="0"/>
                    <a:pt x="4" y="0"/>
                  </a:cubicBezTo>
                  <a:cubicBezTo>
                    <a:pt x="3" y="0"/>
                    <a:pt x="3" y="0"/>
                    <a:pt x="2" y="0"/>
                  </a:cubicBezTo>
                  <a:cubicBezTo>
                    <a:pt x="2" y="0"/>
                    <a:pt x="2" y="1"/>
                    <a:pt x="2" y="1"/>
                  </a:cubicBezTo>
                  <a:cubicBezTo>
                    <a:pt x="2" y="1"/>
                    <a:pt x="1" y="1"/>
                    <a:pt x="0" y="1"/>
                  </a:cubicBezTo>
                  <a:cubicBezTo>
                    <a:pt x="0" y="2"/>
                    <a:pt x="0" y="2"/>
                    <a:pt x="0" y="3"/>
                  </a:cubicBezTo>
                  <a:cubicBezTo>
                    <a:pt x="0" y="3"/>
                    <a:pt x="0" y="4"/>
                    <a:pt x="0" y="5"/>
                  </a:cubicBezTo>
                  <a:cubicBezTo>
                    <a:pt x="0" y="5"/>
                    <a:pt x="0" y="6"/>
                    <a:pt x="0" y="6"/>
                  </a:cubicBezTo>
                  <a:cubicBezTo>
                    <a:pt x="0" y="7"/>
                    <a:pt x="0" y="7"/>
                    <a:pt x="0" y="8"/>
                  </a:cubicBezTo>
                  <a:cubicBezTo>
                    <a:pt x="1" y="8"/>
                    <a:pt x="2" y="8"/>
                    <a:pt x="2" y="8"/>
                  </a:cubicBezTo>
                  <a:cubicBezTo>
                    <a:pt x="2" y="7"/>
                    <a:pt x="2" y="7"/>
                    <a:pt x="2" y="6"/>
                  </a:cubicBezTo>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3" name="Freeform 41040"/>
            <p:cNvSpPr/>
            <p:nvPr/>
          </p:nvSpPr>
          <p:spPr bwMode="auto">
            <a:xfrm>
              <a:off x="3751" y="909"/>
              <a:ext cx="26" cy="28"/>
            </a:xfrm>
            <a:custGeom>
              <a:avLst/>
              <a:gdLst>
                <a:gd name="T0" fmla="*/ 0 w 15"/>
                <a:gd name="T1" fmla="*/ 11 h 16"/>
                <a:gd name="T2" fmla="*/ 0 w 15"/>
                <a:gd name="T3" fmla="*/ 14 h 16"/>
                <a:gd name="T4" fmla="*/ 3 w 15"/>
                <a:gd name="T5" fmla="*/ 14 h 16"/>
                <a:gd name="T6" fmla="*/ 3 w 15"/>
                <a:gd name="T7" fmla="*/ 18 h 16"/>
                <a:gd name="T8" fmla="*/ 7 w 15"/>
                <a:gd name="T9" fmla="*/ 18 h 16"/>
                <a:gd name="T10" fmla="*/ 7 w 15"/>
                <a:gd name="T11" fmla="*/ 19 h 16"/>
                <a:gd name="T12" fmla="*/ 7 w 15"/>
                <a:gd name="T13" fmla="*/ 23 h 16"/>
                <a:gd name="T14" fmla="*/ 7 w 15"/>
                <a:gd name="T15" fmla="*/ 25 h 16"/>
                <a:gd name="T16" fmla="*/ 3 w 15"/>
                <a:gd name="T17" fmla="*/ 25 h 16"/>
                <a:gd name="T18" fmla="*/ 0 w 15"/>
                <a:gd name="T19" fmla="*/ 25 h 16"/>
                <a:gd name="T20" fmla="*/ 0 w 15"/>
                <a:gd name="T21" fmla="*/ 28 h 16"/>
                <a:gd name="T22" fmla="*/ 3 w 15"/>
                <a:gd name="T23" fmla="*/ 28 h 16"/>
                <a:gd name="T24" fmla="*/ 7 w 15"/>
                <a:gd name="T25" fmla="*/ 28 h 16"/>
                <a:gd name="T26" fmla="*/ 9 w 15"/>
                <a:gd name="T27" fmla="*/ 28 h 16"/>
                <a:gd name="T28" fmla="*/ 12 w 15"/>
                <a:gd name="T29" fmla="*/ 28 h 16"/>
                <a:gd name="T30" fmla="*/ 12 w 15"/>
                <a:gd name="T31" fmla="*/ 25 h 16"/>
                <a:gd name="T32" fmla="*/ 14 w 15"/>
                <a:gd name="T33" fmla="*/ 25 h 16"/>
                <a:gd name="T34" fmla="*/ 17 w 15"/>
                <a:gd name="T35" fmla="*/ 25 h 16"/>
                <a:gd name="T36" fmla="*/ 17 w 15"/>
                <a:gd name="T37" fmla="*/ 28 h 16"/>
                <a:gd name="T38" fmla="*/ 21 w 15"/>
                <a:gd name="T39" fmla="*/ 28 h 16"/>
                <a:gd name="T40" fmla="*/ 21 w 15"/>
                <a:gd name="T41" fmla="*/ 25 h 16"/>
                <a:gd name="T42" fmla="*/ 21 w 15"/>
                <a:gd name="T43" fmla="*/ 23 h 16"/>
                <a:gd name="T44" fmla="*/ 21 w 15"/>
                <a:gd name="T45" fmla="*/ 19 h 16"/>
                <a:gd name="T46" fmla="*/ 21 w 15"/>
                <a:gd name="T47" fmla="*/ 18 h 16"/>
                <a:gd name="T48" fmla="*/ 23 w 15"/>
                <a:gd name="T49" fmla="*/ 18 h 16"/>
                <a:gd name="T50" fmla="*/ 23 w 15"/>
                <a:gd name="T51" fmla="*/ 14 h 16"/>
                <a:gd name="T52" fmla="*/ 26 w 15"/>
                <a:gd name="T53" fmla="*/ 14 h 16"/>
                <a:gd name="T54" fmla="*/ 26 w 15"/>
                <a:gd name="T55" fmla="*/ 11 h 16"/>
                <a:gd name="T56" fmla="*/ 23 w 15"/>
                <a:gd name="T57" fmla="*/ 11 h 16"/>
                <a:gd name="T58" fmla="*/ 21 w 15"/>
                <a:gd name="T59" fmla="*/ 11 h 16"/>
                <a:gd name="T60" fmla="*/ 21 w 15"/>
                <a:gd name="T61" fmla="*/ 14 h 16"/>
                <a:gd name="T62" fmla="*/ 17 w 15"/>
                <a:gd name="T63" fmla="*/ 14 h 16"/>
                <a:gd name="T64" fmla="*/ 14 w 15"/>
                <a:gd name="T65" fmla="*/ 14 h 16"/>
                <a:gd name="T66" fmla="*/ 14 w 15"/>
                <a:gd name="T67" fmla="*/ 11 h 16"/>
                <a:gd name="T68" fmla="*/ 14 w 15"/>
                <a:gd name="T69" fmla="*/ 9 h 16"/>
                <a:gd name="T70" fmla="*/ 14 w 15"/>
                <a:gd name="T71" fmla="*/ 5 h 16"/>
                <a:gd name="T72" fmla="*/ 12 w 15"/>
                <a:gd name="T73" fmla="*/ 5 h 16"/>
                <a:gd name="T74" fmla="*/ 12 w 15"/>
                <a:gd name="T75" fmla="*/ 2 h 16"/>
                <a:gd name="T76" fmla="*/ 10 w 15"/>
                <a:gd name="T77" fmla="*/ 2 h 16"/>
                <a:gd name="T78" fmla="*/ 10 w 15"/>
                <a:gd name="T79" fmla="*/ 2 h 16"/>
                <a:gd name="T80" fmla="*/ 9 w 15"/>
                <a:gd name="T81" fmla="*/ 2 h 16"/>
                <a:gd name="T82" fmla="*/ 9 w 15"/>
                <a:gd name="T83" fmla="*/ 0 h 16"/>
                <a:gd name="T84" fmla="*/ 9 w 15"/>
                <a:gd name="T85" fmla="*/ 0 h 16"/>
                <a:gd name="T86" fmla="*/ 0 w 15"/>
                <a:gd name="T87" fmla="*/ 9 h 16"/>
                <a:gd name="T88" fmla="*/ 0 w 15"/>
                <a:gd name="T89" fmla="*/ 9 h 16"/>
                <a:gd name="T90" fmla="*/ 0 w 15"/>
                <a:gd name="T91" fmla="*/ 11 h 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 h="16">
                  <a:moveTo>
                    <a:pt x="0" y="6"/>
                  </a:moveTo>
                  <a:cubicBezTo>
                    <a:pt x="0" y="7"/>
                    <a:pt x="0" y="7"/>
                    <a:pt x="0" y="8"/>
                  </a:cubicBezTo>
                  <a:cubicBezTo>
                    <a:pt x="1" y="8"/>
                    <a:pt x="2" y="8"/>
                    <a:pt x="2" y="8"/>
                  </a:cubicBezTo>
                  <a:cubicBezTo>
                    <a:pt x="2" y="8"/>
                    <a:pt x="2" y="9"/>
                    <a:pt x="2" y="10"/>
                  </a:cubicBezTo>
                  <a:cubicBezTo>
                    <a:pt x="3" y="10"/>
                    <a:pt x="3" y="10"/>
                    <a:pt x="4" y="10"/>
                  </a:cubicBezTo>
                  <a:cubicBezTo>
                    <a:pt x="4" y="10"/>
                    <a:pt x="4" y="11"/>
                    <a:pt x="4" y="11"/>
                  </a:cubicBezTo>
                  <a:cubicBezTo>
                    <a:pt x="4" y="12"/>
                    <a:pt x="4" y="12"/>
                    <a:pt x="4" y="13"/>
                  </a:cubicBezTo>
                  <a:cubicBezTo>
                    <a:pt x="4" y="13"/>
                    <a:pt x="4" y="14"/>
                    <a:pt x="4" y="14"/>
                  </a:cubicBezTo>
                  <a:cubicBezTo>
                    <a:pt x="3" y="14"/>
                    <a:pt x="3" y="14"/>
                    <a:pt x="2" y="14"/>
                  </a:cubicBezTo>
                  <a:cubicBezTo>
                    <a:pt x="2" y="14"/>
                    <a:pt x="1" y="14"/>
                    <a:pt x="0" y="14"/>
                  </a:cubicBezTo>
                  <a:cubicBezTo>
                    <a:pt x="0" y="15"/>
                    <a:pt x="0" y="15"/>
                    <a:pt x="0" y="16"/>
                  </a:cubicBezTo>
                  <a:cubicBezTo>
                    <a:pt x="1" y="16"/>
                    <a:pt x="2" y="16"/>
                    <a:pt x="2" y="16"/>
                  </a:cubicBezTo>
                  <a:cubicBezTo>
                    <a:pt x="3" y="16"/>
                    <a:pt x="3" y="16"/>
                    <a:pt x="4" y="16"/>
                  </a:cubicBezTo>
                  <a:cubicBezTo>
                    <a:pt x="4" y="16"/>
                    <a:pt x="5" y="16"/>
                    <a:pt x="5" y="16"/>
                  </a:cubicBezTo>
                  <a:cubicBezTo>
                    <a:pt x="6" y="16"/>
                    <a:pt x="6" y="16"/>
                    <a:pt x="7" y="16"/>
                  </a:cubicBezTo>
                  <a:cubicBezTo>
                    <a:pt x="7" y="15"/>
                    <a:pt x="7" y="15"/>
                    <a:pt x="7" y="14"/>
                  </a:cubicBezTo>
                  <a:cubicBezTo>
                    <a:pt x="7" y="14"/>
                    <a:pt x="8" y="14"/>
                    <a:pt x="8" y="14"/>
                  </a:cubicBezTo>
                  <a:cubicBezTo>
                    <a:pt x="9" y="14"/>
                    <a:pt x="9" y="14"/>
                    <a:pt x="10" y="14"/>
                  </a:cubicBezTo>
                  <a:cubicBezTo>
                    <a:pt x="10" y="15"/>
                    <a:pt x="10" y="15"/>
                    <a:pt x="10" y="16"/>
                  </a:cubicBezTo>
                  <a:cubicBezTo>
                    <a:pt x="10" y="16"/>
                    <a:pt x="11" y="16"/>
                    <a:pt x="12" y="16"/>
                  </a:cubicBezTo>
                  <a:cubicBezTo>
                    <a:pt x="12" y="15"/>
                    <a:pt x="12" y="15"/>
                    <a:pt x="12" y="14"/>
                  </a:cubicBezTo>
                  <a:cubicBezTo>
                    <a:pt x="12" y="14"/>
                    <a:pt x="12" y="13"/>
                    <a:pt x="12" y="13"/>
                  </a:cubicBezTo>
                  <a:cubicBezTo>
                    <a:pt x="12" y="12"/>
                    <a:pt x="12" y="12"/>
                    <a:pt x="12" y="11"/>
                  </a:cubicBezTo>
                  <a:cubicBezTo>
                    <a:pt x="12" y="11"/>
                    <a:pt x="12" y="10"/>
                    <a:pt x="12" y="10"/>
                  </a:cubicBezTo>
                  <a:cubicBezTo>
                    <a:pt x="12" y="10"/>
                    <a:pt x="13" y="10"/>
                    <a:pt x="13" y="10"/>
                  </a:cubicBezTo>
                  <a:cubicBezTo>
                    <a:pt x="13" y="9"/>
                    <a:pt x="13" y="8"/>
                    <a:pt x="13" y="8"/>
                  </a:cubicBezTo>
                  <a:cubicBezTo>
                    <a:pt x="14" y="8"/>
                    <a:pt x="14" y="8"/>
                    <a:pt x="15" y="8"/>
                  </a:cubicBezTo>
                  <a:cubicBezTo>
                    <a:pt x="15" y="7"/>
                    <a:pt x="15" y="7"/>
                    <a:pt x="15" y="6"/>
                  </a:cubicBezTo>
                  <a:cubicBezTo>
                    <a:pt x="14" y="6"/>
                    <a:pt x="14" y="6"/>
                    <a:pt x="13" y="6"/>
                  </a:cubicBezTo>
                  <a:cubicBezTo>
                    <a:pt x="13" y="6"/>
                    <a:pt x="12" y="6"/>
                    <a:pt x="12" y="6"/>
                  </a:cubicBezTo>
                  <a:cubicBezTo>
                    <a:pt x="12" y="7"/>
                    <a:pt x="12" y="7"/>
                    <a:pt x="12" y="8"/>
                  </a:cubicBezTo>
                  <a:cubicBezTo>
                    <a:pt x="11" y="8"/>
                    <a:pt x="10" y="8"/>
                    <a:pt x="10" y="8"/>
                  </a:cubicBezTo>
                  <a:cubicBezTo>
                    <a:pt x="9" y="8"/>
                    <a:pt x="9" y="8"/>
                    <a:pt x="8" y="8"/>
                  </a:cubicBezTo>
                  <a:cubicBezTo>
                    <a:pt x="8" y="7"/>
                    <a:pt x="8" y="7"/>
                    <a:pt x="8" y="6"/>
                  </a:cubicBezTo>
                  <a:cubicBezTo>
                    <a:pt x="8" y="6"/>
                    <a:pt x="8" y="5"/>
                    <a:pt x="8" y="5"/>
                  </a:cubicBezTo>
                  <a:cubicBezTo>
                    <a:pt x="8" y="4"/>
                    <a:pt x="8" y="4"/>
                    <a:pt x="8" y="3"/>
                  </a:cubicBezTo>
                  <a:cubicBezTo>
                    <a:pt x="8" y="3"/>
                    <a:pt x="7" y="3"/>
                    <a:pt x="7" y="3"/>
                  </a:cubicBezTo>
                  <a:cubicBezTo>
                    <a:pt x="7" y="2"/>
                    <a:pt x="7" y="2"/>
                    <a:pt x="7" y="1"/>
                  </a:cubicBezTo>
                  <a:cubicBezTo>
                    <a:pt x="6" y="1"/>
                    <a:pt x="6" y="1"/>
                    <a:pt x="6" y="1"/>
                  </a:cubicBezTo>
                  <a:cubicBezTo>
                    <a:pt x="6" y="1"/>
                    <a:pt x="6" y="1"/>
                    <a:pt x="6" y="1"/>
                  </a:cubicBezTo>
                  <a:cubicBezTo>
                    <a:pt x="5" y="1"/>
                    <a:pt x="5" y="1"/>
                    <a:pt x="5" y="1"/>
                  </a:cubicBezTo>
                  <a:cubicBezTo>
                    <a:pt x="5" y="1"/>
                    <a:pt x="5" y="0"/>
                    <a:pt x="5" y="0"/>
                  </a:cubicBezTo>
                  <a:cubicBezTo>
                    <a:pt x="5" y="0"/>
                    <a:pt x="5" y="0"/>
                    <a:pt x="5" y="0"/>
                  </a:cubicBezTo>
                  <a:cubicBezTo>
                    <a:pt x="4" y="1"/>
                    <a:pt x="2" y="3"/>
                    <a:pt x="0" y="5"/>
                  </a:cubicBezTo>
                  <a:cubicBezTo>
                    <a:pt x="0" y="5"/>
                    <a:pt x="0" y="5"/>
                    <a:pt x="0" y="5"/>
                  </a:cubicBezTo>
                  <a:cubicBezTo>
                    <a:pt x="0" y="5"/>
                    <a:pt x="0" y="6"/>
                    <a:pt x="0" y="6"/>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4" name="Freeform 41041"/>
            <p:cNvSpPr/>
            <p:nvPr/>
          </p:nvSpPr>
          <p:spPr bwMode="auto">
            <a:xfrm>
              <a:off x="3737" y="934"/>
              <a:ext cx="2" cy="0"/>
            </a:xfrm>
            <a:custGeom>
              <a:avLst/>
              <a:gdLst>
                <a:gd name="T0" fmla="*/ 2 w 2"/>
                <a:gd name="T1" fmla="*/ 2 w 2"/>
                <a:gd name="T2" fmla="*/ 0 w 2"/>
                <a:gd name="T3" fmla="*/ 2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5" name="Freeform 41042"/>
            <p:cNvSpPr/>
            <p:nvPr/>
          </p:nvSpPr>
          <p:spPr bwMode="auto">
            <a:xfrm>
              <a:off x="3842" y="864"/>
              <a:ext cx="5" cy="5"/>
            </a:xfrm>
            <a:custGeom>
              <a:avLst/>
              <a:gdLst>
                <a:gd name="T0" fmla="*/ 0 w 3"/>
                <a:gd name="T1" fmla="*/ 5 h 3"/>
                <a:gd name="T2" fmla="*/ 3 w 3"/>
                <a:gd name="T3" fmla="*/ 5 h 3"/>
                <a:gd name="T4" fmla="*/ 5 w 3"/>
                <a:gd name="T5" fmla="*/ 5 h 3"/>
                <a:gd name="T6" fmla="*/ 5 w 3"/>
                <a:gd name="T7" fmla="*/ 3 h 3"/>
                <a:gd name="T8" fmla="*/ 3 w 3"/>
                <a:gd name="T9" fmla="*/ 3 h 3"/>
                <a:gd name="T10" fmla="*/ 3 w 3"/>
                <a:gd name="T11" fmla="*/ 0 h 3"/>
                <a:gd name="T12" fmla="*/ 0 w 3"/>
                <a:gd name="T13" fmla="*/ 0 h 3"/>
                <a:gd name="T14" fmla="*/ 0 w 3"/>
                <a:gd name="T15" fmla="*/ 3 h 3"/>
                <a:gd name="T16" fmla="*/ 0 w 3"/>
                <a:gd name="T17" fmla="*/ 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0" y="3"/>
                  </a:moveTo>
                  <a:cubicBezTo>
                    <a:pt x="1" y="3"/>
                    <a:pt x="1" y="3"/>
                    <a:pt x="2" y="3"/>
                  </a:cubicBezTo>
                  <a:cubicBezTo>
                    <a:pt x="2" y="3"/>
                    <a:pt x="3" y="3"/>
                    <a:pt x="3" y="3"/>
                  </a:cubicBezTo>
                  <a:cubicBezTo>
                    <a:pt x="3" y="3"/>
                    <a:pt x="3" y="2"/>
                    <a:pt x="3" y="2"/>
                  </a:cubicBezTo>
                  <a:cubicBezTo>
                    <a:pt x="3" y="2"/>
                    <a:pt x="2" y="2"/>
                    <a:pt x="2" y="2"/>
                  </a:cubicBezTo>
                  <a:cubicBezTo>
                    <a:pt x="2" y="1"/>
                    <a:pt x="2" y="1"/>
                    <a:pt x="2" y="0"/>
                  </a:cubicBezTo>
                  <a:cubicBezTo>
                    <a:pt x="1" y="0"/>
                    <a:pt x="1" y="0"/>
                    <a:pt x="0" y="0"/>
                  </a:cubicBezTo>
                  <a:cubicBezTo>
                    <a:pt x="0" y="1"/>
                    <a:pt x="0" y="1"/>
                    <a:pt x="0" y="2"/>
                  </a:cubicBezTo>
                  <a:cubicBezTo>
                    <a:pt x="0" y="2"/>
                    <a:pt x="0" y="3"/>
                    <a:pt x="0"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6" name="Freeform 41043"/>
            <p:cNvSpPr/>
            <p:nvPr/>
          </p:nvSpPr>
          <p:spPr bwMode="auto">
            <a:xfrm>
              <a:off x="4280" y="960"/>
              <a:ext cx="4" cy="1"/>
            </a:xfrm>
            <a:custGeom>
              <a:avLst/>
              <a:gdLst>
                <a:gd name="T0" fmla="*/ 4 w 2"/>
                <a:gd name="T1" fmla="*/ 1 h 1"/>
                <a:gd name="T2" fmla="*/ 4 w 2"/>
                <a:gd name="T3" fmla="*/ 0 h 1"/>
                <a:gd name="T4" fmla="*/ 0 w 2"/>
                <a:gd name="T5" fmla="*/ 0 h 1"/>
                <a:gd name="T6" fmla="*/ 0 w 2"/>
                <a:gd name="T7" fmla="*/ 1 h 1"/>
                <a:gd name="T8" fmla="*/ 4 w 2"/>
                <a:gd name="T9" fmla="*/ 1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1"/>
                  </a:moveTo>
                  <a:cubicBezTo>
                    <a:pt x="2" y="1"/>
                    <a:pt x="2" y="0"/>
                    <a:pt x="2" y="0"/>
                  </a:cubicBezTo>
                  <a:cubicBezTo>
                    <a:pt x="1" y="0"/>
                    <a:pt x="1" y="0"/>
                    <a:pt x="0" y="0"/>
                  </a:cubicBezTo>
                  <a:cubicBezTo>
                    <a:pt x="0" y="0"/>
                    <a:pt x="0" y="1"/>
                    <a:pt x="0" y="1"/>
                  </a:cubicBezTo>
                  <a:cubicBezTo>
                    <a:pt x="1" y="1"/>
                    <a:pt x="1" y="1"/>
                    <a:pt x="2"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7" name="Freeform 41044"/>
            <p:cNvSpPr>
              <a:spLocks noEditPoints="1"/>
            </p:cNvSpPr>
            <p:nvPr/>
          </p:nvSpPr>
          <p:spPr bwMode="auto">
            <a:xfrm>
              <a:off x="3648" y="1243"/>
              <a:ext cx="136" cy="260"/>
            </a:xfrm>
            <a:custGeom>
              <a:avLst/>
              <a:gdLst>
                <a:gd name="T0" fmla="*/ 136 w 78"/>
                <a:gd name="T1" fmla="*/ 253 h 149"/>
                <a:gd name="T2" fmla="*/ 136 w 78"/>
                <a:gd name="T3" fmla="*/ 244 h 149"/>
                <a:gd name="T4" fmla="*/ 134 w 78"/>
                <a:gd name="T5" fmla="*/ 239 h 149"/>
                <a:gd name="T6" fmla="*/ 134 w 78"/>
                <a:gd name="T7" fmla="*/ 230 h 149"/>
                <a:gd name="T8" fmla="*/ 134 w 78"/>
                <a:gd name="T9" fmla="*/ 222 h 149"/>
                <a:gd name="T10" fmla="*/ 134 w 78"/>
                <a:gd name="T11" fmla="*/ 213 h 149"/>
                <a:gd name="T12" fmla="*/ 134 w 78"/>
                <a:gd name="T13" fmla="*/ 211 h 149"/>
                <a:gd name="T14" fmla="*/ 134 w 78"/>
                <a:gd name="T15" fmla="*/ 202 h 149"/>
                <a:gd name="T16" fmla="*/ 131 w 78"/>
                <a:gd name="T17" fmla="*/ 197 h 149"/>
                <a:gd name="T18" fmla="*/ 134 w 78"/>
                <a:gd name="T19" fmla="*/ 190 h 149"/>
                <a:gd name="T20" fmla="*/ 131 w 78"/>
                <a:gd name="T21" fmla="*/ 185 h 149"/>
                <a:gd name="T22" fmla="*/ 131 w 78"/>
                <a:gd name="T23" fmla="*/ 176 h 149"/>
                <a:gd name="T24" fmla="*/ 126 w 78"/>
                <a:gd name="T25" fmla="*/ 174 h 149"/>
                <a:gd name="T26" fmla="*/ 124 w 78"/>
                <a:gd name="T27" fmla="*/ 168 h 149"/>
                <a:gd name="T28" fmla="*/ 117 w 78"/>
                <a:gd name="T29" fmla="*/ 166 h 149"/>
                <a:gd name="T30" fmla="*/ 110 w 78"/>
                <a:gd name="T31" fmla="*/ 166 h 149"/>
                <a:gd name="T32" fmla="*/ 106 w 78"/>
                <a:gd name="T33" fmla="*/ 161 h 149"/>
                <a:gd name="T34" fmla="*/ 103 w 78"/>
                <a:gd name="T35" fmla="*/ 155 h 149"/>
                <a:gd name="T36" fmla="*/ 101 w 78"/>
                <a:gd name="T37" fmla="*/ 148 h 149"/>
                <a:gd name="T38" fmla="*/ 98 w 78"/>
                <a:gd name="T39" fmla="*/ 143 h 149"/>
                <a:gd name="T40" fmla="*/ 96 w 78"/>
                <a:gd name="T41" fmla="*/ 138 h 149"/>
                <a:gd name="T42" fmla="*/ 92 w 78"/>
                <a:gd name="T43" fmla="*/ 133 h 149"/>
                <a:gd name="T44" fmla="*/ 91 w 78"/>
                <a:gd name="T45" fmla="*/ 126 h 149"/>
                <a:gd name="T46" fmla="*/ 87 w 78"/>
                <a:gd name="T47" fmla="*/ 120 h 149"/>
                <a:gd name="T48" fmla="*/ 82 w 78"/>
                <a:gd name="T49" fmla="*/ 117 h 149"/>
                <a:gd name="T50" fmla="*/ 78 w 78"/>
                <a:gd name="T51" fmla="*/ 112 h 149"/>
                <a:gd name="T52" fmla="*/ 82 w 78"/>
                <a:gd name="T53" fmla="*/ 106 h 149"/>
                <a:gd name="T54" fmla="*/ 82 w 78"/>
                <a:gd name="T55" fmla="*/ 98 h 149"/>
                <a:gd name="T56" fmla="*/ 82 w 78"/>
                <a:gd name="T57" fmla="*/ 89 h 149"/>
                <a:gd name="T58" fmla="*/ 85 w 78"/>
                <a:gd name="T59" fmla="*/ 84 h 149"/>
                <a:gd name="T60" fmla="*/ 91 w 78"/>
                <a:gd name="T61" fmla="*/ 80 h 149"/>
                <a:gd name="T62" fmla="*/ 92 w 78"/>
                <a:gd name="T63" fmla="*/ 75 h 149"/>
                <a:gd name="T64" fmla="*/ 96 w 78"/>
                <a:gd name="T65" fmla="*/ 70 h 149"/>
                <a:gd name="T66" fmla="*/ 96 w 78"/>
                <a:gd name="T67" fmla="*/ 61 h 149"/>
                <a:gd name="T68" fmla="*/ 96 w 78"/>
                <a:gd name="T69" fmla="*/ 52 h 149"/>
                <a:gd name="T70" fmla="*/ 92 w 78"/>
                <a:gd name="T71" fmla="*/ 47 h 149"/>
                <a:gd name="T72" fmla="*/ 87 w 78"/>
                <a:gd name="T73" fmla="*/ 51 h 149"/>
                <a:gd name="T74" fmla="*/ 85 w 78"/>
                <a:gd name="T75" fmla="*/ 56 h 149"/>
                <a:gd name="T76" fmla="*/ 78 w 78"/>
                <a:gd name="T77" fmla="*/ 52 h 149"/>
                <a:gd name="T78" fmla="*/ 73 w 78"/>
                <a:gd name="T79" fmla="*/ 51 h 149"/>
                <a:gd name="T80" fmla="*/ 68 w 78"/>
                <a:gd name="T81" fmla="*/ 47 h 149"/>
                <a:gd name="T82" fmla="*/ 66 w 78"/>
                <a:gd name="T83" fmla="*/ 42 h 149"/>
                <a:gd name="T84" fmla="*/ 63 w 78"/>
                <a:gd name="T85" fmla="*/ 37 h 149"/>
                <a:gd name="T86" fmla="*/ 59 w 78"/>
                <a:gd name="T87" fmla="*/ 30 h 149"/>
                <a:gd name="T88" fmla="*/ 54 w 78"/>
                <a:gd name="T89" fmla="*/ 28 h 149"/>
                <a:gd name="T90" fmla="*/ 49 w 78"/>
                <a:gd name="T91" fmla="*/ 24 h 149"/>
                <a:gd name="T92" fmla="*/ 44 w 78"/>
                <a:gd name="T93" fmla="*/ 23 h 149"/>
                <a:gd name="T94" fmla="*/ 38 w 78"/>
                <a:gd name="T95" fmla="*/ 19 h 149"/>
                <a:gd name="T96" fmla="*/ 35 w 78"/>
                <a:gd name="T97" fmla="*/ 14 h 149"/>
                <a:gd name="T98" fmla="*/ 30 w 78"/>
                <a:gd name="T99" fmla="*/ 10 h 149"/>
                <a:gd name="T100" fmla="*/ 28 w 78"/>
                <a:gd name="T101" fmla="*/ 10 h 149"/>
                <a:gd name="T102" fmla="*/ 19 w 78"/>
                <a:gd name="T103" fmla="*/ 10 h 149"/>
                <a:gd name="T104" fmla="*/ 14 w 78"/>
                <a:gd name="T105" fmla="*/ 9 h 149"/>
                <a:gd name="T106" fmla="*/ 9 w 78"/>
                <a:gd name="T107" fmla="*/ 5 h 149"/>
                <a:gd name="T108" fmla="*/ 3 w 78"/>
                <a:gd name="T109" fmla="*/ 2 h 149"/>
                <a:gd name="T110" fmla="*/ 0 w 78"/>
                <a:gd name="T111" fmla="*/ 0 h 149"/>
                <a:gd name="T112" fmla="*/ 136 w 78"/>
                <a:gd name="T113" fmla="*/ 258 h 149"/>
                <a:gd name="T114" fmla="*/ 38 w 78"/>
                <a:gd name="T115" fmla="*/ 96 h 149"/>
                <a:gd name="T116" fmla="*/ 35 w 78"/>
                <a:gd name="T117" fmla="*/ 89 h 149"/>
                <a:gd name="T118" fmla="*/ 42 w 78"/>
                <a:gd name="T119" fmla="*/ 92 h 1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8" h="149">
                  <a:moveTo>
                    <a:pt x="78" y="148"/>
                  </a:moveTo>
                  <a:cubicBezTo>
                    <a:pt x="78" y="148"/>
                    <a:pt x="78" y="147"/>
                    <a:pt x="78" y="147"/>
                  </a:cubicBezTo>
                  <a:cubicBezTo>
                    <a:pt x="78" y="146"/>
                    <a:pt x="78" y="145"/>
                    <a:pt x="78" y="145"/>
                  </a:cubicBezTo>
                  <a:cubicBezTo>
                    <a:pt x="78" y="144"/>
                    <a:pt x="78" y="144"/>
                    <a:pt x="78" y="143"/>
                  </a:cubicBezTo>
                  <a:cubicBezTo>
                    <a:pt x="78" y="143"/>
                    <a:pt x="78" y="142"/>
                    <a:pt x="78" y="142"/>
                  </a:cubicBezTo>
                  <a:cubicBezTo>
                    <a:pt x="78" y="141"/>
                    <a:pt x="78" y="141"/>
                    <a:pt x="78" y="140"/>
                  </a:cubicBezTo>
                  <a:cubicBezTo>
                    <a:pt x="78" y="139"/>
                    <a:pt x="78" y="139"/>
                    <a:pt x="78" y="138"/>
                  </a:cubicBezTo>
                  <a:cubicBezTo>
                    <a:pt x="78" y="138"/>
                    <a:pt x="77" y="138"/>
                    <a:pt x="77" y="138"/>
                  </a:cubicBezTo>
                  <a:cubicBezTo>
                    <a:pt x="77" y="138"/>
                    <a:pt x="77" y="137"/>
                    <a:pt x="77" y="137"/>
                  </a:cubicBezTo>
                  <a:cubicBezTo>
                    <a:pt x="77" y="136"/>
                    <a:pt x="77" y="136"/>
                    <a:pt x="77" y="135"/>
                  </a:cubicBezTo>
                  <a:cubicBezTo>
                    <a:pt x="77" y="135"/>
                    <a:pt x="77" y="134"/>
                    <a:pt x="77" y="134"/>
                  </a:cubicBezTo>
                  <a:cubicBezTo>
                    <a:pt x="77" y="133"/>
                    <a:pt x="77" y="133"/>
                    <a:pt x="77" y="132"/>
                  </a:cubicBezTo>
                  <a:cubicBezTo>
                    <a:pt x="77" y="131"/>
                    <a:pt x="77" y="131"/>
                    <a:pt x="77" y="130"/>
                  </a:cubicBezTo>
                  <a:cubicBezTo>
                    <a:pt x="77" y="130"/>
                    <a:pt x="77" y="129"/>
                    <a:pt x="77" y="129"/>
                  </a:cubicBezTo>
                  <a:cubicBezTo>
                    <a:pt x="77" y="128"/>
                    <a:pt x="77" y="128"/>
                    <a:pt x="77" y="127"/>
                  </a:cubicBezTo>
                  <a:cubicBezTo>
                    <a:pt x="77" y="127"/>
                    <a:pt x="77" y="126"/>
                    <a:pt x="77" y="125"/>
                  </a:cubicBezTo>
                  <a:cubicBezTo>
                    <a:pt x="77" y="125"/>
                    <a:pt x="77" y="124"/>
                    <a:pt x="77" y="124"/>
                  </a:cubicBezTo>
                  <a:cubicBezTo>
                    <a:pt x="77" y="123"/>
                    <a:pt x="77" y="123"/>
                    <a:pt x="77" y="122"/>
                  </a:cubicBezTo>
                  <a:cubicBezTo>
                    <a:pt x="76" y="122"/>
                    <a:pt x="76" y="122"/>
                    <a:pt x="75" y="122"/>
                  </a:cubicBezTo>
                  <a:cubicBezTo>
                    <a:pt x="75" y="122"/>
                    <a:pt x="75" y="121"/>
                    <a:pt x="75" y="121"/>
                  </a:cubicBezTo>
                  <a:cubicBezTo>
                    <a:pt x="76" y="121"/>
                    <a:pt x="76" y="121"/>
                    <a:pt x="77" y="121"/>
                  </a:cubicBezTo>
                  <a:cubicBezTo>
                    <a:pt x="77" y="120"/>
                    <a:pt x="77" y="120"/>
                    <a:pt x="77" y="119"/>
                  </a:cubicBezTo>
                  <a:cubicBezTo>
                    <a:pt x="77" y="119"/>
                    <a:pt x="77" y="118"/>
                    <a:pt x="77" y="118"/>
                  </a:cubicBezTo>
                  <a:cubicBezTo>
                    <a:pt x="77" y="117"/>
                    <a:pt x="77" y="116"/>
                    <a:pt x="77" y="116"/>
                  </a:cubicBezTo>
                  <a:cubicBezTo>
                    <a:pt x="76" y="116"/>
                    <a:pt x="76" y="116"/>
                    <a:pt x="75" y="116"/>
                  </a:cubicBezTo>
                  <a:cubicBezTo>
                    <a:pt x="75" y="115"/>
                    <a:pt x="75" y="115"/>
                    <a:pt x="75" y="114"/>
                  </a:cubicBezTo>
                  <a:cubicBezTo>
                    <a:pt x="75" y="114"/>
                    <a:pt x="75" y="113"/>
                    <a:pt x="75" y="113"/>
                  </a:cubicBezTo>
                  <a:cubicBezTo>
                    <a:pt x="76" y="113"/>
                    <a:pt x="76" y="113"/>
                    <a:pt x="77" y="113"/>
                  </a:cubicBezTo>
                  <a:cubicBezTo>
                    <a:pt x="77" y="112"/>
                    <a:pt x="77" y="112"/>
                    <a:pt x="77" y="111"/>
                  </a:cubicBezTo>
                  <a:cubicBezTo>
                    <a:pt x="77" y="110"/>
                    <a:pt x="77" y="110"/>
                    <a:pt x="77" y="109"/>
                  </a:cubicBezTo>
                  <a:cubicBezTo>
                    <a:pt x="76" y="109"/>
                    <a:pt x="76" y="109"/>
                    <a:pt x="75" y="109"/>
                  </a:cubicBezTo>
                  <a:cubicBezTo>
                    <a:pt x="75" y="109"/>
                    <a:pt x="75" y="108"/>
                    <a:pt x="75" y="108"/>
                  </a:cubicBezTo>
                  <a:cubicBezTo>
                    <a:pt x="75" y="107"/>
                    <a:pt x="75" y="107"/>
                    <a:pt x="75" y="106"/>
                  </a:cubicBezTo>
                  <a:cubicBezTo>
                    <a:pt x="75" y="106"/>
                    <a:pt x="75" y="105"/>
                    <a:pt x="75" y="105"/>
                  </a:cubicBezTo>
                  <a:cubicBezTo>
                    <a:pt x="75" y="104"/>
                    <a:pt x="75" y="104"/>
                    <a:pt x="75" y="103"/>
                  </a:cubicBezTo>
                  <a:cubicBezTo>
                    <a:pt x="75" y="102"/>
                    <a:pt x="75" y="102"/>
                    <a:pt x="75" y="101"/>
                  </a:cubicBezTo>
                  <a:cubicBezTo>
                    <a:pt x="75" y="101"/>
                    <a:pt x="74" y="101"/>
                    <a:pt x="74" y="101"/>
                  </a:cubicBezTo>
                  <a:cubicBezTo>
                    <a:pt x="74" y="101"/>
                    <a:pt x="74" y="100"/>
                    <a:pt x="74" y="100"/>
                  </a:cubicBezTo>
                  <a:cubicBezTo>
                    <a:pt x="73" y="100"/>
                    <a:pt x="73" y="100"/>
                    <a:pt x="72" y="100"/>
                  </a:cubicBezTo>
                  <a:cubicBezTo>
                    <a:pt x="72" y="99"/>
                    <a:pt x="72" y="99"/>
                    <a:pt x="72" y="98"/>
                  </a:cubicBezTo>
                  <a:cubicBezTo>
                    <a:pt x="72" y="98"/>
                    <a:pt x="71" y="98"/>
                    <a:pt x="71" y="98"/>
                  </a:cubicBezTo>
                  <a:cubicBezTo>
                    <a:pt x="71" y="98"/>
                    <a:pt x="71" y="97"/>
                    <a:pt x="71" y="96"/>
                  </a:cubicBezTo>
                  <a:cubicBezTo>
                    <a:pt x="70" y="96"/>
                    <a:pt x="69" y="96"/>
                    <a:pt x="69" y="96"/>
                  </a:cubicBezTo>
                  <a:cubicBezTo>
                    <a:pt x="68" y="96"/>
                    <a:pt x="68" y="96"/>
                    <a:pt x="67" y="96"/>
                  </a:cubicBezTo>
                  <a:cubicBezTo>
                    <a:pt x="67" y="96"/>
                    <a:pt x="67" y="95"/>
                    <a:pt x="67" y="95"/>
                  </a:cubicBezTo>
                  <a:cubicBezTo>
                    <a:pt x="67" y="95"/>
                    <a:pt x="66" y="95"/>
                    <a:pt x="66" y="95"/>
                  </a:cubicBezTo>
                  <a:cubicBezTo>
                    <a:pt x="65" y="95"/>
                    <a:pt x="65" y="95"/>
                    <a:pt x="64" y="95"/>
                  </a:cubicBezTo>
                  <a:cubicBezTo>
                    <a:pt x="64" y="95"/>
                    <a:pt x="63" y="95"/>
                    <a:pt x="63" y="95"/>
                  </a:cubicBezTo>
                  <a:cubicBezTo>
                    <a:pt x="63" y="94"/>
                    <a:pt x="63" y="94"/>
                    <a:pt x="63" y="93"/>
                  </a:cubicBezTo>
                  <a:cubicBezTo>
                    <a:pt x="62" y="93"/>
                    <a:pt x="62" y="93"/>
                    <a:pt x="61" y="93"/>
                  </a:cubicBezTo>
                  <a:cubicBezTo>
                    <a:pt x="61" y="93"/>
                    <a:pt x="61" y="92"/>
                    <a:pt x="61" y="92"/>
                  </a:cubicBezTo>
                  <a:cubicBezTo>
                    <a:pt x="61" y="91"/>
                    <a:pt x="61" y="91"/>
                    <a:pt x="61" y="90"/>
                  </a:cubicBezTo>
                  <a:cubicBezTo>
                    <a:pt x="61" y="90"/>
                    <a:pt x="60" y="90"/>
                    <a:pt x="59" y="90"/>
                  </a:cubicBezTo>
                  <a:cubicBezTo>
                    <a:pt x="59" y="90"/>
                    <a:pt x="59" y="89"/>
                    <a:pt x="59" y="89"/>
                  </a:cubicBezTo>
                  <a:cubicBezTo>
                    <a:pt x="59" y="89"/>
                    <a:pt x="58" y="89"/>
                    <a:pt x="58" y="89"/>
                  </a:cubicBezTo>
                  <a:cubicBezTo>
                    <a:pt x="58" y="88"/>
                    <a:pt x="58" y="87"/>
                    <a:pt x="58" y="87"/>
                  </a:cubicBezTo>
                  <a:cubicBezTo>
                    <a:pt x="58" y="86"/>
                    <a:pt x="58" y="86"/>
                    <a:pt x="58" y="85"/>
                  </a:cubicBezTo>
                  <a:cubicBezTo>
                    <a:pt x="58" y="85"/>
                    <a:pt x="58" y="84"/>
                    <a:pt x="58" y="84"/>
                  </a:cubicBezTo>
                  <a:cubicBezTo>
                    <a:pt x="57" y="84"/>
                    <a:pt x="57" y="84"/>
                    <a:pt x="56" y="84"/>
                  </a:cubicBezTo>
                  <a:cubicBezTo>
                    <a:pt x="56" y="83"/>
                    <a:pt x="56" y="82"/>
                    <a:pt x="56" y="82"/>
                  </a:cubicBezTo>
                  <a:cubicBezTo>
                    <a:pt x="56" y="82"/>
                    <a:pt x="55" y="82"/>
                    <a:pt x="55" y="82"/>
                  </a:cubicBezTo>
                  <a:cubicBezTo>
                    <a:pt x="55" y="81"/>
                    <a:pt x="55" y="81"/>
                    <a:pt x="55" y="80"/>
                  </a:cubicBezTo>
                  <a:cubicBezTo>
                    <a:pt x="55" y="80"/>
                    <a:pt x="55" y="79"/>
                    <a:pt x="55" y="79"/>
                  </a:cubicBezTo>
                  <a:cubicBezTo>
                    <a:pt x="54" y="79"/>
                    <a:pt x="54" y="79"/>
                    <a:pt x="53" y="79"/>
                  </a:cubicBezTo>
                  <a:cubicBezTo>
                    <a:pt x="53" y="78"/>
                    <a:pt x="53" y="78"/>
                    <a:pt x="53" y="77"/>
                  </a:cubicBezTo>
                  <a:cubicBezTo>
                    <a:pt x="53" y="77"/>
                    <a:pt x="53" y="76"/>
                    <a:pt x="53" y="76"/>
                  </a:cubicBezTo>
                  <a:cubicBezTo>
                    <a:pt x="53" y="76"/>
                    <a:pt x="52" y="76"/>
                    <a:pt x="52" y="76"/>
                  </a:cubicBezTo>
                  <a:cubicBezTo>
                    <a:pt x="52" y="75"/>
                    <a:pt x="52" y="75"/>
                    <a:pt x="52" y="74"/>
                  </a:cubicBezTo>
                  <a:cubicBezTo>
                    <a:pt x="52" y="73"/>
                    <a:pt x="52" y="73"/>
                    <a:pt x="52" y="72"/>
                  </a:cubicBezTo>
                  <a:cubicBezTo>
                    <a:pt x="51" y="72"/>
                    <a:pt x="51" y="72"/>
                    <a:pt x="50" y="72"/>
                  </a:cubicBezTo>
                  <a:cubicBezTo>
                    <a:pt x="50" y="72"/>
                    <a:pt x="50" y="71"/>
                    <a:pt x="50" y="71"/>
                  </a:cubicBezTo>
                  <a:cubicBezTo>
                    <a:pt x="50" y="70"/>
                    <a:pt x="50" y="70"/>
                    <a:pt x="50" y="69"/>
                  </a:cubicBezTo>
                  <a:cubicBezTo>
                    <a:pt x="50" y="69"/>
                    <a:pt x="49" y="69"/>
                    <a:pt x="49" y="69"/>
                  </a:cubicBezTo>
                  <a:cubicBezTo>
                    <a:pt x="48" y="69"/>
                    <a:pt x="48" y="69"/>
                    <a:pt x="47" y="69"/>
                  </a:cubicBezTo>
                  <a:cubicBezTo>
                    <a:pt x="47" y="69"/>
                    <a:pt x="47" y="68"/>
                    <a:pt x="47" y="67"/>
                  </a:cubicBezTo>
                  <a:cubicBezTo>
                    <a:pt x="47" y="67"/>
                    <a:pt x="47" y="66"/>
                    <a:pt x="47" y="66"/>
                  </a:cubicBezTo>
                  <a:cubicBezTo>
                    <a:pt x="46" y="66"/>
                    <a:pt x="46" y="66"/>
                    <a:pt x="45" y="66"/>
                  </a:cubicBezTo>
                  <a:cubicBezTo>
                    <a:pt x="45" y="65"/>
                    <a:pt x="45" y="65"/>
                    <a:pt x="45" y="64"/>
                  </a:cubicBezTo>
                  <a:cubicBezTo>
                    <a:pt x="45" y="64"/>
                    <a:pt x="45" y="63"/>
                    <a:pt x="45" y="63"/>
                  </a:cubicBezTo>
                  <a:cubicBezTo>
                    <a:pt x="45" y="62"/>
                    <a:pt x="45" y="62"/>
                    <a:pt x="45" y="61"/>
                  </a:cubicBezTo>
                  <a:cubicBezTo>
                    <a:pt x="46" y="61"/>
                    <a:pt x="46" y="61"/>
                    <a:pt x="47" y="61"/>
                  </a:cubicBezTo>
                  <a:cubicBezTo>
                    <a:pt x="47" y="60"/>
                    <a:pt x="47" y="60"/>
                    <a:pt x="47" y="59"/>
                  </a:cubicBezTo>
                  <a:cubicBezTo>
                    <a:pt x="47" y="59"/>
                    <a:pt x="47" y="58"/>
                    <a:pt x="47" y="58"/>
                  </a:cubicBezTo>
                  <a:cubicBezTo>
                    <a:pt x="47" y="57"/>
                    <a:pt x="47" y="57"/>
                    <a:pt x="47" y="56"/>
                  </a:cubicBezTo>
                  <a:cubicBezTo>
                    <a:pt x="47" y="56"/>
                    <a:pt x="47" y="55"/>
                    <a:pt x="47" y="55"/>
                  </a:cubicBezTo>
                  <a:cubicBezTo>
                    <a:pt x="47" y="54"/>
                    <a:pt x="47" y="53"/>
                    <a:pt x="47" y="53"/>
                  </a:cubicBezTo>
                  <a:cubicBezTo>
                    <a:pt x="47" y="52"/>
                    <a:pt x="47" y="52"/>
                    <a:pt x="47" y="51"/>
                  </a:cubicBezTo>
                  <a:cubicBezTo>
                    <a:pt x="47" y="51"/>
                    <a:pt x="47" y="50"/>
                    <a:pt x="47" y="50"/>
                  </a:cubicBezTo>
                  <a:cubicBezTo>
                    <a:pt x="48" y="50"/>
                    <a:pt x="48" y="50"/>
                    <a:pt x="49" y="50"/>
                  </a:cubicBezTo>
                  <a:cubicBezTo>
                    <a:pt x="49" y="49"/>
                    <a:pt x="49" y="49"/>
                    <a:pt x="49" y="48"/>
                  </a:cubicBezTo>
                  <a:cubicBezTo>
                    <a:pt x="49" y="48"/>
                    <a:pt x="50" y="48"/>
                    <a:pt x="50" y="48"/>
                  </a:cubicBezTo>
                  <a:cubicBezTo>
                    <a:pt x="50" y="48"/>
                    <a:pt x="50" y="47"/>
                    <a:pt x="50" y="46"/>
                  </a:cubicBezTo>
                  <a:cubicBezTo>
                    <a:pt x="51" y="46"/>
                    <a:pt x="51" y="46"/>
                    <a:pt x="52" y="46"/>
                  </a:cubicBezTo>
                  <a:cubicBezTo>
                    <a:pt x="52" y="46"/>
                    <a:pt x="52" y="45"/>
                    <a:pt x="52" y="45"/>
                  </a:cubicBezTo>
                  <a:cubicBezTo>
                    <a:pt x="52" y="45"/>
                    <a:pt x="53" y="45"/>
                    <a:pt x="53" y="45"/>
                  </a:cubicBezTo>
                  <a:cubicBezTo>
                    <a:pt x="53" y="44"/>
                    <a:pt x="53" y="44"/>
                    <a:pt x="53" y="43"/>
                  </a:cubicBezTo>
                  <a:cubicBezTo>
                    <a:pt x="54" y="43"/>
                    <a:pt x="54" y="43"/>
                    <a:pt x="55" y="43"/>
                  </a:cubicBezTo>
                  <a:cubicBezTo>
                    <a:pt x="55" y="43"/>
                    <a:pt x="55" y="42"/>
                    <a:pt x="55" y="42"/>
                  </a:cubicBezTo>
                  <a:cubicBezTo>
                    <a:pt x="55" y="41"/>
                    <a:pt x="55" y="41"/>
                    <a:pt x="55" y="40"/>
                  </a:cubicBezTo>
                  <a:cubicBezTo>
                    <a:pt x="55" y="40"/>
                    <a:pt x="55" y="39"/>
                    <a:pt x="55" y="38"/>
                  </a:cubicBezTo>
                  <a:cubicBezTo>
                    <a:pt x="55" y="38"/>
                    <a:pt x="55" y="37"/>
                    <a:pt x="55" y="37"/>
                  </a:cubicBezTo>
                  <a:cubicBezTo>
                    <a:pt x="55" y="36"/>
                    <a:pt x="55" y="36"/>
                    <a:pt x="55" y="35"/>
                  </a:cubicBezTo>
                  <a:cubicBezTo>
                    <a:pt x="55" y="35"/>
                    <a:pt x="55" y="34"/>
                    <a:pt x="55" y="34"/>
                  </a:cubicBezTo>
                  <a:cubicBezTo>
                    <a:pt x="55" y="33"/>
                    <a:pt x="55" y="32"/>
                    <a:pt x="55" y="32"/>
                  </a:cubicBezTo>
                  <a:cubicBezTo>
                    <a:pt x="55" y="31"/>
                    <a:pt x="55" y="31"/>
                    <a:pt x="55" y="30"/>
                  </a:cubicBezTo>
                  <a:cubicBezTo>
                    <a:pt x="55" y="30"/>
                    <a:pt x="55" y="29"/>
                    <a:pt x="55" y="29"/>
                  </a:cubicBezTo>
                  <a:cubicBezTo>
                    <a:pt x="54" y="29"/>
                    <a:pt x="54" y="29"/>
                    <a:pt x="53" y="29"/>
                  </a:cubicBezTo>
                  <a:cubicBezTo>
                    <a:pt x="53" y="28"/>
                    <a:pt x="53" y="28"/>
                    <a:pt x="53" y="27"/>
                  </a:cubicBezTo>
                  <a:cubicBezTo>
                    <a:pt x="53" y="27"/>
                    <a:pt x="52" y="27"/>
                    <a:pt x="52" y="27"/>
                  </a:cubicBezTo>
                  <a:cubicBezTo>
                    <a:pt x="51" y="27"/>
                    <a:pt x="51" y="27"/>
                    <a:pt x="50" y="27"/>
                  </a:cubicBezTo>
                  <a:cubicBezTo>
                    <a:pt x="50" y="28"/>
                    <a:pt x="50" y="28"/>
                    <a:pt x="50" y="29"/>
                  </a:cubicBezTo>
                  <a:cubicBezTo>
                    <a:pt x="50" y="29"/>
                    <a:pt x="50" y="30"/>
                    <a:pt x="50" y="30"/>
                  </a:cubicBezTo>
                  <a:cubicBezTo>
                    <a:pt x="50" y="30"/>
                    <a:pt x="49" y="30"/>
                    <a:pt x="49" y="30"/>
                  </a:cubicBezTo>
                  <a:cubicBezTo>
                    <a:pt x="49" y="31"/>
                    <a:pt x="49" y="31"/>
                    <a:pt x="49" y="32"/>
                  </a:cubicBezTo>
                  <a:cubicBezTo>
                    <a:pt x="48" y="32"/>
                    <a:pt x="48" y="32"/>
                    <a:pt x="47" y="32"/>
                  </a:cubicBezTo>
                  <a:cubicBezTo>
                    <a:pt x="47" y="31"/>
                    <a:pt x="47" y="31"/>
                    <a:pt x="47" y="30"/>
                  </a:cubicBezTo>
                  <a:cubicBezTo>
                    <a:pt x="46" y="30"/>
                    <a:pt x="46" y="30"/>
                    <a:pt x="45" y="30"/>
                  </a:cubicBezTo>
                  <a:cubicBezTo>
                    <a:pt x="45" y="30"/>
                    <a:pt x="45" y="29"/>
                    <a:pt x="45" y="29"/>
                  </a:cubicBezTo>
                  <a:cubicBezTo>
                    <a:pt x="45" y="29"/>
                    <a:pt x="44" y="29"/>
                    <a:pt x="44" y="29"/>
                  </a:cubicBezTo>
                  <a:cubicBezTo>
                    <a:pt x="43" y="29"/>
                    <a:pt x="43" y="29"/>
                    <a:pt x="42" y="29"/>
                  </a:cubicBezTo>
                  <a:cubicBezTo>
                    <a:pt x="42" y="29"/>
                    <a:pt x="41" y="29"/>
                    <a:pt x="41" y="29"/>
                  </a:cubicBezTo>
                  <a:cubicBezTo>
                    <a:pt x="41" y="28"/>
                    <a:pt x="41" y="28"/>
                    <a:pt x="41" y="27"/>
                  </a:cubicBezTo>
                  <a:cubicBezTo>
                    <a:pt x="40" y="27"/>
                    <a:pt x="40" y="27"/>
                    <a:pt x="39" y="27"/>
                  </a:cubicBezTo>
                  <a:cubicBezTo>
                    <a:pt x="39" y="27"/>
                    <a:pt x="39" y="26"/>
                    <a:pt x="39" y="26"/>
                  </a:cubicBezTo>
                  <a:cubicBezTo>
                    <a:pt x="39" y="26"/>
                    <a:pt x="38" y="26"/>
                    <a:pt x="38" y="26"/>
                  </a:cubicBezTo>
                  <a:cubicBezTo>
                    <a:pt x="38" y="25"/>
                    <a:pt x="38" y="24"/>
                    <a:pt x="38" y="24"/>
                  </a:cubicBezTo>
                  <a:cubicBezTo>
                    <a:pt x="37" y="24"/>
                    <a:pt x="37" y="24"/>
                    <a:pt x="36" y="24"/>
                  </a:cubicBezTo>
                  <a:cubicBezTo>
                    <a:pt x="36" y="23"/>
                    <a:pt x="36" y="23"/>
                    <a:pt x="36" y="22"/>
                  </a:cubicBezTo>
                  <a:cubicBezTo>
                    <a:pt x="36" y="22"/>
                    <a:pt x="36" y="21"/>
                    <a:pt x="36" y="21"/>
                  </a:cubicBezTo>
                  <a:cubicBezTo>
                    <a:pt x="36" y="20"/>
                    <a:pt x="36" y="20"/>
                    <a:pt x="36" y="19"/>
                  </a:cubicBezTo>
                  <a:cubicBezTo>
                    <a:pt x="35" y="19"/>
                    <a:pt x="35" y="19"/>
                    <a:pt x="34" y="19"/>
                  </a:cubicBezTo>
                  <a:cubicBezTo>
                    <a:pt x="34" y="19"/>
                    <a:pt x="34" y="18"/>
                    <a:pt x="34" y="17"/>
                  </a:cubicBezTo>
                  <a:cubicBezTo>
                    <a:pt x="34" y="17"/>
                    <a:pt x="33" y="17"/>
                    <a:pt x="33" y="17"/>
                  </a:cubicBezTo>
                  <a:cubicBezTo>
                    <a:pt x="33" y="17"/>
                    <a:pt x="33" y="16"/>
                    <a:pt x="33" y="16"/>
                  </a:cubicBezTo>
                  <a:cubicBezTo>
                    <a:pt x="32" y="16"/>
                    <a:pt x="32" y="16"/>
                    <a:pt x="31" y="16"/>
                  </a:cubicBezTo>
                  <a:cubicBezTo>
                    <a:pt x="31" y="15"/>
                    <a:pt x="31" y="15"/>
                    <a:pt x="31" y="14"/>
                  </a:cubicBezTo>
                  <a:cubicBezTo>
                    <a:pt x="31" y="14"/>
                    <a:pt x="30" y="14"/>
                    <a:pt x="30" y="14"/>
                  </a:cubicBezTo>
                  <a:cubicBezTo>
                    <a:pt x="29" y="14"/>
                    <a:pt x="29" y="14"/>
                    <a:pt x="28" y="14"/>
                  </a:cubicBezTo>
                  <a:cubicBezTo>
                    <a:pt x="28" y="14"/>
                    <a:pt x="28" y="13"/>
                    <a:pt x="28" y="13"/>
                  </a:cubicBezTo>
                  <a:cubicBezTo>
                    <a:pt x="28" y="13"/>
                    <a:pt x="27" y="13"/>
                    <a:pt x="27" y="13"/>
                  </a:cubicBezTo>
                  <a:cubicBezTo>
                    <a:pt x="26" y="13"/>
                    <a:pt x="26" y="13"/>
                    <a:pt x="25" y="13"/>
                  </a:cubicBezTo>
                  <a:cubicBezTo>
                    <a:pt x="25" y="13"/>
                    <a:pt x="24" y="13"/>
                    <a:pt x="24" y="13"/>
                  </a:cubicBezTo>
                  <a:cubicBezTo>
                    <a:pt x="23" y="13"/>
                    <a:pt x="22" y="13"/>
                    <a:pt x="22" y="13"/>
                  </a:cubicBezTo>
                  <a:cubicBezTo>
                    <a:pt x="22" y="12"/>
                    <a:pt x="22" y="12"/>
                    <a:pt x="22" y="11"/>
                  </a:cubicBezTo>
                  <a:cubicBezTo>
                    <a:pt x="22" y="11"/>
                    <a:pt x="22" y="10"/>
                    <a:pt x="22" y="9"/>
                  </a:cubicBezTo>
                  <a:cubicBezTo>
                    <a:pt x="21" y="9"/>
                    <a:pt x="21" y="9"/>
                    <a:pt x="20" y="9"/>
                  </a:cubicBezTo>
                  <a:cubicBezTo>
                    <a:pt x="20" y="9"/>
                    <a:pt x="20" y="8"/>
                    <a:pt x="20" y="8"/>
                  </a:cubicBezTo>
                  <a:cubicBezTo>
                    <a:pt x="20" y="8"/>
                    <a:pt x="19" y="8"/>
                    <a:pt x="19" y="8"/>
                  </a:cubicBezTo>
                  <a:cubicBezTo>
                    <a:pt x="19" y="7"/>
                    <a:pt x="19" y="7"/>
                    <a:pt x="19" y="6"/>
                  </a:cubicBezTo>
                  <a:cubicBezTo>
                    <a:pt x="18" y="6"/>
                    <a:pt x="18" y="6"/>
                    <a:pt x="17" y="6"/>
                  </a:cubicBezTo>
                  <a:cubicBezTo>
                    <a:pt x="17" y="6"/>
                    <a:pt x="17" y="5"/>
                    <a:pt x="17" y="5"/>
                  </a:cubicBezTo>
                  <a:cubicBezTo>
                    <a:pt x="17" y="5"/>
                    <a:pt x="16" y="5"/>
                    <a:pt x="16" y="5"/>
                  </a:cubicBezTo>
                  <a:cubicBezTo>
                    <a:pt x="16" y="5"/>
                    <a:pt x="16" y="6"/>
                    <a:pt x="16" y="6"/>
                  </a:cubicBezTo>
                  <a:cubicBezTo>
                    <a:pt x="15" y="6"/>
                    <a:pt x="15" y="6"/>
                    <a:pt x="14" y="6"/>
                  </a:cubicBezTo>
                  <a:cubicBezTo>
                    <a:pt x="14" y="6"/>
                    <a:pt x="13" y="6"/>
                    <a:pt x="12" y="6"/>
                  </a:cubicBezTo>
                  <a:cubicBezTo>
                    <a:pt x="12" y="6"/>
                    <a:pt x="11" y="6"/>
                    <a:pt x="11" y="6"/>
                  </a:cubicBezTo>
                  <a:cubicBezTo>
                    <a:pt x="10" y="6"/>
                    <a:pt x="10" y="6"/>
                    <a:pt x="9" y="6"/>
                  </a:cubicBezTo>
                  <a:cubicBezTo>
                    <a:pt x="9" y="6"/>
                    <a:pt x="9" y="5"/>
                    <a:pt x="9" y="5"/>
                  </a:cubicBezTo>
                  <a:cubicBezTo>
                    <a:pt x="9" y="5"/>
                    <a:pt x="8" y="5"/>
                    <a:pt x="8" y="5"/>
                  </a:cubicBezTo>
                  <a:cubicBezTo>
                    <a:pt x="7" y="5"/>
                    <a:pt x="7" y="5"/>
                    <a:pt x="6" y="5"/>
                  </a:cubicBezTo>
                  <a:cubicBezTo>
                    <a:pt x="6" y="4"/>
                    <a:pt x="6" y="3"/>
                    <a:pt x="6" y="3"/>
                  </a:cubicBezTo>
                  <a:cubicBezTo>
                    <a:pt x="6" y="3"/>
                    <a:pt x="5" y="3"/>
                    <a:pt x="5" y="3"/>
                  </a:cubicBezTo>
                  <a:cubicBezTo>
                    <a:pt x="4" y="3"/>
                    <a:pt x="4" y="3"/>
                    <a:pt x="3" y="3"/>
                  </a:cubicBezTo>
                  <a:cubicBezTo>
                    <a:pt x="3" y="2"/>
                    <a:pt x="3" y="2"/>
                    <a:pt x="3" y="1"/>
                  </a:cubicBezTo>
                  <a:cubicBezTo>
                    <a:pt x="3" y="1"/>
                    <a:pt x="2" y="1"/>
                    <a:pt x="2" y="1"/>
                  </a:cubicBezTo>
                  <a:cubicBezTo>
                    <a:pt x="2" y="1"/>
                    <a:pt x="2" y="0"/>
                    <a:pt x="2" y="0"/>
                  </a:cubicBezTo>
                  <a:cubicBezTo>
                    <a:pt x="1" y="0"/>
                    <a:pt x="1" y="0"/>
                    <a:pt x="0" y="0"/>
                  </a:cubicBezTo>
                  <a:cubicBezTo>
                    <a:pt x="0" y="0"/>
                    <a:pt x="0" y="0"/>
                    <a:pt x="0" y="0"/>
                  </a:cubicBezTo>
                  <a:cubicBezTo>
                    <a:pt x="7" y="59"/>
                    <a:pt x="35" y="111"/>
                    <a:pt x="77" y="149"/>
                  </a:cubicBezTo>
                  <a:cubicBezTo>
                    <a:pt x="77" y="148"/>
                    <a:pt x="77" y="148"/>
                    <a:pt x="77" y="148"/>
                  </a:cubicBezTo>
                  <a:cubicBezTo>
                    <a:pt x="77" y="148"/>
                    <a:pt x="78" y="148"/>
                    <a:pt x="78" y="148"/>
                  </a:cubicBezTo>
                  <a:close/>
                  <a:moveTo>
                    <a:pt x="24" y="53"/>
                  </a:moveTo>
                  <a:cubicBezTo>
                    <a:pt x="24" y="53"/>
                    <a:pt x="24" y="54"/>
                    <a:pt x="24" y="55"/>
                  </a:cubicBezTo>
                  <a:cubicBezTo>
                    <a:pt x="23" y="55"/>
                    <a:pt x="22" y="55"/>
                    <a:pt x="22" y="55"/>
                  </a:cubicBezTo>
                  <a:cubicBezTo>
                    <a:pt x="22" y="54"/>
                    <a:pt x="22" y="53"/>
                    <a:pt x="22" y="53"/>
                  </a:cubicBezTo>
                  <a:cubicBezTo>
                    <a:pt x="21" y="53"/>
                    <a:pt x="21" y="53"/>
                    <a:pt x="20" y="53"/>
                  </a:cubicBezTo>
                  <a:cubicBezTo>
                    <a:pt x="20" y="52"/>
                    <a:pt x="20" y="52"/>
                    <a:pt x="20" y="51"/>
                  </a:cubicBezTo>
                  <a:cubicBezTo>
                    <a:pt x="21" y="51"/>
                    <a:pt x="21" y="51"/>
                    <a:pt x="22" y="51"/>
                  </a:cubicBezTo>
                  <a:cubicBezTo>
                    <a:pt x="22" y="51"/>
                    <a:pt x="23" y="51"/>
                    <a:pt x="24" y="51"/>
                  </a:cubicBezTo>
                  <a:cubicBezTo>
                    <a:pt x="24" y="52"/>
                    <a:pt x="24" y="52"/>
                    <a:pt x="24" y="5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8" name="Freeform 41045"/>
            <p:cNvSpPr/>
            <p:nvPr/>
          </p:nvSpPr>
          <p:spPr bwMode="auto">
            <a:xfrm>
              <a:off x="3812" y="918"/>
              <a:ext cx="2" cy="2"/>
            </a:xfrm>
            <a:custGeom>
              <a:avLst/>
              <a:gdLst>
                <a:gd name="T0" fmla="*/ 2 w 1"/>
                <a:gd name="T1" fmla="*/ 0 h 1"/>
                <a:gd name="T2" fmla="*/ 0 w 1"/>
                <a:gd name="T3" fmla="*/ 0 h 1"/>
                <a:gd name="T4" fmla="*/ 0 w 1"/>
                <a:gd name="T5" fmla="*/ 2 h 1"/>
                <a:gd name="T6" fmla="*/ 2 w 1"/>
                <a:gd name="T7" fmla="*/ 2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0" y="0"/>
                    <a:pt x="0" y="1"/>
                    <a:pt x="0" y="1"/>
                  </a:cubicBezTo>
                  <a:cubicBezTo>
                    <a:pt x="0" y="1"/>
                    <a:pt x="1" y="1"/>
                    <a:pt x="1" y="1"/>
                  </a:cubicBezTo>
                  <a:cubicBezTo>
                    <a:pt x="1" y="1"/>
                    <a:pt x="1" y="0"/>
                    <a:pt x="1"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69" name="Freeform 41046"/>
            <p:cNvSpPr/>
            <p:nvPr/>
          </p:nvSpPr>
          <p:spPr bwMode="auto">
            <a:xfrm>
              <a:off x="4246" y="1268"/>
              <a:ext cx="1" cy="3"/>
            </a:xfrm>
            <a:custGeom>
              <a:avLst/>
              <a:gdLst>
                <a:gd name="T0" fmla="*/ 0 w 1"/>
                <a:gd name="T1" fmla="*/ 3 h 2"/>
                <a:gd name="T2" fmla="*/ 1 w 1"/>
                <a:gd name="T3" fmla="*/ 3 h 2"/>
                <a:gd name="T4" fmla="*/ 1 w 1"/>
                <a:gd name="T5" fmla="*/ 0 h 2"/>
                <a:gd name="T6" fmla="*/ 0 w 1"/>
                <a:gd name="T7" fmla="*/ 0 h 2"/>
                <a:gd name="T8" fmla="*/ 0 w 1"/>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1"/>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0" name="Freeform 41047"/>
            <p:cNvSpPr/>
            <p:nvPr/>
          </p:nvSpPr>
          <p:spPr bwMode="auto">
            <a:xfrm>
              <a:off x="3821" y="852"/>
              <a:ext cx="7" cy="7"/>
            </a:xfrm>
            <a:custGeom>
              <a:avLst/>
              <a:gdLst>
                <a:gd name="T0" fmla="*/ 2 w 4"/>
                <a:gd name="T1" fmla="*/ 7 h 4"/>
                <a:gd name="T2" fmla="*/ 5 w 4"/>
                <a:gd name="T3" fmla="*/ 7 h 4"/>
                <a:gd name="T4" fmla="*/ 7 w 4"/>
                <a:gd name="T5" fmla="*/ 7 h 4"/>
                <a:gd name="T6" fmla="*/ 7 w 4"/>
                <a:gd name="T7" fmla="*/ 4 h 4"/>
                <a:gd name="T8" fmla="*/ 5 w 4"/>
                <a:gd name="T9" fmla="*/ 4 h 4"/>
                <a:gd name="T10" fmla="*/ 5 w 4"/>
                <a:gd name="T11" fmla="*/ 2 h 4"/>
                <a:gd name="T12" fmla="*/ 5 w 4"/>
                <a:gd name="T13" fmla="*/ 0 h 4"/>
                <a:gd name="T14" fmla="*/ 0 w 4"/>
                <a:gd name="T15" fmla="*/ 4 h 4"/>
                <a:gd name="T16" fmla="*/ 2 w 4"/>
                <a:gd name="T17" fmla="*/ 4 h 4"/>
                <a:gd name="T18" fmla="*/ 2 w 4"/>
                <a:gd name="T19" fmla="*/ 7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4">
                  <a:moveTo>
                    <a:pt x="1" y="4"/>
                  </a:moveTo>
                  <a:cubicBezTo>
                    <a:pt x="2" y="4"/>
                    <a:pt x="2" y="4"/>
                    <a:pt x="3" y="4"/>
                  </a:cubicBezTo>
                  <a:cubicBezTo>
                    <a:pt x="3" y="4"/>
                    <a:pt x="4" y="4"/>
                    <a:pt x="4" y="4"/>
                  </a:cubicBezTo>
                  <a:cubicBezTo>
                    <a:pt x="4" y="3"/>
                    <a:pt x="4" y="3"/>
                    <a:pt x="4" y="2"/>
                  </a:cubicBezTo>
                  <a:cubicBezTo>
                    <a:pt x="4" y="2"/>
                    <a:pt x="3" y="2"/>
                    <a:pt x="3" y="2"/>
                  </a:cubicBezTo>
                  <a:cubicBezTo>
                    <a:pt x="3" y="2"/>
                    <a:pt x="3" y="1"/>
                    <a:pt x="3" y="1"/>
                  </a:cubicBezTo>
                  <a:cubicBezTo>
                    <a:pt x="3" y="0"/>
                    <a:pt x="3" y="0"/>
                    <a:pt x="3" y="0"/>
                  </a:cubicBezTo>
                  <a:cubicBezTo>
                    <a:pt x="2" y="1"/>
                    <a:pt x="1" y="2"/>
                    <a:pt x="0" y="2"/>
                  </a:cubicBezTo>
                  <a:cubicBezTo>
                    <a:pt x="1" y="2"/>
                    <a:pt x="1" y="2"/>
                    <a:pt x="1" y="2"/>
                  </a:cubicBezTo>
                  <a:cubicBezTo>
                    <a:pt x="1" y="3"/>
                    <a:pt x="1" y="3"/>
                    <a:pt x="1"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1" name="Freeform 41048"/>
            <p:cNvSpPr/>
            <p:nvPr/>
          </p:nvSpPr>
          <p:spPr bwMode="auto">
            <a:xfrm>
              <a:off x="3990" y="965"/>
              <a:ext cx="5" cy="3"/>
            </a:xfrm>
            <a:custGeom>
              <a:avLst/>
              <a:gdLst>
                <a:gd name="T0" fmla="*/ 0 w 3"/>
                <a:gd name="T1" fmla="*/ 3 h 2"/>
                <a:gd name="T2" fmla="*/ 2 w 3"/>
                <a:gd name="T3" fmla="*/ 3 h 2"/>
                <a:gd name="T4" fmla="*/ 5 w 3"/>
                <a:gd name="T5" fmla="*/ 3 h 2"/>
                <a:gd name="T6" fmla="*/ 5 w 3"/>
                <a:gd name="T7" fmla="*/ 0 h 2"/>
                <a:gd name="T8" fmla="*/ 2 w 3"/>
                <a:gd name="T9" fmla="*/ 0 h 2"/>
                <a:gd name="T10" fmla="*/ 0 w 3"/>
                <a:gd name="T11" fmla="*/ 0 h 2"/>
                <a:gd name="T12" fmla="*/ 0 w 3"/>
                <a:gd name="T13" fmla="*/ 3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2">
                  <a:moveTo>
                    <a:pt x="0" y="2"/>
                  </a:moveTo>
                  <a:cubicBezTo>
                    <a:pt x="0" y="2"/>
                    <a:pt x="1" y="2"/>
                    <a:pt x="1" y="2"/>
                  </a:cubicBezTo>
                  <a:cubicBezTo>
                    <a:pt x="2" y="2"/>
                    <a:pt x="2" y="2"/>
                    <a:pt x="3" y="2"/>
                  </a:cubicBezTo>
                  <a:cubicBezTo>
                    <a:pt x="3" y="1"/>
                    <a:pt x="3" y="1"/>
                    <a:pt x="3" y="0"/>
                  </a:cubicBezTo>
                  <a:cubicBezTo>
                    <a:pt x="2" y="0"/>
                    <a:pt x="2" y="0"/>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2" name="Freeform 41049"/>
            <p:cNvSpPr/>
            <p:nvPr/>
          </p:nvSpPr>
          <p:spPr bwMode="auto">
            <a:xfrm>
              <a:off x="3995" y="946"/>
              <a:ext cx="5" cy="8"/>
            </a:xfrm>
            <a:custGeom>
              <a:avLst/>
              <a:gdLst>
                <a:gd name="T0" fmla="*/ 2 w 3"/>
                <a:gd name="T1" fmla="*/ 5 h 5"/>
                <a:gd name="T2" fmla="*/ 5 w 3"/>
                <a:gd name="T3" fmla="*/ 5 h 5"/>
                <a:gd name="T4" fmla="*/ 5 w 3"/>
                <a:gd name="T5" fmla="*/ 2 h 5"/>
                <a:gd name="T6" fmla="*/ 5 w 3"/>
                <a:gd name="T7" fmla="*/ 0 h 5"/>
                <a:gd name="T8" fmla="*/ 2 w 3"/>
                <a:gd name="T9" fmla="*/ 0 h 5"/>
                <a:gd name="T10" fmla="*/ 2 w 3"/>
                <a:gd name="T11" fmla="*/ 2 h 5"/>
                <a:gd name="T12" fmla="*/ 0 w 3"/>
                <a:gd name="T13" fmla="*/ 2 h 5"/>
                <a:gd name="T14" fmla="*/ 0 w 3"/>
                <a:gd name="T15" fmla="*/ 5 h 5"/>
                <a:gd name="T16" fmla="*/ 0 w 3"/>
                <a:gd name="T17" fmla="*/ 8 h 5"/>
                <a:gd name="T18" fmla="*/ 2 w 3"/>
                <a:gd name="T19" fmla="*/ 8 h 5"/>
                <a:gd name="T20" fmla="*/ 2 w 3"/>
                <a:gd name="T21" fmla="*/ 5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 h="5">
                  <a:moveTo>
                    <a:pt x="1" y="3"/>
                  </a:moveTo>
                  <a:cubicBezTo>
                    <a:pt x="2" y="3"/>
                    <a:pt x="2" y="3"/>
                    <a:pt x="3" y="3"/>
                  </a:cubicBezTo>
                  <a:cubicBezTo>
                    <a:pt x="3" y="2"/>
                    <a:pt x="3" y="2"/>
                    <a:pt x="3" y="1"/>
                  </a:cubicBezTo>
                  <a:cubicBezTo>
                    <a:pt x="3" y="1"/>
                    <a:pt x="3" y="0"/>
                    <a:pt x="3" y="0"/>
                  </a:cubicBezTo>
                  <a:cubicBezTo>
                    <a:pt x="2" y="0"/>
                    <a:pt x="2" y="0"/>
                    <a:pt x="1" y="0"/>
                  </a:cubicBezTo>
                  <a:cubicBezTo>
                    <a:pt x="1" y="0"/>
                    <a:pt x="1" y="1"/>
                    <a:pt x="1" y="1"/>
                  </a:cubicBezTo>
                  <a:cubicBezTo>
                    <a:pt x="1" y="1"/>
                    <a:pt x="0" y="1"/>
                    <a:pt x="0" y="1"/>
                  </a:cubicBezTo>
                  <a:cubicBezTo>
                    <a:pt x="0" y="2"/>
                    <a:pt x="0" y="2"/>
                    <a:pt x="0" y="3"/>
                  </a:cubicBezTo>
                  <a:cubicBezTo>
                    <a:pt x="0" y="4"/>
                    <a:pt x="0" y="4"/>
                    <a:pt x="0" y="5"/>
                  </a:cubicBezTo>
                  <a:cubicBezTo>
                    <a:pt x="0" y="5"/>
                    <a:pt x="1" y="5"/>
                    <a:pt x="1" y="5"/>
                  </a:cubicBezTo>
                  <a:cubicBezTo>
                    <a:pt x="1" y="4"/>
                    <a:pt x="1" y="4"/>
                    <a:pt x="1"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3" name="Freeform 41050"/>
            <p:cNvSpPr/>
            <p:nvPr/>
          </p:nvSpPr>
          <p:spPr bwMode="auto">
            <a:xfrm>
              <a:off x="4000" y="878"/>
              <a:ext cx="2" cy="5"/>
            </a:xfrm>
            <a:custGeom>
              <a:avLst/>
              <a:gdLst>
                <a:gd name="T0" fmla="*/ 2 w 1"/>
                <a:gd name="T1" fmla="*/ 3 h 3"/>
                <a:gd name="T2" fmla="*/ 2 w 1"/>
                <a:gd name="T3" fmla="*/ 0 h 3"/>
                <a:gd name="T4" fmla="*/ 0 w 1"/>
                <a:gd name="T5" fmla="*/ 0 h 3"/>
                <a:gd name="T6" fmla="*/ 0 w 1"/>
                <a:gd name="T7" fmla="*/ 3 h 3"/>
                <a:gd name="T8" fmla="*/ 0 w 1"/>
                <a:gd name="T9" fmla="*/ 5 h 3"/>
                <a:gd name="T10" fmla="*/ 2 w 1"/>
                <a:gd name="T11" fmla="*/ 5 h 3"/>
                <a:gd name="T12" fmla="*/ 2 w 1"/>
                <a:gd name="T13" fmla="*/ 3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3">
                  <a:moveTo>
                    <a:pt x="1" y="2"/>
                  </a:moveTo>
                  <a:cubicBezTo>
                    <a:pt x="1" y="1"/>
                    <a:pt x="1" y="1"/>
                    <a:pt x="1" y="0"/>
                  </a:cubicBezTo>
                  <a:cubicBezTo>
                    <a:pt x="1" y="0"/>
                    <a:pt x="0" y="0"/>
                    <a:pt x="0" y="0"/>
                  </a:cubicBezTo>
                  <a:cubicBezTo>
                    <a:pt x="0" y="1"/>
                    <a:pt x="0" y="1"/>
                    <a:pt x="0" y="2"/>
                  </a:cubicBezTo>
                  <a:cubicBezTo>
                    <a:pt x="0" y="2"/>
                    <a:pt x="0" y="3"/>
                    <a:pt x="0" y="3"/>
                  </a:cubicBezTo>
                  <a:cubicBezTo>
                    <a:pt x="0" y="3"/>
                    <a:pt x="1" y="3"/>
                    <a:pt x="1" y="3"/>
                  </a:cubicBezTo>
                  <a:cubicBezTo>
                    <a:pt x="1" y="3"/>
                    <a:pt x="1" y="2"/>
                    <a:pt x="1"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4" name="Freeform 41051"/>
            <p:cNvSpPr/>
            <p:nvPr/>
          </p:nvSpPr>
          <p:spPr bwMode="auto">
            <a:xfrm>
              <a:off x="3793" y="873"/>
              <a:ext cx="9" cy="5"/>
            </a:xfrm>
            <a:custGeom>
              <a:avLst/>
              <a:gdLst>
                <a:gd name="T0" fmla="*/ 4 w 5"/>
                <a:gd name="T1" fmla="*/ 5 h 3"/>
                <a:gd name="T2" fmla="*/ 5 w 5"/>
                <a:gd name="T3" fmla="*/ 5 h 3"/>
                <a:gd name="T4" fmla="*/ 5 w 5"/>
                <a:gd name="T5" fmla="*/ 3 h 3"/>
                <a:gd name="T6" fmla="*/ 9 w 5"/>
                <a:gd name="T7" fmla="*/ 3 h 3"/>
                <a:gd name="T8" fmla="*/ 9 w 5"/>
                <a:gd name="T9" fmla="*/ 0 h 3"/>
                <a:gd name="T10" fmla="*/ 7 w 5"/>
                <a:gd name="T11" fmla="*/ 0 h 3"/>
                <a:gd name="T12" fmla="*/ 0 w 5"/>
                <a:gd name="T13" fmla="*/ 5 h 3"/>
                <a:gd name="T14" fmla="*/ 0 w 5"/>
                <a:gd name="T15" fmla="*/ 5 h 3"/>
                <a:gd name="T16" fmla="*/ 4 w 5"/>
                <a:gd name="T17" fmla="*/ 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3">
                  <a:moveTo>
                    <a:pt x="2" y="3"/>
                  </a:moveTo>
                  <a:cubicBezTo>
                    <a:pt x="2" y="3"/>
                    <a:pt x="3" y="3"/>
                    <a:pt x="3" y="3"/>
                  </a:cubicBezTo>
                  <a:cubicBezTo>
                    <a:pt x="3" y="3"/>
                    <a:pt x="3" y="2"/>
                    <a:pt x="3" y="2"/>
                  </a:cubicBezTo>
                  <a:cubicBezTo>
                    <a:pt x="4" y="2"/>
                    <a:pt x="4" y="2"/>
                    <a:pt x="5" y="2"/>
                  </a:cubicBezTo>
                  <a:cubicBezTo>
                    <a:pt x="5" y="1"/>
                    <a:pt x="5" y="0"/>
                    <a:pt x="5" y="0"/>
                  </a:cubicBezTo>
                  <a:cubicBezTo>
                    <a:pt x="4" y="0"/>
                    <a:pt x="4" y="0"/>
                    <a:pt x="4" y="0"/>
                  </a:cubicBezTo>
                  <a:cubicBezTo>
                    <a:pt x="2" y="1"/>
                    <a:pt x="1" y="2"/>
                    <a:pt x="0" y="3"/>
                  </a:cubicBezTo>
                  <a:cubicBezTo>
                    <a:pt x="0" y="3"/>
                    <a:pt x="0" y="3"/>
                    <a:pt x="0" y="3"/>
                  </a:cubicBezTo>
                  <a:cubicBezTo>
                    <a:pt x="0" y="3"/>
                    <a:pt x="1" y="3"/>
                    <a:pt x="2"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5" name="Freeform 41052"/>
            <p:cNvSpPr/>
            <p:nvPr/>
          </p:nvSpPr>
          <p:spPr bwMode="auto">
            <a:xfrm>
              <a:off x="3789" y="970"/>
              <a:ext cx="4" cy="4"/>
            </a:xfrm>
            <a:custGeom>
              <a:avLst/>
              <a:gdLst>
                <a:gd name="T0" fmla="*/ 4 w 2"/>
                <a:gd name="T1" fmla="*/ 0 h 2"/>
                <a:gd name="T2" fmla="*/ 0 w 2"/>
                <a:gd name="T3" fmla="*/ 0 h 2"/>
                <a:gd name="T4" fmla="*/ 0 w 2"/>
                <a:gd name="T5" fmla="*/ 4 h 2"/>
                <a:gd name="T6" fmla="*/ 4 w 2"/>
                <a:gd name="T7" fmla="*/ 4 h 2"/>
                <a:gd name="T8" fmla="*/ 4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2" y="0"/>
                  </a:moveTo>
                  <a:cubicBezTo>
                    <a:pt x="1" y="0"/>
                    <a:pt x="1" y="0"/>
                    <a:pt x="0" y="0"/>
                  </a:cubicBezTo>
                  <a:cubicBezTo>
                    <a:pt x="0" y="1"/>
                    <a:pt x="0" y="1"/>
                    <a:pt x="0" y="2"/>
                  </a:cubicBezTo>
                  <a:cubicBezTo>
                    <a:pt x="1" y="2"/>
                    <a:pt x="1" y="2"/>
                    <a:pt x="2" y="2"/>
                  </a:cubicBezTo>
                  <a:cubicBezTo>
                    <a:pt x="2" y="1"/>
                    <a:pt x="2" y="1"/>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6" name="Freeform 41053"/>
            <p:cNvSpPr/>
            <p:nvPr/>
          </p:nvSpPr>
          <p:spPr bwMode="auto">
            <a:xfrm>
              <a:off x="3796" y="970"/>
              <a:ext cx="2" cy="7"/>
            </a:xfrm>
            <a:custGeom>
              <a:avLst/>
              <a:gdLst>
                <a:gd name="T0" fmla="*/ 2 w 1"/>
                <a:gd name="T1" fmla="*/ 0 h 4"/>
                <a:gd name="T2" fmla="*/ 0 w 1"/>
                <a:gd name="T3" fmla="*/ 0 h 4"/>
                <a:gd name="T4" fmla="*/ 0 w 1"/>
                <a:gd name="T5" fmla="*/ 4 h 4"/>
                <a:gd name="T6" fmla="*/ 0 w 1"/>
                <a:gd name="T7" fmla="*/ 7 h 4"/>
                <a:gd name="T8" fmla="*/ 2 w 1"/>
                <a:gd name="T9" fmla="*/ 7 h 4"/>
                <a:gd name="T10" fmla="*/ 2 w 1"/>
                <a:gd name="T11" fmla="*/ 4 h 4"/>
                <a:gd name="T12" fmla="*/ 2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1" y="0"/>
                  </a:moveTo>
                  <a:cubicBezTo>
                    <a:pt x="1" y="0"/>
                    <a:pt x="0" y="0"/>
                    <a:pt x="0" y="0"/>
                  </a:cubicBezTo>
                  <a:cubicBezTo>
                    <a:pt x="0" y="1"/>
                    <a:pt x="0" y="1"/>
                    <a:pt x="0" y="2"/>
                  </a:cubicBezTo>
                  <a:cubicBezTo>
                    <a:pt x="0" y="2"/>
                    <a:pt x="0" y="3"/>
                    <a:pt x="0" y="4"/>
                  </a:cubicBezTo>
                  <a:cubicBezTo>
                    <a:pt x="0" y="4"/>
                    <a:pt x="1" y="4"/>
                    <a:pt x="1" y="4"/>
                  </a:cubicBezTo>
                  <a:cubicBezTo>
                    <a:pt x="1" y="3"/>
                    <a:pt x="1" y="2"/>
                    <a:pt x="1" y="2"/>
                  </a:cubicBezTo>
                  <a:cubicBezTo>
                    <a:pt x="1" y="1"/>
                    <a:pt x="1" y="1"/>
                    <a:pt x="1"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7" name="Freeform 41054"/>
            <p:cNvSpPr/>
            <p:nvPr/>
          </p:nvSpPr>
          <p:spPr bwMode="auto">
            <a:xfrm>
              <a:off x="3946" y="869"/>
              <a:ext cx="5" cy="7"/>
            </a:xfrm>
            <a:custGeom>
              <a:avLst/>
              <a:gdLst>
                <a:gd name="T0" fmla="*/ 0 w 3"/>
                <a:gd name="T1" fmla="*/ 7 h 4"/>
                <a:gd name="T2" fmla="*/ 2 w 3"/>
                <a:gd name="T3" fmla="*/ 7 h 4"/>
                <a:gd name="T4" fmla="*/ 2 w 3"/>
                <a:gd name="T5" fmla="*/ 4 h 4"/>
                <a:gd name="T6" fmla="*/ 5 w 3"/>
                <a:gd name="T7" fmla="*/ 4 h 4"/>
                <a:gd name="T8" fmla="*/ 5 w 3"/>
                <a:gd name="T9" fmla="*/ 0 h 4"/>
                <a:gd name="T10" fmla="*/ 2 w 3"/>
                <a:gd name="T11" fmla="*/ 0 h 4"/>
                <a:gd name="T12" fmla="*/ 0 w 3"/>
                <a:gd name="T13" fmla="*/ 0 h 4"/>
                <a:gd name="T14" fmla="*/ 0 w 3"/>
                <a:gd name="T15" fmla="*/ 4 h 4"/>
                <a:gd name="T16" fmla="*/ 0 w 3"/>
                <a:gd name="T17" fmla="*/ 7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4">
                  <a:moveTo>
                    <a:pt x="0" y="4"/>
                  </a:moveTo>
                  <a:cubicBezTo>
                    <a:pt x="0" y="4"/>
                    <a:pt x="1" y="4"/>
                    <a:pt x="1" y="4"/>
                  </a:cubicBezTo>
                  <a:cubicBezTo>
                    <a:pt x="1" y="3"/>
                    <a:pt x="1" y="2"/>
                    <a:pt x="1" y="2"/>
                  </a:cubicBezTo>
                  <a:cubicBezTo>
                    <a:pt x="2" y="2"/>
                    <a:pt x="2" y="2"/>
                    <a:pt x="3" y="2"/>
                  </a:cubicBezTo>
                  <a:cubicBezTo>
                    <a:pt x="3" y="1"/>
                    <a:pt x="3" y="1"/>
                    <a:pt x="3" y="0"/>
                  </a:cubicBezTo>
                  <a:cubicBezTo>
                    <a:pt x="2" y="0"/>
                    <a:pt x="2" y="0"/>
                    <a:pt x="1" y="0"/>
                  </a:cubicBezTo>
                  <a:cubicBezTo>
                    <a:pt x="1" y="0"/>
                    <a:pt x="0" y="0"/>
                    <a:pt x="0" y="0"/>
                  </a:cubicBezTo>
                  <a:cubicBezTo>
                    <a:pt x="0" y="1"/>
                    <a:pt x="0" y="1"/>
                    <a:pt x="0" y="2"/>
                  </a:cubicBezTo>
                  <a:cubicBezTo>
                    <a:pt x="0" y="2"/>
                    <a:pt x="0" y="3"/>
                    <a:pt x="0"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8" name="Freeform 41055"/>
            <p:cNvSpPr/>
            <p:nvPr/>
          </p:nvSpPr>
          <p:spPr bwMode="auto">
            <a:xfrm>
              <a:off x="3822" y="873"/>
              <a:ext cx="4" cy="3"/>
            </a:xfrm>
            <a:custGeom>
              <a:avLst/>
              <a:gdLst>
                <a:gd name="T0" fmla="*/ 4 w 2"/>
                <a:gd name="T1" fmla="*/ 0 h 2"/>
                <a:gd name="T2" fmla="*/ 0 w 2"/>
                <a:gd name="T3" fmla="*/ 0 h 2"/>
                <a:gd name="T4" fmla="*/ 0 w 2"/>
                <a:gd name="T5" fmla="*/ 3 h 2"/>
                <a:gd name="T6" fmla="*/ 4 w 2"/>
                <a:gd name="T7" fmla="*/ 3 h 2"/>
                <a:gd name="T8" fmla="*/ 4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2" y="0"/>
                  </a:moveTo>
                  <a:cubicBezTo>
                    <a:pt x="1" y="0"/>
                    <a:pt x="1" y="0"/>
                    <a:pt x="0" y="0"/>
                  </a:cubicBezTo>
                  <a:cubicBezTo>
                    <a:pt x="0" y="0"/>
                    <a:pt x="0" y="1"/>
                    <a:pt x="0" y="2"/>
                  </a:cubicBezTo>
                  <a:cubicBezTo>
                    <a:pt x="1" y="2"/>
                    <a:pt x="1" y="2"/>
                    <a:pt x="2" y="2"/>
                  </a:cubicBezTo>
                  <a:cubicBezTo>
                    <a:pt x="2" y="1"/>
                    <a:pt x="2" y="0"/>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79" name="Freeform 41056"/>
            <p:cNvSpPr/>
            <p:nvPr/>
          </p:nvSpPr>
          <p:spPr bwMode="auto">
            <a:xfrm>
              <a:off x="3802" y="866"/>
              <a:ext cx="20" cy="21"/>
            </a:xfrm>
            <a:custGeom>
              <a:avLst/>
              <a:gdLst>
                <a:gd name="T0" fmla="*/ 2 w 12"/>
                <a:gd name="T1" fmla="*/ 7 h 12"/>
                <a:gd name="T2" fmla="*/ 2 w 12"/>
                <a:gd name="T3" fmla="*/ 11 h 12"/>
                <a:gd name="T4" fmla="*/ 5 w 12"/>
                <a:gd name="T5" fmla="*/ 11 h 12"/>
                <a:gd name="T6" fmla="*/ 5 w 12"/>
                <a:gd name="T7" fmla="*/ 12 h 12"/>
                <a:gd name="T8" fmla="*/ 2 w 12"/>
                <a:gd name="T9" fmla="*/ 12 h 12"/>
                <a:gd name="T10" fmla="*/ 0 w 12"/>
                <a:gd name="T11" fmla="*/ 12 h 12"/>
                <a:gd name="T12" fmla="*/ 0 w 12"/>
                <a:gd name="T13" fmla="*/ 16 h 12"/>
                <a:gd name="T14" fmla="*/ 0 w 12"/>
                <a:gd name="T15" fmla="*/ 18 h 12"/>
                <a:gd name="T16" fmla="*/ 2 w 12"/>
                <a:gd name="T17" fmla="*/ 18 h 12"/>
                <a:gd name="T18" fmla="*/ 5 w 12"/>
                <a:gd name="T19" fmla="*/ 18 h 12"/>
                <a:gd name="T20" fmla="*/ 5 w 12"/>
                <a:gd name="T21" fmla="*/ 21 h 12"/>
                <a:gd name="T22" fmla="*/ 7 w 12"/>
                <a:gd name="T23" fmla="*/ 21 h 12"/>
                <a:gd name="T24" fmla="*/ 10 w 12"/>
                <a:gd name="T25" fmla="*/ 21 h 12"/>
                <a:gd name="T26" fmla="*/ 10 w 12"/>
                <a:gd name="T27" fmla="*/ 18 h 12"/>
                <a:gd name="T28" fmla="*/ 12 w 12"/>
                <a:gd name="T29" fmla="*/ 18 h 12"/>
                <a:gd name="T30" fmla="*/ 15 w 12"/>
                <a:gd name="T31" fmla="*/ 18 h 12"/>
                <a:gd name="T32" fmla="*/ 15 w 12"/>
                <a:gd name="T33" fmla="*/ 16 h 12"/>
                <a:gd name="T34" fmla="*/ 18 w 12"/>
                <a:gd name="T35" fmla="*/ 16 h 12"/>
                <a:gd name="T36" fmla="*/ 18 w 12"/>
                <a:gd name="T37" fmla="*/ 12 h 12"/>
                <a:gd name="T38" fmla="*/ 20 w 12"/>
                <a:gd name="T39" fmla="*/ 12 h 12"/>
                <a:gd name="T40" fmla="*/ 20 w 12"/>
                <a:gd name="T41" fmla="*/ 11 h 12"/>
                <a:gd name="T42" fmla="*/ 18 w 12"/>
                <a:gd name="T43" fmla="*/ 11 h 12"/>
                <a:gd name="T44" fmla="*/ 15 w 12"/>
                <a:gd name="T45" fmla="*/ 11 h 12"/>
                <a:gd name="T46" fmla="*/ 12 w 12"/>
                <a:gd name="T47" fmla="*/ 11 h 12"/>
                <a:gd name="T48" fmla="*/ 12 w 12"/>
                <a:gd name="T49" fmla="*/ 7 h 12"/>
                <a:gd name="T50" fmla="*/ 10 w 12"/>
                <a:gd name="T51" fmla="*/ 7 h 12"/>
                <a:gd name="T52" fmla="*/ 7 w 12"/>
                <a:gd name="T53" fmla="*/ 7 h 12"/>
                <a:gd name="T54" fmla="*/ 7 w 12"/>
                <a:gd name="T55" fmla="*/ 4 h 12"/>
                <a:gd name="T56" fmla="*/ 5 w 12"/>
                <a:gd name="T57" fmla="*/ 4 h 12"/>
                <a:gd name="T58" fmla="*/ 5 w 12"/>
                <a:gd name="T59" fmla="*/ 2 h 12"/>
                <a:gd name="T60" fmla="*/ 5 w 12"/>
                <a:gd name="T61" fmla="*/ 0 h 12"/>
                <a:gd name="T62" fmla="*/ 2 w 12"/>
                <a:gd name="T63" fmla="*/ 4 h 12"/>
                <a:gd name="T64" fmla="*/ 2 w 12"/>
                <a:gd name="T65" fmla="*/ 4 h 12"/>
                <a:gd name="T66" fmla="*/ 2 w 12"/>
                <a:gd name="T67" fmla="*/ 7 h 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 h="12">
                  <a:moveTo>
                    <a:pt x="1" y="4"/>
                  </a:moveTo>
                  <a:cubicBezTo>
                    <a:pt x="1" y="4"/>
                    <a:pt x="1" y="5"/>
                    <a:pt x="1" y="6"/>
                  </a:cubicBezTo>
                  <a:cubicBezTo>
                    <a:pt x="2" y="6"/>
                    <a:pt x="2" y="6"/>
                    <a:pt x="3" y="6"/>
                  </a:cubicBezTo>
                  <a:cubicBezTo>
                    <a:pt x="3" y="6"/>
                    <a:pt x="3" y="7"/>
                    <a:pt x="3" y="7"/>
                  </a:cubicBezTo>
                  <a:cubicBezTo>
                    <a:pt x="2" y="7"/>
                    <a:pt x="2" y="7"/>
                    <a:pt x="1" y="7"/>
                  </a:cubicBezTo>
                  <a:cubicBezTo>
                    <a:pt x="1" y="7"/>
                    <a:pt x="0" y="7"/>
                    <a:pt x="0" y="7"/>
                  </a:cubicBezTo>
                  <a:cubicBezTo>
                    <a:pt x="0" y="8"/>
                    <a:pt x="0" y="8"/>
                    <a:pt x="0" y="9"/>
                  </a:cubicBezTo>
                  <a:cubicBezTo>
                    <a:pt x="0" y="9"/>
                    <a:pt x="0" y="10"/>
                    <a:pt x="0" y="10"/>
                  </a:cubicBezTo>
                  <a:cubicBezTo>
                    <a:pt x="0" y="10"/>
                    <a:pt x="1" y="10"/>
                    <a:pt x="1" y="10"/>
                  </a:cubicBezTo>
                  <a:cubicBezTo>
                    <a:pt x="2" y="10"/>
                    <a:pt x="2" y="10"/>
                    <a:pt x="3" y="10"/>
                  </a:cubicBezTo>
                  <a:cubicBezTo>
                    <a:pt x="3" y="11"/>
                    <a:pt x="3" y="11"/>
                    <a:pt x="3" y="12"/>
                  </a:cubicBezTo>
                  <a:cubicBezTo>
                    <a:pt x="3" y="12"/>
                    <a:pt x="4" y="12"/>
                    <a:pt x="4" y="12"/>
                  </a:cubicBezTo>
                  <a:cubicBezTo>
                    <a:pt x="5" y="12"/>
                    <a:pt x="5" y="12"/>
                    <a:pt x="6" y="12"/>
                  </a:cubicBezTo>
                  <a:cubicBezTo>
                    <a:pt x="6" y="11"/>
                    <a:pt x="6" y="11"/>
                    <a:pt x="6" y="10"/>
                  </a:cubicBezTo>
                  <a:cubicBezTo>
                    <a:pt x="6" y="10"/>
                    <a:pt x="7" y="10"/>
                    <a:pt x="7" y="10"/>
                  </a:cubicBezTo>
                  <a:cubicBezTo>
                    <a:pt x="8" y="10"/>
                    <a:pt x="8" y="10"/>
                    <a:pt x="9" y="10"/>
                  </a:cubicBezTo>
                  <a:cubicBezTo>
                    <a:pt x="9" y="10"/>
                    <a:pt x="9" y="9"/>
                    <a:pt x="9" y="9"/>
                  </a:cubicBezTo>
                  <a:cubicBezTo>
                    <a:pt x="10" y="9"/>
                    <a:pt x="10" y="9"/>
                    <a:pt x="11" y="9"/>
                  </a:cubicBezTo>
                  <a:cubicBezTo>
                    <a:pt x="11" y="8"/>
                    <a:pt x="11" y="8"/>
                    <a:pt x="11" y="7"/>
                  </a:cubicBezTo>
                  <a:cubicBezTo>
                    <a:pt x="11" y="7"/>
                    <a:pt x="12" y="7"/>
                    <a:pt x="12" y="7"/>
                  </a:cubicBezTo>
                  <a:cubicBezTo>
                    <a:pt x="12" y="7"/>
                    <a:pt x="12" y="6"/>
                    <a:pt x="12" y="6"/>
                  </a:cubicBezTo>
                  <a:cubicBezTo>
                    <a:pt x="12" y="6"/>
                    <a:pt x="11" y="6"/>
                    <a:pt x="11" y="6"/>
                  </a:cubicBezTo>
                  <a:cubicBezTo>
                    <a:pt x="10" y="6"/>
                    <a:pt x="10" y="6"/>
                    <a:pt x="9" y="6"/>
                  </a:cubicBezTo>
                  <a:cubicBezTo>
                    <a:pt x="8" y="6"/>
                    <a:pt x="8" y="6"/>
                    <a:pt x="7" y="6"/>
                  </a:cubicBezTo>
                  <a:cubicBezTo>
                    <a:pt x="7" y="5"/>
                    <a:pt x="7" y="4"/>
                    <a:pt x="7" y="4"/>
                  </a:cubicBezTo>
                  <a:cubicBezTo>
                    <a:pt x="7" y="4"/>
                    <a:pt x="6" y="4"/>
                    <a:pt x="6" y="4"/>
                  </a:cubicBezTo>
                  <a:cubicBezTo>
                    <a:pt x="5" y="4"/>
                    <a:pt x="5" y="4"/>
                    <a:pt x="4" y="4"/>
                  </a:cubicBezTo>
                  <a:cubicBezTo>
                    <a:pt x="4" y="3"/>
                    <a:pt x="4" y="3"/>
                    <a:pt x="4" y="2"/>
                  </a:cubicBezTo>
                  <a:cubicBezTo>
                    <a:pt x="4" y="2"/>
                    <a:pt x="3" y="2"/>
                    <a:pt x="3" y="2"/>
                  </a:cubicBezTo>
                  <a:cubicBezTo>
                    <a:pt x="3" y="2"/>
                    <a:pt x="3" y="1"/>
                    <a:pt x="3" y="1"/>
                  </a:cubicBezTo>
                  <a:cubicBezTo>
                    <a:pt x="3" y="0"/>
                    <a:pt x="3" y="0"/>
                    <a:pt x="3" y="0"/>
                  </a:cubicBezTo>
                  <a:cubicBezTo>
                    <a:pt x="2" y="1"/>
                    <a:pt x="2" y="1"/>
                    <a:pt x="1" y="2"/>
                  </a:cubicBezTo>
                  <a:cubicBezTo>
                    <a:pt x="1" y="2"/>
                    <a:pt x="1" y="2"/>
                    <a:pt x="1" y="2"/>
                  </a:cubicBezTo>
                  <a:cubicBezTo>
                    <a:pt x="1" y="3"/>
                    <a:pt x="1" y="3"/>
                    <a:pt x="1"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0" name="Freeform 41057"/>
            <p:cNvSpPr/>
            <p:nvPr/>
          </p:nvSpPr>
          <p:spPr bwMode="auto">
            <a:xfrm>
              <a:off x="3904" y="951"/>
              <a:ext cx="4" cy="5"/>
            </a:xfrm>
            <a:custGeom>
              <a:avLst/>
              <a:gdLst>
                <a:gd name="T0" fmla="*/ 4 w 2"/>
                <a:gd name="T1" fmla="*/ 3 h 3"/>
                <a:gd name="T2" fmla="*/ 4 w 2"/>
                <a:gd name="T3" fmla="*/ 0 h 3"/>
                <a:gd name="T4" fmla="*/ 0 w 2"/>
                <a:gd name="T5" fmla="*/ 0 h 3"/>
                <a:gd name="T6" fmla="*/ 0 w 2"/>
                <a:gd name="T7" fmla="*/ 3 h 3"/>
                <a:gd name="T8" fmla="*/ 0 w 2"/>
                <a:gd name="T9" fmla="*/ 5 h 3"/>
                <a:gd name="T10" fmla="*/ 4 w 2"/>
                <a:gd name="T11" fmla="*/ 5 h 3"/>
                <a:gd name="T12" fmla="*/ 4 w 2"/>
                <a:gd name="T13" fmla="*/ 3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3">
                  <a:moveTo>
                    <a:pt x="2" y="2"/>
                  </a:moveTo>
                  <a:cubicBezTo>
                    <a:pt x="2" y="1"/>
                    <a:pt x="2" y="1"/>
                    <a:pt x="2" y="0"/>
                  </a:cubicBezTo>
                  <a:cubicBezTo>
                    <a:pt x="1" y="0"/>
                    <a:pt x="1" y="0"/>
                    <a:pt x="0" y="0"/>
                  </a:cubicBezTo>
                  <a:cubicBezTo>
                    <a:pt x="0" y="1"/>
                    <a:pt x="0" y="1"/>
                    <a:pt x="0" y="2"/>
                  </a:cubicBezTo>
                  <a:cubicBezTo>
                    <a:pt x="0" y="2"/>
                    <a:pt x="0" y="3"/>
                    <a:pt x="0" y="3"/>
                  </a:cubicBezTo>
                  <a:cubicBezTo>
                    <a:pt x="1" y="3"/>
                    <a:pt x="1" y="3"/>
                    <a:pt x="2" y="3"/>
                  </a:cubicBezTo>
                  <a:cubicBezTo>
                    <a:pt x="2" y="3"/>
                    <a:pt x="2" y="2"/>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1" name="Freeform 41058"/>
            <p:cNvSpPr/>
            <p:nvPr/>
          </p:nvSpPr>
          <p:spPr bwMode="auto">
            <a:xfrm>
              <a:off x="3986" y="878"/>
              <a:ext cx="4" cy="3"/>
            </a:xfrm>
            <a:custGeom>
              <a:avLst/>
              <a:gdLst>
                <a:gd name="T0" fmla="*/ 4 w 2"/>
                <a:gd name="T1" fmla="*/ 0 h 2"/>
                <a:gd name="T2" fmla="*/ 0 w 2"/>
                <a:gd name="T3" fmla="*/ 0 h 2"/>
                <a:gd name="T4" fmla="*/ 0 w 2"/>
                <a:gd name="T5" fmla="*/ 3 h 2"/>
                <a:gd name="T6" fmla="*/ 4 w 2"/>
                <a:gd name="T7" fmla="*/ 3 h 2"/>
                <a:gd name="T8" fmla="*/ 4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2" y="0"/>
                  </a:moveTo>
                  <a:cubicBezTo>
                    <a:pt x="1" y="0"/>
                    <a:pt x="1" y="0"/>
                    <a:pt x="0" y="0"/>
                  </a:cubicBezTo>
                  <a:cubicBezTo>
                    <a:pt x="0" y="1"/>
                    <a:pt x="0" y="1"/>
                    <a:pt x="0" y="2"/>
                  </a:cubicBezTo>
                  <a:cubicBezTo>
                    <a:pt x="1" y="2"/>
                    <a:pt x="1" y="2"/>
                    <a:pt x="2" y="2"/>
                  </a:cubicBezTo>
                  <a:cubicBezTo>
                    <a:pt x="2" y="1"/>
                    <a:pt x="2" y="1"/>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2" name="Freeform 41059"/>
            <p:cNvSpPr/>
            <p:nvPr/>
          </p:nvSpPr>
          <p:spPr bwMode="auto">
            <a:xfrm>
              <a:off x="4010" y="923"/>
              <a:ext cx="6" cy="5"/>
            </a:xfrm>
            <a:custGeom>
              <a:avLst/>
              <a:gdLst>
                <a:gd name="T0" fmla="*/ 4 w 3"/>
                <a:gd name="T1" fmla="*/ 3 h 3"/>
                <a:gd name="T2" fmla="*/ 4 w 3"/>
                <a:gd name="T3" fmla="*/ 0 h 3"/>
                <a:gd name="T4" fmla="*/ 0 w 3"/>
                <a:gd name="T5" fmla="*/ 0 h 3"/>
                <a:gd name="T6" fmla="*/ 0 w 3"/>
                <a:gd name="T7" fmla="*/ 3 h 3"/>
                <a:gd name="T8" fmla="*/ 0 w 3"/>
                <a:gd name="T9" fmla="*/ 5 h 3"/>
                <a:gd name="T10" fmla="*/ 4 w 3"/>
                <a:gd name="T11" fmla="*/ 5 h 3"/>
                <a:gd name="T12" fmla="*/ 6 w 3"/>
                <a:gd name="T13" fmla="*/ 5 h 3"/>
                <a:gd name="T14" fmla="*/ 6 w 3"/>
                <a:gd name="T15" fmla="*/ 3 h 3"/>
                <a:gd name="T16" fmla="*/ 4 w 3"/>
                <a:gd name="T17" fmla="*/ 3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2" y="2"/>
                  </a:moveTo>
                  <a:cubicBezTo>
                    <a:pt x="2" y="1"/>
                    <a:pt x="2" y="0"/>
                    <a:pt x="2" y="0"/>
                  </a:cubicBezTo>
                  <a:cubicBezTo>
                    <a:pt x="1" y="0"/>
                    <a:pt x="1" y="0"/>
                    <a:pt x="0" y="0"/>
                  </a:cubicBezTo>
                  <a:cubicBezTo>
                    <a:pt x="0" y="0"/>
                    <a:pt x="0" y="1"/>
                    <a:pt x="0" y="2"/>
                  </a:cubicBezTo>
                  <a:cubicBezTo>
                    <a:pt x="0" y="2"/>
                    <a:pt x="0" y="3"/>
                    <a:pt x="0" y="3"/>
                  </a:cubicBezTo>
                  <a:cubicBezTo>
                    <a:pt x="1" y="3"/>
                    <a:pt x="1" y="3"/>
                    <a:pt x="2" y="3"/>
                  </a:cubicBezTo>
                  <a:cubicBezTo>
                    <a:pt x="2" y="3"/>
                    <a:pt x="3" y="3"/>
                    <a:pt x="3" y="3"/>
                  </a:cubicBezTo>
                  <a:cubicBezTo>
                    <a:pt x="3" y="3"/>
                    <a:pt x="3" y="2"/>
                    <a:pt x="3" y="2"/>
                  </a:cubicBezTo>
                  <a:cubicBezTo>
                    <a:pt x="3" y="2"/>
                    <a:pt x="2" y="2"/>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3" name="Freeform 41060"/>
            <p:cNvSpPr/>
            <p:nvPr/>
          </p:nvSpPr>
          <p:spPr bwMode="auto">
            <a:xfrm>
              <a:off x="3784" y="892"/>
              <a:ext cx="4" cy="3"/>
            </a:xfrm>
            <a:custGeom>
              <a:avLst/>
              <a:gdLst>
                <a:gd name="T0" fmla="*/ 0 w 2"/>
                <a:gd name="T1" fmla="*/ 3 h 2"/>
                <a:gd name="T2" fmla="*/ 4 w 2"/>
                <a:gd name="T3" fmla="*/ 3 h 2"/>
                <a:gd name="T4" fmla="*/ 4 w 2"/>
                <a:gd name="T5" fmla="*/ 0 h 2"/>
                <a:gd name="T6" fmla="*/ 0 w 2"/>
                <a:gd name="T7" fmla="*/ 0 h 2"/>
                <a:gd name="T8" fmla="*/ 0 w 2"/>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1"/>
                    <a:pt x="2" y="1"/>
                    <a:pt x="2" y="0"/>
                  </a:cubicBezTo>
                  <a:cubicBezTo>
                    <a:pt x="1" y="0"/>
                    <a:pt x="1"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4" name="Freeform 41061"/>
            <p:cNvSpPr/>
            <p:nvPr/>
          </p:nvSpPr>
          <p:spPr bwMode="auto">
            <a:xfrm>
              <a:off x="4294" y="1203"/>
              <a:ext cx="2" cy="4"/>
            </a:xfrm>
            <a:custGeom>
              <a:avLst/>
              <a:gdLst>
                <a:gd name="T0" fmla="*/ 0 w 1"/>
                <a:gd name="T1" fmla="*/ 4 h 2"/>
                <a:gd name="T2" fmla="*/ 2 w 1"/>
                <a:gd name="T3" fmla="*/ 4 h 2"/>
                <a:gd name="T4" fmla="*/ 2 w 1"/>
                <a:gd name="T5" fmla="*/ 0 h 2"/>
                <a:gd name="T6" fmla="*/ 0 w 1"/>
                <a:gd name="T7" fmla="*/ 0 h 2"/>
                <a:gd name="T8" fmla="*/ 0 w 1"/>
                <a:gd name="T9" fmla="*/ 4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1"/>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5" name="Freeform 41062"/>
            <p:cNvSpPr/>
            <p:nvPr/>
          </p:nvSpPr>
          <p:spPr bwMode="auto">
            <a:xfrm>
              <a:off x="4294" y="942"/>
              <a:ext cx="2" cy="4"/>
            </a:xfrm>
            <a:custGeom>
              <a:avLst/>
              <a:gdLst>
                <a:gd name="T0" fmla="*/ 0 w 1"/>
                <a:gd name="T1" fmla="*/ 4 h 2"/>
                <a:gd name="T2" fmla="*/ 2 w 1"/>
                <a:gd name="T3" fmla="*/ 4 h 2"/>
                <a:gd name="T4" fmla="*/ 2 w 1"/>
                <a:gd name="T5" fmla="*/ 0 h 2"/>
                <a:gd name="T6" fmla="*/ 0 w 1"/>
                <a:gd name="T7" fmla="*/ 0 h 2"/>
                <a:gd name="T8" fmla="*/ 0 w 1"/>
                <a:gd name="T9" fmla="*/ 4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1"/>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6" name="Freeform 41063"/>
            <p:cNvSpPr/>
            <p:nvPr/>
          </p:nvSpPr>
          <p:spPr bwMode="auto">
            <a:xfrm>
              <a:off x="3763" y="880"/>
              <a:ext cx="39" cy="40"/>
            </a:xfrm>
            <a:custGeom>
              <a:avLst/>
              <a:gdLst>
                <a:gd name="T0" fmla="*/ 5 w 22"/>
                <a:gd name="T1" fmla="*/ 26 h 23"/>
                <a:gd name="T2" fmla="*/ 5 w 22"/>
                <a:gd name="T3" fmla="*/ 21 h 23"/>
                <a:gd name="T4" fmla="*/ 11 w 22"/>
                <a:gd name="T5" fmla="*/ 21 h 23"/>
                <a:gd name="T6" fmla="*/ 16 w 22"/>
                <a:gd name="T7" fmla="*/ 21 h 23"/>
                <a:gd name="T8" fmla="*/ 20 w 22"/>
                <a:gd name="T9" fmla="*/ 24 h 23"/>
                <a:gd name="T10" fmla="*/ 16 w 22"/>
                <a:gd name="T11" fmla="*/ 26 h 23"/>
                <a:gd name="T12" fmla="*/ 14 w 22"/>
                <a:gd name="T13" fmla="*/ 30 h 23"/>
                <a:gd name="T14" fmla="*/ 14 w 22"/>
                <a:gd name="T15" fmla="*/ 35 h 23"/>
                <a:gd name="T16" fmla="*/ 14 w 22"/>
                <a:gd name="T17" fmla="*/ 40 h 23"/>
                <a:gd name="T18" fmla="*/ 20 w 22"/>
                <a:gd name="T19" fmla="*/ 40 h 23"/>
                <a:gd name="T20" fmla="*/ 20 w 22"/>
                <a:gd name="T21" fmla="*/ 35 h 23"/>
                <a:gd name="T22" fmla="*/ 20 w 22"/>
                <a:gd name="T23" fmla="*/ 30 h 23"/>
                <a:gd name="T24" fmla="*/ 21 w 22"/>
                <a:gd name="T25" fmla="*/ 26 h 23"/>
                <a:gd name="T26" fmla="*/ 25 w 22"/>
                <a:gd name="T27" fmla="*/ 24 h 23"/>
                <a:gd name="T28" fmla="*/ 30 w 22"/>
                <a:gd name="T29" fmla="*/ 24 h 23"/>
                <a:gd name="T30" fmla="*/ 34 w 22"/>
                <a:gd name="T31" fmla="*/ 26 h 23"/>
                <a:gd name="T32" fmla="*/ 39 w 22"/>
                <a:gd name="T33" fmla="*/ 26 h 23"/>
                <a:gd name="T34" fmla="*/ 35 w 22"/>
                <a:gd name="T35" fmla="*/ 24 h 23"/>
                <a:gd name="T36" fmla="*/ 35 w 22"/>
                <a:gd name="T37" fmla="*/ 17 h 23"/>
                <a:gd name="T38" fmla="*/ 35 w 22"/>
                <a:gd name="T39" fmla="*/ 12 h 23"/>
                <a:gd name="T40" fmla="*/ 34 w 22"/>
                <a:gd name="T41" fmla="*/ 9 h 23"/>
                <a:gd name="T42" fmla="*/ 30 w 22"/>
                <a:gd name="T43" fmla="*/ 7 h 23"/>
                <a:gd name="T44" fmla="*/ 27 w 22"/>
                <a:gd name="T45" fmla="*/ 3 h 23"/>
                <a:gd name="T46" fmla="*/ 27 w 22"/>
                <a:gd name="T47" fmla="*/ 0 h 23"/>
                <a:gd name="T48" fmla="*/ 25 w 22"/>
                <a:gd name="T49" fmla="*/ 3 h 23"/>
                <a:gd name="T50" fmla="*/ 25 w 22"/>
                <a:gd name="T51" fmla="*/ 9 h 23"/>
                <a:gd name="T52" fmla="*/ 27 w 22"/>
                <a:gd name="T53" fmla="*/ 12 h 23"/>
                <a:gd name="T54" fmla="*/ 30 w 22"/>
                <a:gd name="T55" fmla="*/ 16 h 23"/>
                <a:gd name="T56" fmla="*/ 34 w 22"/>
                <a:gd name="T57" fmla="*/ 17 h 23"/>
                <a:gd name="T58" fmla="*/ 30 w 22"/>
                <a:gd name="T59" fmla="*/ 21 h 23"/>
                <a:gd name="T60" fmla="*/ 25 w 22"/>
                <a:gd name="T61" fmla="*/ 21 h 23"/>
                <a:gd name="T62" fmla="*/ 21 w 22"/>
                <a:gd name="T63" fmla="*/ 17 h 23"/>
                <a:gd name="T64" fmla="*/ 20 w 22"/>
                <a:gd name="T65" fmla="*/ 16 h 23"/>
                <a:gd name="T66" fmla="*/ 16 w 22"/>
                <a:gd name="T67" fmla="*/ 17 h 23"/>
                <a:gd name="T68" fmla="*/ 14 w 22"/>
                <a:gd name="T69" fmla="*/ 16 h 23"/>
                <a:gd name="T70" fmla="*/ 0 w 22"/>
                <a:gd name="T71" fmla="*/ 26 h 23"/>
                <a:gd name="T72" fmla="*/ 2 w 22"/>
                <a:gd name="T73" fmla="*/ 26 h 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 h="23">
                  <a:moveTo>
                    <a:pt x="1" y="15"/>
                  </a:moveTo>
                  <a:cubicBezTo>
                    <a:pt x="2" y="15"/>
                    <a:pt x="2" y="15"/>
                    <a:pt x="3" y="15"/>
                  </a:cubicBezTo>
                  <a:cubicBezTo>
                    <a:pt x="3" y="15"/>
                    <a:pt x="3" y="14"/>
                    <a:pt x="3" y="14"/>
                  </a:cubicBezTo>
                  <a:cubicBezTo>
                    <a:pt x="3" y="13"/>
                    <a:pt x="3" y="13"/>
                    <a:pt x="3" y="12"/>
                  </a:cubicBezTo>
                  <a:cubicBezTo>
                    <a:pt x="3" y="12"/>
                    <a:pt x="4" y="12"/>
                    <a:pt x="5" y="12"/>
                  </a:cubicBezTo>
                  <a:cubicBezTo>
                    <a:pt x="5" y="12"/>
                    <a:pt x="6" y="12"/>
                    <a:pt x="6" y="12"/>
                  </a:cubicBezTo>
                  <a:cubicBezTo>
                    <a:pt x="7" y="12"/>
                    <a:pt x="7" y="12"/>
                    <a:pt x="8" y="12"/>
                  </a:cubicBezTo>
                  <a:cubicBezTo>
                    <a:pt x="8" y="12"/>
                    <a:pt x="9" y="12"/>
                    <a:pt x="9" y="12"/>
                  </a:cubicBezTo>
                  <a:cubicBezTo>
                    <a:pt x="9" y="13"/>
                    <a:pt x="9" y="13"/>
                    <a:pt x="9" y="14"/>
                  </a:cubicBezTo>
                  <a:cubicBezTo>
                    <a:pt x="10" y="14"/>
                    <a:pt x="10" y="14"/>
                    <a:pt x="11" y="14"/>
                  </a:cubicBezTo>
                  <a:cubicBezTo>
                    <a:pt x="11" y="14"/>
                    <a:pt x="11" y="15"/>
                    <a:pt x="11" y="15"/>
                  </a:cubicBezTo>
                  <a:cubicBezTo>
                    <a:pt x="10" y="15"/>
                    <a:pt x="10" y="15"/>
                    <a:pt x="9" y="15"/>
                  </a:cubicBezTo>
                  <a:cubicBezTo>
                    <a:pt x="9" y="16"/>
                    <a:pt x="9" y="16"/>
                    <a:pt x="9" y="17"/>
                  </a:cubicBezTo>
                  <a:cubicBezTo>
                    <a:pt x="9" y="17"/>
                    <a:pt x="8" y="17"/>
                    <a:pt x="8" y="17"/>
                  </a:cubicBezTo>
                  <a:cubicBezTo>
                    <a:pt x="8" y="17"/>
                    <a:pt x="8" y="18"/>
                    <a:pt x="8" y="18"/>
                  </a:cubicBezTo>
                  <a:cubicBezTo>
                    <a:pt x="8" y="19"/>
                    <a:pt x="8" y="19"/>
                    <a:pt x="8" y="20"/>
                  </a:cubicBezTo>
                  <a:cubicBezTo>
                    <a:pt x="8" y="21"/>
                    <a:pt x="8" y="21"/>
                    <a:pt x="8" y="22"/>
                  </a:cubicBezTo>
                  <a:cubicBezTo>
                    <a:pt x="8" y="22"/>
                    <a:pt x="8" y="23"/>
                    <a:pt x="8" y="23"/>
                  </a:cubicBezTo>
                  <a:cubicBezTo>
                    <a:pt x="8" y="23"/>
                    <a:pt x="9" y="23"/>
                    <a:pt x="9" y="23"/>
                  </a:cubicBezTo>
                  <a:cubicBezTo>
                    <a:pt x="10" y="23"/>
                    <a:pt x="10" y="23"/>
                    <a:pt x="11" y="23"/>
                  </a:cubicBezTo>
                  <a:cubicBezTo>
                    <a:pt x="11" y="23"/>
                    <a:pt x="11" y="22"/>
                    <a:pt x="11" y="22"/>
                  </a:cubicBezTo>
                  <a:cubicBezTo>
                    <a:pt x="11" y="21"/>
                    <a:pt x="11" y="21"/>
                    <a:pt x="11" y="20"/>
                  </a:cubicBezTo>
                  <a:cubicBezTo>
                    <a:pt x="11" y="19"/>
                    <a:pt x="11" y="19"/>
                    <a:pt x="11" y="18"/>
                  </a:cubicBezTo>
                  <a:cubicBezTo>
                    <a:pt x="11" y="18"/>
                    <a:pt x="11" y="17"/>
                    <a:pt x="11" y="17"/>
                  </a:cubicBezTo>
                  <a:cubicBezTo>
                    <a:pt x="11" y="17"/>
                    <a:pt x="12" y="17"/>
                    <a:pt x="12" y="17"/>
                  </a:cubicBezTo>
                  <a:cubicBezTo>
                    <a:pt x="12" y="16"/>
                    <a:pt x="12" y="16"/>
                    <a:pt x="12" y="15"/>
                  </a:cubicBezTo>
                  <a:cubicBezTo>
                    <a:pt x="12" y="15"/>
                    <a:pt x="12" y="14"/>
                    <a:pt x="12" y="14"/>
                  </a:cubicBezTo>
                  <a:cubicBezTo>
                    <a:pt x="13" y="14"/>
                    <a:pt x="13" y="14"/>
                    <a:pt x="14" y="14"/>
                  </a:cubicBezTo>
                  <a:cubicBezTo>
                    <a:pt x="14" y="14"/>
                    <a:pt x="15" y="14"/>
                    <a:pt x="15" y="14"/>
                  </a:cubicBezTo>
                  <a:cubicBezTo>
                    <a:pt x="16" y="14"/>
                    <a:pt x="16" y="14"/>
                    <a:pt x="17" y="14"/>
                  </a:cubicBezTo>
                  <a:cubicBezTo>
                    <a:pt x="17" y="14"/>
                    <a:pt x="17" y="15"/>
                    <a:pt x="17" y="15"/>
                  </a:cubicBezTo>
                  <a:cubicBezTo>
                    <a:pt x="17" y="15"/>
                    <a:pt x="18" y="15"/>
                    <a:pt x="19" y="15"/>
                  </a:cubicBezTo>
                  <a:cubicBezTo>
                    <a:pt x="19" y="15"/>
                    <a:pt x="20" y="15"/>
                    <a:pt x="20" y="15"/>
                  </a:cubicBezTo>
                  <a:cubicBezTo>
                    <a:pt x="21" y="15"/>
                    <a:pt x="21" y="15"/>
                    <a:pt x="22" y="15"/>
                  </a:cubicBezTo>
                  <a:cubicBezTo>
                    <a:pt x="22" y="15"/>
                    <a:pt x="22" y="14"/>
                    <a:pt x="22" y="14"/>
                  </a:cubicBezTo>
                  <a:cubicBezTo>
                    <a:pt x="21" y="14"/>
                    <a:pt x="21" y="14"/>
                    <a:pt x="20" y="14"/>
                  </a:cubicBezTo>
                  <a:cubicBezTo>
                    <a:pt x="20" y="13"/>
                    <a:pt x="20" y="13"/>
                    <a:pt x="20" y="12"/>
                  </a:cubicBezTo>
                  <a:cubicBezTo>
                    <a:pt x="20" y="11"/>
                    <a:pt x="20" y="11"/>
                    <a:pt x="20" y="10"/>
                  </a:cubicBezTo>
                  <a:cubicBezTo>
                    <a:pt x="20" y="10"/>
                    <a:pt x="20" y="9"/>
                    <a:pt x="20" y="9"/>
                  </a:cubicBezTo>
                  <a:cubicBezTo>
                    <a:pt x="20" y="8"/>
                    <a:pt x="20" y="8"/>
                    <a:pt x="20" y="7"/>
                  </a:cubicBezTo>
                  <a:cubicBezTo>
                    <a:pt x="20" y="7"/>
                    <a:pt x="20" y="6"/>
                    <a:pt x="20" y="5"/>
                  </a:cubicBezTo>
                  <a:cubicBezTo>
                    <a:pt x="20" y="5"/>
                    <a:pt x="19" y="5"/>
                    <a:pt x="19" y="5"/>
                  </a:cubicBezTo>
                  <a:cubicBezTo>
                    <a:pt x="18" y="5"/>
                    <a:pt x="17" y="5"/>
                    <a:pt x="17" y="5"/>
                  </a:cubicBezTo>
                  <a:cubicBezTo>
                    <a:pt x="17" y="5"/>
                    <a:pt x="17" y="4"/>
                    <a:pt x="17" y="4"/>
                  </a:cubicBezTo>
                  <a:cubicBezTo>
                    <a:pt x="17" y="3"/>
                    <a:pt x="17" y="3"/>
                    <a:pt x="17" y="2"/>
                  </a:cubicBezTo>
                  <a:cubicBezTo>
                    <a:pt x="16" y="2"/>
                    <a:pt x="16" y="2"/>
                    <a:pt x="15" y="2"/>
                  </a:cubicBezTo>
                  <a:cubicBezTo>
                    <a:pt x="15" y="2"/>
                    <a:pt x="15" y="1"/>
                    <a:pt x="15" y="1"/>
                  </a:cubicBezTo>
                  <a:cubicBezTo>
                    <a:pt x="15" y="0"/>
                    <a:pt x="15" y="0"/>
                    <a:pt x="15" y="0"/>
                  </a:cubicBezTo>
                  <a:cubicBezTo>
                    <a:pt x="15" y="1"/>
                    <a:pt x="14" y="1"/>
                    <a:pt x="14" y="1"/>
                  </a:cubicBezTo>
                  <a:cubicBezTo>
                    <a:pt x="14" y="2"/>
                    <a:pt x="14" y="2"/>
                    <a:pt x="14" y="2"/>
                  </a:cubicBezTo>
                  <a:cubicBezTo>
                    <a:pt x="14" y="3"/>
                    <a:pt x="14" y="3"/>
                    <a:pt x="14" y="4"/>
                  </a:cubicBezTo>
                  <a:cubicBezTo>
                    <a:pt x="14" y="4"/>
                    <a:pt x="14" y="5"/>
                    <a:pt x="14" y="5"/>
                  </a:cubicBezTo>
                  <a:cubicBezTo>
                    <a:pt x="14" y="6"/>
                    <a:pt x="14" y="7"/>
                    <a:pt x="14" y="7"/>
                  </a:cubicBezTo>
                  <a:cubicBezTo>
                    <a:pt x="14" y="7"/>
                    <a:pt x="15" y="7"/>
                    <a:pt x="15" y="7"/>
                  </a:cubicBezTo>
                  <a:cubicBezTo>
                    <a:pt x="16" y="7"/>
                    <a:pt x="16" y="7"/>
                    <a:pt x="17" y="7"/>
                  </a:cubicBezTo>
                  <a:cubicBezTo>
                    <a:pt x="17" y="8"/>
                    <a:pt x="17" y="8"/>
                    <a:pt x="17" y="9"/>
                  </a:cubicBezTo>
                  <a:cubicBezTo>
                    <a:pt x="17" y="9"/>
                    <a:pt x="18" y="9"/>
                    <a:pt x="19" y="9"/>
                  </a:cubicBezTo>
                  <a:cubicBezTo>
                    <a:pt x="19" y="9"/>
                    <a:pt x="19" y="10"/>
                    <a:pt x="19" y="10"/>
                  </a:cubicBezTo>
                  <a:cubicBezTo>
                    <a:pt x="19" y="11"/>
                    <a:pt x="19" y="11"/>
                    <a:pt x="19" y="12"/>
                  </a:cubicBezTo>
                  <a:cubicBezTo>
                    <a:pt x="18" y="12"/>
                    <a:pt x="17" y="12"/>
                    <a:pt x="17" y="12"/>
                  </a:cubicBezTo>
                  <a:cubicBezTo>
                    <a:pt x="16" y="12"/>
                    <a:pt x="16" y="12"/>
                    <a:pt x="15" y="12"/>
                  </a:cubicBezTo>
                  <a:cubicBezTo>
                    <a:pt x="15" y="12"/>
                    <a:pt x="14" y="12"/>
                    <a:pt x="14" y="12"/>
                  </a:cubicBezTo>
                  <a:cubicBezTo>
                    <a:pt x="13" y="12"/>
                    <a:pt x="13" y="12"/>
                    <a:pt x="12" y="12"/>
                  </a:cubicBezTo>
                  <a:cubicBezTo>
                    <a:pt x="12" y="11"/>
                    <a:pt x="12" y="11"/>
                    <a:pt x="12" y="10"/>
                  </a:cubicBezTo>
                  <a:cubicBezTo>
                    <a:pt x="12" y="10"/>
                    <a:pt x="12" y="9"/>
                    <a:pt x="12" y="9"/>
                  </a:cubicBezTo>
                  <a:cubicBezTo>
                    <a:pt x="12" y="9"/>
                    <a:pt x="11" y="9"/>
                    <a:pt x="11" y="9"/>
                  </a:cubicBezTo>
                  <a:cubicBezTo>
                    <a:pt x="11" y="9"/>
                    <a:pt x="11" y="10"/>
                    <a:pt x="11" y="10"/>
                  </a:cubicBezTo>
                  <a:cubicBezTo>
                    <a:pt x="10" y="10"/>
                    <a:pt x="10" y="10"/>
                    <a:pt x="9" y="10"/>
                  </a:cubicBezTo>
                  <a:cubicBezTo>
                    <a:pt x="9" y="10"/>
                    <a:pt x="9" y="9"/>
                    <a:pt x="9" y="9"/>
                  </a:cubicBezTo>
                  <a:cubicBezTo>
                    <a:pt x="9" y="9"/>
                    <a:pt x="8" y="9"/>
                    <a:pt x="8" y="9"/>
                  </a:cubicBezTo>
                  <a:cubicBezTo>
                    <a:pt x="8" y="8"/>
                    <a:pt x="8" y="8"/>
                    <a:pt x="8" y="7"/>
                  </a:cubicBezTo>
                  <a:cubicBezTo>
                    <a:pt x="5" y="10"/>
                    <a:pt x="2" y="12"/>
                    <a:pt x="0" y="15"/>
                  </a:cubicBezTo>
                  <a:cubicBezTo>
                    <a:pt x="0" y="15"/>
                    <a:pt x="0" y="15"/>
                    <a:pt x="0" y="15"/>
                  </a:cubicBezTo>
                  <a:cubicBezTo>
                    <a:pt x="0" y="15"/>
                    <a:pt x="1" y="15"/>
                    <a:pt x="1" y="15"/>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7" name="Freeform 41064"/>
            <p:cNvSpPr/>
            <p:nvPr/>
          </p:nvSpPr>
          <p:spPr bwMode="auto">
            <a:xfrm>
              <a:off x="4299" y="956"/>
              <a:ext cx="6" cy="18"/>
            </a:xfrm>
            <a:custGeom>
              <a:avLst/>
              <a:gdLst>
                <a:gd name="T0" fmla="*/ 4 w 3"/>
                <a:gd name="T1" fmla="*/ 4 h 10"/>
                <a:gd name="T2" fmla="*/ 4 w 3"/>
                <a:gd name="T3" fmla="*/ 5 h 10"/>
                <a:gd name="T4" fmla="*/ 4 w 3"/>
                <a:gd name="T5" fmla="*/ 9 h 10"/>
                <a:gd name="T6" fmla="*/ 0 w 3"/>
                <a:gd name="T7" fmla="*/ 9 h 10"/>
                <a:gd name="T8" fmla="*/ 0 w 3"/>
                <a:gd name="T9" fmla="*/ 13 h 10"/>
                <a:gd name="T10" fmla="*/ 0 w 3"/>
                <a:gd name="T11" fmla="*/ 14 h 10"/>
                <a:gd name="T12" fmla="*/ 0 w 3"/>
                <a:gd name="T13" fmla="*/ 18 h 10"/>
                <a:gd name="T14" fmla="*/ 4 w 3"/>
                <a:gd name="T15" fmla="*/ 18 h 10"/>
                <a:gd name="T16" fmla="*/ 4 w 3"/>
                <a:gd name="T17" fmla="*/ 14 h 10"/>
                <a:gd name="T18" fmla="*/ 4 w 3"/>
                <a:gd name="T19" fmla="*/ 13 h 10"/>
                <a:gd name="T20" fmla="*/ 6 w 3"/>
                <a:gd name="T21" fmla="*/ 13 h 10"/>
                <a:gd name="T22" fmla="*/ 6 w 3"/>
                <a:gd name="T23" fmla="*/ 9 h 10"/>
                <a:gd name="T24" fmla="*/ 6 w 3"/>
                <a:gd name="T25" fmla="*/ 5 h 10"/>
                <a:gd name="T26" fmla="*/ 6 w 3"/>
                <a:gd name="T27" fmla="*/ 4 h 10"/>
                <a:gd name="T28" fmla="*/ 6 w 3"/>
                <a:gd name="T29" fmla="*/ 0 h 10"/>
                <a:gd name="T30" fmla="*/ 4 w 3"/>
                <a:gd name="T31" fmla="*/ 0 h 10"/>
                <a:gd name="T32" fmla="*/ 4 w 3"/>
                <a:gd name="T33" fmla="*/ 4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10">
                  <a:moveTo>
                    <a:pt x="2" y="2"/>
                  </a:moveTo>
                  <a:cubicBezTo>
                    <a:pt x="2" y="2"/>
                    <a:pt x="2" y="3"/>
                    <a:pt x="2" y="3"/>
                  </a:cubicBezTo>
                  <a:cubicBezTo>
                    <a:pt x="2" y="4"/>
                    <a:pt x="2" y="4"/>
                    <a:pt x="2" y="5"/>
                  </a:cubicBezTo>
                  <a:cubicBezTo>
                    <a:pt x="1" y="5"/>
                    <a:pt x="1" y="5"/>
                    <a:pt x="0" y="5"/>
                  </a:cubicBezTo>
                  <a:cubicBezTo>
                    <a:pt x="0" y="6"/>
                    <a:pt x="0" y="6"/>
                    <a:pt x="0" y="7"/>
                  </a:cubicBezTo>
                  <a:cubicBezTo>
                    <a:pt x="0" y="7"/>
                    <a:pt x="0" y="8"/>
                    <a:pt x="0" y="8"/>
                  </a:cubicBezTo>
                  <a:cubicBezTo>
                    <a:pt x="0" y="9"/>
                    <a:pt x="0" y="9"/>
                    <a:pt x="0" y="10"/>
                  </a:cubicBezTo>
                  <a:cubicBezTo>
                    <a:pt x="1" y="10"/>
                    <a:pt x="1" y="10"/>
                    <a:pt x="2" y="10"/>
                  </a:cubicBezTo>
                  <a:cubicBezTo>
                    <a:pt x="2" y="9"/>
                    <a:pt x="2" y="9"/>
                    <a:pt x="2" y="8"/>
                  </a:cubicBezTo>
                  <a:cubicBezTo>
                    <a:pt x="2" y="8"/>
                    <a:pt x="2" y="7"/>
                    <a:pt x="2" y="7"/>
                  </a:cubicBezTo>
                  <a:cubicBezTo>
                    <a:pt x="2" y="7"/>
                    <a:pt x="3" y="7"/>
                    <a:pt x="3" y="7"/>
                  </a:cubicBezTo>
                  <a:cubicBezTo>
                    <a:pt x="3" y="6"/>
                    <a:pt x="3" y="6"/>
                    <a:pt x="3" y="5"/>
                  </a:cubicBezTo>
                  <a:cubicBezTo>
                    <a:pt x="3" y="4"/>
                    <a:pt x="3" y="4"/>
                    <a:pt x="3" y="3"/>
                  </a:cubicBezTo>
                  <a:cubicBezTo>
                    <a:pt x="3" y="3"/>
                    <a:pt x="3" y="2"/>
                    <a:pt x="3" y="2"/>
                  </a:cubicBezTo>
                  <a:cubicBezTo>
                    <a:pt x="3" y="1"/>
                    <a:pt x="3" y="1"/>
                    <a:pt x="3" y="0"/>
                  </a:cubicBezTo>
                  <a:cubicBezTo>
                    <a:pt x="3" y="0"/>
                    <a:pt x="2" y="0"/>
                    <a:pt x="2" y="0"/>
                  </a:cubicBezTo>
                  <a:cubicBezTo>
                    <a:pt x="2" y="1"/>
                    <a:pt x="2" y="1"/>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8" name="Freeform 41065"/>
            <p:cNvSpPr/>
            <p:nvPr/>
          </p:nvSpPr>
          <p:spPr bwMode="auto">
            <a:xfrm>
              <a:off x="4380" y="1235"/>
              <a:ext cx="1" cy="0"/>
            </a:xfrm>
            <a:custGeom>
              <a:avLst/>
              <a:gdLst>
                <a:gd name="T0" fmla="*/ 1 w 1"/>
                <a:gd name="T1" fmla="*/ 1 w 1"/>
                <a:gd name="T2" fmla="*/ 1 w 1"/>
                <a:gd name="T3" fmla="*/ 0 w 1"/>
                <a:gd name="T4" fmla="*/ 1 w 1"/>
                <a:gd name="T5" fmla="*/ 1 w 1"/>
                <a:gd name="T6" fmla="*/ 0 60000 65536"/>
                <a:gd name="T7" fmla="*/ 0 60000 65536"/>
                <a:gd name="T8" fmla="*/ 0 60000 65536"/>
                <a:gd name="T9" fmla="*/ 0 60000 65536"/>
                <a:gd name="T10" fmla="*/ 0 60000 65536"/>
                <a:gd name="T11" fmla="*/ 0 60000 65536"/>
              </a:gdLst>
              <a:ahLst/>
              <a:cxnLst>
                <a:cxn ang="T6">
                  <a:pos x="T0" y="0"/>
                </a:cxn>
                <a:cxn ang="T7">
                  <a:pos x="T1" y="0"/>
                </a:cxn>
                <a:cxn ang="T8">
                  <a:pos x="T2" y="0"/>
                </a:cxn>
                <a:cxn ang="T9">
                  <a:pos x="T3" y="0"/>
                </a:cxn>
                <a:cxn ang="T10">
                  <a:pos x="T4" y="0"/>
                </a:cxn>
                <a:cxn ang="T11">
                  <a:pos x="T5" y="0"/>
                </a:cxn>
              </a:cxnLst>
              <a:rect l="0" t="0" r="r" b="b"/>
              <a:pathLst>
                <a:path w="1">
                  <a:moveTo>
                    <a:pt x="1" y="0"/>
                  </a:moveTo>
                  <a:lnTo>
                    <a:pt x="1" y="0"/>
                  </a:lnTo>
                  <a:lnTo>
                    <a:pt x="0" y="0"/>
                  </a:lnTo>
                  <a:lnTo>
                    <a:pt x="1" y="0"/>
                  </a:ln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89" name="Freeform 41066"/>
            <p:cNvSpPr/>
            <p:nvPr/>
          </p:nvSpPr>
          <p:spPr bwMode="auto">
            <a:xfrm>
              <a:off x="4009" y="939"/>
              <a:ext cx="1" cy="3"/>
            </a:xfrm>
            <a:custGeom>
              <a:avLst/>
              <a:gdLst>
                <a:gd name="T0" fmla="*/ 0 w 1"/>
                <a:gd name="T1" fmla="*/ 0 h 2"/>
                <a:gd name="T2" fmla="*/ 0 w 1"/>
                <a:gd name="T3" fmla="*/ 3 h 2"/>
                <a:gd name="T4" fmla="*/ 1 w 1"/>
                <a:gd name="T5" fmla="*/ 3 h 2"/>
                <a:gd name="T6" fmla="*/ 1 w 1"/>
                <a:gd name="T7" fmla="*/ 0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1"/>
                    <a:pt x="0" y="2"/>
                    <a:pt x="0" y="2"/>
                  </a:cubicBezTo>
                  <a:cubicBezTo>
                    <a:pt x="0" y="2"/>
                    <a:pt x="1" y="2"/>
                    <a:pt x="1" y="2"/>
                  </a:cubicBezTo>
                  <a:cubicBezTo>
                    <a:pt x="1" y="2"/>
                    <a:pt x="1" y="1"/>
                    <a:pt x="1" y="0"/>
                  </a:cubicBezTo>
                  <a:cubicBezTo>
                    <a:pt x="1" y="0"/>
                    <a:pt x="0"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0" name="Freeform 41067"/>
            <p:cNvSpPr/>
            <p:nvPr/>
          </p:nvSpPr>
          <p:spPr bwMode="auto">
            <a:xfrm>
              <a:off x="4313" y="927"/>
              <a:ext cx="6" cy="1"/>
            </a:xfrm>
            <a:custGeom>
              <a:avLst/>
              <a:gdLst>
                <a:gd name="T0" fmla="*/ 0 w 3"/>
                <a:gd name="T1" fmla="*/ 0 h 1"/>
                <a:gd name="T2" fmla="*/ 0 w 3"/>
                <a:gd name="T3" fmla="*/ 1 h 1"/>
                <a:gd name="T4" fmla="*/ 2 w 3"/>
                <a:gd name="T5" fmla="*/ 1 h 1"/>
                <a:gd name="T6" fmla="*/ 6 w 3"/>
                <a:gd name="T7" fmla="*/ 1 h 1"/>
                <a:gd name="T8" fmla="*/ 6 w 3"/>
                <a:gd name="T9" fmla="*/ 0 h 1"/>
                <a:gd name="T10" fmla="*/ 2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cubicBezTo>
                    <a:pt x="0" y="0"/>
                    <a:pt x="0" y="1"/>
                    <a:pt x="0" y="1"/>
                  </a:cubicBezTo>
                  <a:cubicBezTo>
                    <a:pt x="0" y="1"/>
                    <a:pt x="1" y="1"/>
                    <a:pt x="1" y="1"/>
                  </a:cubicBezTo>
                  <a:cubicBezTo>
                    <a:pt x="2" y="1"/>
                    <a:pt x="2" y="1"/>
                    <a:pt x="3" y="1"/>
                  </a:cubicBezTo>
                  <a:cubicBezTo>
                    <a:pt x="3" y="1"/>
                    <a:pt x="3" y="0"/>
                    <a:pt x="3" y="0"/>
                  </a:cubicBezTo>
                  <a:cubicBezTo>
                    <a:pt x="2" y="0"/>
                    <a:pt x="2" y="0"/>
                    <a:pt x="1" y="0"/>
                  </a:cubicBezTo>
                  <a:cubicBezTo>
                    <a:pt x="1" y="0"/>
                    <a:pt x="0"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1" name="Freeform 41068"/>
            <p:cNvSpPr/>
            <p:nvPr/>
          </p:nvSpPr>
          <p:spPr bwMode="auto">
            <a:xfrm>
              <a:off x="4310" y="923"/>
              <a:ext cx="3" cy="4"/>
            </a:xfrm>
            <a:custGeom>
              <a:avLst/>
              <a:gdLst>
                <a:gd name="T0" fmla="*/ 0 w 2"/>
                <a:gd name="T1" fmla="*/ 0 h 2"/>
                <a:gd name="T2" fmla="*/ 0 w 2"/>
                <a:gd name="T3" fmla="*/ 4 h 2"/>
                <a:gd name="T4" fmla="*/ 3 w 2"/>
                <a:gd name="T5" fmla="*/ 4 h 2"/>
                <a:gd name="T6" fmla="*/ 3 w 2"/>
                <a:gd name="T7" fmla="*/ 0 h 2"/>
                <a:gd name="T8" fmla="*/ 0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0"/>
                  </a:moveTo>
                  <a:cubicBezTo>
                    <a:pt x="0" y="0"/>
                    <a:pt x="0" y="1"/>
                    <a:pt x="0" y="2"/>
                  </a:cubicBezTo>
                  <a:cubicBezTo>
                    <a:pt x="1" y="2"/>
                    <a:pt x="1" y="2"/>
                    <a:pt x="2" y="2"/>
                  </a:cubicBezTo>
                  <a:cubicBezTo>
                    <a:pt x="2" y="1"/>
                    <a:pt x="2" y="0"/>
                    <a:pt x="2" y="0"/>
                  </a:cubicBezTo>
                  <a:cubicBezTo>
                    <a:pt x="1" y="0"/>
                    <a:pt x="1"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2" name="Freeform 41069"/>
            <p:cNvSpPr>
              <a:spLocks noEditPoints="1"/>
            </p:cNvSpPr>
            <p:nvPr/>
          </p:nvSpPr>
          <p:spPr bwMode="auto">
            <a:xfrm>
              <a:off x="3645" y="846"/>
              <a:ext cx="282" cy="692"/>
            </a:xfrm>
            <a:custGeom>
              <a:avLst/>
              <a:gdLst>
                <a:gd name="T0" fmla="*/ 202 w 162"/>
                <a:gd name="T1" fmla="*/ 659 h 397"/>
                <a:gd name="T2" fmla="*/ 225 w 162"/>
                <a:gd name="T3" fmla="*/ 622 h 397"/>
                <a:gd name="T4" fmla="*/ 251 w 162"/>
                <a:gd name="T5" fmla="*/ 591 h 397"/>
                <a:gd name="T6" fmla="*/ 265 w 162"/>
                <a:gd name="T7" fmla="*/ 540 h 397"/>
                <a:gd name="T8" fmla="*/ 270 w 162"/>
                <a:gd name="T9" fmla="*/ 507 h 397"/>
                <a:gd name="T10" fmla="*/ 225 w 162"/>
                <a:gd name="T11" fmla="*/ 490 h 397"/>
                <a:gd name="T12" fmla="*/ 191 w 162"/>
                <a:gd name="T13" fmla="*/ 458 h 397"/>
                <a:gd name="T14" fmla="*/ 158 w 162"/>
                <a:gd name="T15" fmla="*/ 434 h 397"/>
                <a:gd name="T16" fmla="*/ 120 w 162"/>
                <a:gd name="T17" fmla="*/ 431 h 397"/>
                <a:gd name="T18" fmla="*/ 82 w 162"/>
                <a:gd name="T19" fmla="*/ 443 h 397"/>
                <a:gd name="T20" fmla="*/ 57 w 162"/>
                <a:gd name="T21" fmla="*/ 408 h 397"/>
                <a:gd name="T22" fmla="*/ 52 w 162"/>
                <a:gd name="T23" fmla="*/ 389 h 397"/>
                <a:gd name="T24" fmla="*/ 28 w 162"/>
                <a:gd name="T25" fmla="*/ 366 h 397"/>
                <a:gd name="T26" fmla="*/ 61 w 162"/>
                <a:gd name="T27" fmla="*/ 342 h 397"/>
                <a:gd name="T28" fmla="*/ 94 w 162"/>
                <a:gd name="T29" fmla="*/ 361 h 397"/>
                <a:gd name="T30" fmla="*/ 110 w 162"/>
                <a:gd name="T31" fmla="*/ 324 h 397"/>
                <a:gd name="T32" fmla="*/ 139 w 162"/>
                <a:gd name="T33" fmla="*/ 291 h 397"/>
                <a:gd name="T34" fmla="*/ 176 w 162"/>
                <a:gd name="T35" fmla="*/ 268 h 397"/>
                <a:gd name="T36" fmla="*/ 197 w 162"/>
                <a:gd name="T37" fmla="*/ 260 h 397"/>
                <a:gd name="T38" fmla="*/ 197 w 162"/>
                <a:gd name="T39" fmla="*/ 246 h 397"/>
                <a:gd name="T40" fmla="*/ 205 w 162"/>
                <a:gd name="T41" fmla="*/ 251 h 397"/>
                <a:gd name="T42" fmla="*/ 221 w 162"/>
                <a:gd name="T43" fmla="*/ 242 h 397"/>
                <a:gd name="T44" fmla="*/ 212 w 162"/>
                <a:gd name="T45" fmla="*/ 197 h 397"/>
                <a:gd name="T46" fmla="*/ 188 w 162"/>
                <a:gd name="T47" fmla="*/ 174 h 397"/>
                <a:gd name="T48" fmla="*/ 164 w 162"/>
                <a:gd name="T49" fmla="*/ 159 h 397"/>
                <a:gd name="T50" fmla="*/ 151 w 162"/>
                <a:gd name="T51" fmla="*/ 197 h 397"/>
                <a:gd name="T52" fmla="*/ 134 w 162"/>
                <a:gd name="T53" fmla="*/ 206 h 397"/>
                <a:gd name="T54" fmla="*/ 104 w 162"/>
                <a:gd name="T55" fmla="*/ 173 h 397"/>
                <a:gd name="T56" fmla="*/ 129 w 162"/>
                <a:gd name="T57" fmla="*/ 138 h 397"/>
                <a:gd name="T58" fmla="*/ 143 w 162"/>
                <a:gd name="T59" fmla="*/ 145 h 397"/>
                <a:gd name="T60" fmla="*/ 151 w 162"/>
                <a:gd name="T61" fmla="*/ 127 h 397"/>
                <a:gd name="T62" fmla="*/ 176 w 162"/>
                <a:gd name="T63" fmla="*/ 105 h 397"/>
                <a:gd name="T64" fmla="*/ 188 w 162"/>
                <a:gd name="T65" fmla="*/ 122 h 397"/>
                <a:gd name="T66" fmla="*/ 169 w 162"/>
                <a:gd name="T67" fmla="*/ 145 h 397"/>
                <a:gd name="T68" fmla="*/ 205 w 162"/>
                <a:gd name="T69" fmla="*/ 160 h 397"/>
                <a:gd name="T70" fmla="*/ 219 w 162"/>
                <a:gd name="T71" fmla="*/ 145 h 397"/>
                <a:gd name="T72" fmla="*/ 219 w 162"/>
                <a:gd name="T73" fmla="*/ 108 h 397"/>
                <a:gd name="T74" fmla="*/ 188 w 162"/>
                <a:gd name="T75" fmla="*/ 73 h 397"/>
                <a:gd name="T76" fmla="*/ 151 w 162"/>
                <a:gd name="T77" fmla="*/ 77 h 397"/>
                <a:gd name="T78" fmla="*/ 151 w 162"/>
                <a:gd name="T79" fmla="*/ 101 h 397"/>
                <a:gd name="T80" fmla="*/ 153 w 162"/>
                <a:gd name="T81" fmla="*/ 68 h 397"/>
                <a:gd name="T82" fmla="*/ 195 w 162"/>
                <a:gd name="T83" fmla="*/ 63 h 397"/>
                <a:gd name="T84" fmla="*/ 169 w 162"/>
                <a:gd name="T85" fmla="*/ 45 h 397"/>
                <a:gd name="T86" fmla="*/ 211 w 162"/>
                <a:gd name="T87" fmla="*/ 40 h 397"/>
                <a:gd name="T88" fmla="*/ 249 w 162"/>
                <a:gd name="T89" fmla="*/ 21 h 397"/>
                <a:gd name="T90" fmla="*/ 226 w 162"/>
                <a:gd name="T91" fmla="*/ 0 h 397"/>
                <a:gd name="T92" fmla="*/ 181 w 162"/>
                <a:gd name="T93" fmla="*/ 12 h 397"/>
                <a:gd name="T94" fmla="*/ 172 w 162"/>
                <a:gd name="T95" fmla="*/ 37 h 397"/>
                <a:gd name="T96" fmla="*/ 151 w 162"/>
                <a:gd name="T97" fmla="*/ 31 h 397"/>
                <a:gd name="T98" fmla="*/ 143 w 162"/>
                <a:gd name="T99" fmla="*/ 58 h 397"/>
                <a:gd name="T100" fmla="*/ 118 w 162"/>
                <a:gd name="T101" fmla="*/ 91 h 397"/>
                <a:gd name="T102" fmla="*/ 7 w 162"/>
                <a:gd name="T103" fmla="*/ 397 h 397"/>
                <a:gd name="T104" fmla="*/ 42 w 162"/>
                <a:gd name="T105" fmla="*/ 420 h 397"/>
                <a:gd name="T106" fmla="*/ 77 w 162"/>
                <a:gd name="T107" fmla="*/ 448 h 397"/>
                <a:gd name="T108" fmla="*/ 99 w 162"/>
                <a:gd name="T109" fmla="*/ 472 h 397"/>
                <a:gd name="T110" fmla="*/ 85 w 162"/>
                <a:gd name="T111" fmla="*/ 518 h 397"/>
                <a:gd name="T112" fmla="*/ 110 w 162"/>
                <a:gd name="T113" fmla="*/ 558 h 397"/>
                <a:gd name="T114" fmla="*/ 138 w 162"/>
                <a:gd name="T115" fmla="*/ 594 h 397"/>
                <a:gd name="T116" fmla="*/ 139 w 162"/>
                <a:gd name="T117" fmla="*/ 645 h 397"/>
                <a:gd name="T118" fmla="*/ 200 w 162"/>
                <a:gd name="T119" fmla="*/ 21 h 397"/>
                <a:gd name="T120" fmla="*/ 124 w 162"/>
                <a:gd name="T121" fmla="*/ 99 h 397"/>
                <a:gd name="T122" fmla="*/ 115 w 162"/>
                <a:gd name="T123" fmla="*/ 96 h 3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2" h="397">
                  <a:moveTo>
                    <a:pt x="102" y="395"/>
                  </a:moveTo>
                  <a:cubicBezTo>
                    <a:pt x="102" y="395"/>
                    <a:pt x="102" y="394"/>
                    <a:pt x="102" y="394"/>
                  </a:cubicBezTo>
                  <a:cubicBezTo>
                    <a:pt x="102" y="393"/>
                    <a:pt x="102" y="393"/>
                    <a:pt x="102" y="392"/>
                  </a:cubicBezTo>
                  <a:cubicBezTo>
                    <a:pt x="103" y="392"/>
                    <a:pt x="103" y="392"/>
                    <a:pt x="104" y="392"/>
                  </a:cubicBezTo>
                  <a:cubicBezTo>
                    <a:pt x="104" y="393"/>
                    <a:pt x="104" y="393"/>
                    <a:pt x="104" y="394"/>
                  </a:cubicBezTo>
                  <a:cubicBezTo>
                    <a:pt x="104" y="394"/>
                    <a:pt x="105" y="394"/>
                    <a:pt x="105" y="394"/>
                  </a:cubicBezTo>
                  <a:cubicBezTo>
                    <a:pt x="105" y="393"/>
                    <a:pt x="105" y="393"/>
                    <a:pt x="105" y="392"/>
                  </a:cubicBezTo>
                  <a:cubicBezTo>
                    <a:pt x="106" y="392"/>
                    <a:pt x="106" y="392"/>
                    <a:pt x="107" y="392"/>
                  </a:cubicBezTo>
                  <a:cubicBezTo>
                    <a:pt x="107" y="392"/>
                    <a:pt x="107" y="391"/>
                    <a:pt x="107" y="391"/>
                  </a:cubicBezTo>
                  <a:cubicBezTo>
                    <a:pt x="107" y="390"/>
                    <a:pt x="107" y="390"/>
                    <a:pt x="107" y="389"/>
                  </a:cubicBezTo>
                  <a:cubicBezTo>
                    <a:pt x="107" y="388"/>
                    <a:pt x="107" y="388"/>
                    <a:pt x="107" y="387"/>
                  </a:cubicBezTo>
                  <a:cubicBezTo>
                    <a:pt x="107" y="387"/>
                    <a:pt x="107" y="386"/>
                    <a:pt x="107" y="386"/>
                  </a:cubicBezTo>
                  <a:cubicBezTo>
                    <a:pt x="107" y="386"/>
                    <a:pt x="108" y="386"/>
                    <a:pt x="108" y="386"/>
                  </a:cubicBezTo>
                  <a:cubicBezTo>
                    <a:pt x="109" y="386"/>
                    <a:pt x="110" y="386"/>
                    <a:pt x="110" y="386"/>
                  </a:cubicBezTo>
                  <a:cubicBezTo>
                    <a:pt x="111" y="386"/>
                    <a:pt x="111" y="386"/>
                    <a:pt x="112" y="386"/>
                  </a:cubicBezTo>
                  <a:cubicBezTo>
                    <a:pt x="112" y="385"/>
                    <a:pt x="112" y="385"/>
                    <a:pt x="112" y="384"/>
                  </a:cubicBezTo>
                  <a:cubicBezTo>
                    <a:pt x="112" y="384"/>
                    <a:pt x="113" y="384"/>
                    <a:pt x="113" y="384"/>
                  </a:cubicBezTo>
                  <a:cubicBezTo>
                    <a:pt x="114" y="384"/>
                    <a:pt x="114" y="384"/>
                    <a:pt x="115" y="384"/>
                  </a:cubicBezTo>
                  <a:cubicBezTo>
                    <a:pt x="115" y="384"/>
                    <a:pt x="115" y="383"/>
                    <a:pt x="115" y="382"/>
                  </a:cubicBezTo>
                  <a:cubicBezTo>
                    <a:pt x="115" y="382"/>
                    <a:pt x="116" y="382"/>
                    <a:pt x="116" y="382"/>
                  </a:cubicBezTo>
                  <a:cubicBezTo>
                    <a:pt x="116" y="382"/>
                    <a:pt x="116" y="381"/>
                    <a:pt x="116" y="381"/>
                  </a:cubicBezTo>
                  <a:cubicBezTo>
                    <a:pt x="116" y="380"/>
                    <a:pt x="116" y="380"/>
                    <a:pt x="116" y="379"/>
                  </a:cubicBezTo>
                  <a:cubicBezTo>
                    <a:pt x="116" y="379"/>
                    <a:pt x="116" y="378"/>
                    <a:pt x="116" y="378"/>
                  </a:cubicBezTo>
                  <a:cubicBezTo>
                    <a:pt x="116" y="377"/>
                    <a:pt x="116" y="377"/>
                    <a:pt x="116" y="376"/>
                  </a:cubicBezTo>
                  <a:cubicBezTo>
                    <a:pt x="116" y="376"/>
                    <a:pt x="115" y="376"/>
                    <a:pt x="115" y="376"/>
                  </a:cubicBezTo>
                  <a:cubicBezTo>
                    <a:pt x="115" y="376"/>
                    <a:pt x="115" y="375"/>
                    <a:pt x="115" y="375"/>
                  </a:cubicBezTo>
                  <a:cubicBezTo>
                    <a:pt x="115" y="374"/>
                    <a:pt x="115" y="373"/>
                    <a:pt x="115" y="373"/>
                  </a:cubicBezTo>
                  <a:cubicBezTo>
                    <a:pt x="115" y="373"/>
                    <a:pt x="116" y="373"/>
                    <a:pt x="116" y="373"/>
                  </a:cubicBezTo>
                  <a:cubicBezTo>
                    <a:pt x="117" y="373"/>
                    <a:pt x="117" y="373"/>
                    <a:pt x="118" y="373"/>
                  </a:cubicBezTo>
                  <a:cubicBezTo>
                    <a:pt x="118" y="373"/>
                    <a:pt x="119" y="373"/>
                    <a:pt x="119" y="373"/>
                  </a:cubicBezTo>
                  <a:cubicBezTo>
                    <a:pt x="120" y="373"/>
                    <a:pt x="120" y="373"/>
                    <a:pt x="121" y="373"/>
                  </a:cubicBezTo>
                  <a:cubicBezTo>
                    <a:pt x="121" y="372"/>
                    <a:pt x="121" y="372"/>
                    <a:pt x="121" y="371"/>
                  </a:cubicBezTo>
                  <a:cubicBezTo>
                    <a:pt x="121" y="371"/>
                    <a:pt x="122" y="371"/>
                    <a:pt x="122" y="371"/>
                  </a:cubicBezTo>
                  <a:cubicBezTo>
                    <a:pt x="122" y="371"/>
                    <a:pt x="122" y="370"/>
                    <a:pt x="122" y="370"/>
                  </a:cubicBezTo>
                  <a:cubicBezTo>
                    <a:pt x="123" y="370"/>
                    <a:pt x="124" y="370"/>
                    <a:pt x="124" y="370"/>
                  </a:cubicBezTo>
                  <a:cubicBezTo>
                    <a:pt x="124" y="369"/>
                    <a:pt x="124" y="369"/>
                    <a:pt x="124" y="368"/>
                  </a:cubicBezTo>
                  <a:cubicBezTo>
                    <a:pt x="124" y="367"/>
                    <a:pt x="124" y="367"/>
                    <a:pt x="124" y="366"/>
                  </a:cubicBezTo>
                  <a:cubicBezTo>
                    <a:pt x="125" y="366"/>
                    <a:pt x="125" y="366"/>
                    <a:pt x="126" y="366"/>
                  </a:cubicBezTo>
                  <a:cubicBezTo>
                    <a:pt x="126" y="366"/>
                    <a:pt x="126" y="365"/>
                    <a:pt x="126" y="365"/>
                  </a:cubicBezTo>
                  <a:cubicBezTo>
                    <a:pt x="126" y="364"/>
                    <a:pt x="126" y="364"/>
                    <a:pt x="126" y="363"/>
                  </a:cubicBezTo>
                  <a:cubicBezTo>
                    <a:pt x="126" y="363"/>
                    <a:pt x="127" y="363"/>
                    <a:pt x="127" y="363"/>
                  </a:cubicBezTo>
                  <a:cubicBezTo>
                    <a:pt x="127" y="363"/>
                    <a:pt x="127" y="362"/>
                    <a:pt x="127" y="362"/>
                  </a:cubicBezTo>
                  <a:cubicBezTo>
                    <a:pt x="127" y="361"/>
                    <a:pt x="127" y="361"/>
                    <a:pt x="127" y="360"/>
                  </a:cubicBezTo>
                  <a:cubicBezTo>
                    <a:pt x="128" y="360"/>
                    <a:pt x="128" y="360"/>
                    <a:pt x="129" y="360"/>
                  </a:cubicBezTo>
                  <a:cubicBezTo>
                    <a:pt x="129" y="359"/>
                    <a:pt x="129" y="359"/>
                    <a:pt x="129" y="358"/>
                  </a:cubicBezTo>
                  <a:cubicBezTo>
                    <a:pt x="129" y="358"/>
                    <a:pt x="129" y="357"/>
                    <a:pt x="129" y="357"/>
                  </a:cubicBezTo>
                  <a:cubicBezTo>
                    <a:pt x="129" y="357"/>
                    <a:pt x="130" y="357"/>
                    <a:pt x="130" y="357"/>
                  </a:cubicBezTo>
                  <a:cubicBezTo>
                    <a:pt x="130" y="356"/>
                    <a:pt x="130" y="356"/>
                    <a:pt x="130" y="355"/>
                  </a:cubicBezTo>
                  <a:cubicBezTo>
                    <a:pt x="130" y="355"/>
                    <a:pt x="130" y="354"/>
                    <a:pt x="130" y="353"/>
                  </a:cubicBezTo>
                  <a:cubicBezTo>
                    <a:pt x="131" y="353"/>
                    <a:pt x="131" y="353"/>
                    <a:pt x="132" y="353"/>
                  </a:cubicBezTo>
                  <a:cubicBezTo>
                    <a:pt x="132" y="353"/>
                    <a:pt x="132" y="352"/>
                    <a:pt x="132" y="352"/>
                  </a:cubicBezTo>
                  <a:cubicBezTo>
                    <a:pt x="132" y="351"/>
                    <a:pt x="132" y="351"/>
                    <a:pt x="132" y="350"/>
                  </a:cubicBezTo>
                  <a:cubicBezTo>
                    <a:pt x="132" y="350"/>
                    <a:pt x="132" y="349"/>
                    <a:pt x="132" y="349"/>
                  </a:cubicBezTo>
                  <a:cubicBezTo>
                    <a:pt x="131" y="349"/>
                    <a:pt x="131" y="349"/>
                    <a:pt x="130" y="349"/>
                  </a:cubicBezTo>
                  <a:cubicBezTo>
                    <a:pt x="130" y="348"/>
                    <a:pt x="130" y="348"/>
                    <a:pt x="130" y="347"/>
                  </a:cubicBezTo>
                  <a:cubicBezTo>
                    <a:pt x="130" y="347"/>
                    <a:pt x="130" y="346"/>
                    <a:pt x="130" y="346"/>
                  </a:cubicBezTo>
                  <a:cubicBezTo>
                    <a:pt x="131" y="346"/>
                    <a:pt x="131" y="346"/>
                    <a:pt x="132" y="346"/>
                  </a:cubicBezTo>
                  <a:cubicBezTo>
                    <a:pt x="132" y="346"/>
                    <a:pt x="133" y="346"/>
                    <a:pt x="134" y="346"/>
                  </a:cubicBezTo>
                  <a:cubicBezTo>
                    <a:pt x="134" y="345"/>
                    <a:pt x="134" y="344"/>
                    <a:pt x="134" y="344"/>
                  </a:cubicBezTo>
                  <a:cubicBezTo>
                    <a:pt x="134" y="344"/>
                    <a:pt x="135" y="344"/>
                    <a:pt x="135" y="344"/>
                  </a:cubicBezTo>
                  <a:cubicBezTo>
                    <a:pt x="135" y="343"/>
                    <a:pt x="135" y="343"/>
                    <a:pt x="135" y="342"/>
                  </a:cubicBezTo>
                  <a:cubicBezTo>
                    <a:pt x="136" y="342"/>
                    <a:pt x="136" y="342"/>
                    <a:pt x="137" y="342"/>
                  </a:cubicBezTo>
                  <a:cubicBezTo>
                    <a:pt x="137" y="342"/>
                    <a:pt x="137" y="341"/>
                    <a:pt x="137" y="341"/>
                  </a:cubicBezTo>
                  <a:cubicBezTo>
                    <a:pt x="137" y="341"/>
                    <a:pt x="138" y="341"/>
                    <a:pt x="138" y="341"/>
                  </a:cubicBezTo>
                  <a:cubicBezTo>
                    <a:pt x="139" y="341"/>
                    <a:pt x="139" y="341"/>
                    <a:pt x="140" y="341"/>
                  </a:cubicBezTo>
                  <a:cubicBezTo>
                    <a:pt x="140" y="340"/>
                    <a:pt x="140" y="340"/>
                    <a:pt x="140" y="339"/>
                  </a:cubicBezTo>
                  <a:cubicBezTo>
                    <a:pt x="140" y="339"/>
                    <a:pt x="141" y="339"/>
                    <a:pt x="141" y="339"/>
                  </a:cubicBezTo>
                  <a:cubicBezTo>
                    <a:pt x="142" y="339"/>
                    <a:pt x="142" y="339"/>
                    <a:pt x="143" y="339"/>
                  </a:cubicBezTo>
                  <a:cubicBezTo>
                    <a:pt x="143" y="339"/>
                    <a:pt x="144" y="339"/>
                    <a:pt x="144" y="339"/>
                  </a:cubicBezTo>
                  <a:cubicBezTo>
                    <a:pt x="145" y="339"/>
                    <a:pt x="145" y="339"/>
                    <a:pt x="146" y="339"/>
                  </a:cubicBezTo>
                  <a:cubicBezTo>
                    <a:pt x="146" y="338"/>
                    <a:pt x="146" y="338"/>
                    <a:pt x="146" y="337"/>
                  </a:cubicBezTo>
                  <a:cubicBezTo>
                    <a:pt x="146" y="337"/>
                    <a:pt x="147" y="337"/>
                    <a:pt x="148" y="337"/>
                  </a:cubicBezTo>
                  <a:cubicBezTo>
                    <a:pt x="148" y="337"/>
                    <a:pt x="148" y="336"/>
                    <a:pt x="148" y="336"/>
                  </a:cubicBezTo>
                  <a:cubicBezTo>
                    <a:pt x="148" y="335"/>
                    <a:pt x="148" y="335"/>
                    <a:pt x="148" y="334"/>
                  </a:cubicBezTo>
                  <a:cubicBezTo>
                    <a:pt x="148" y="334"/>
                    <a:pt x="148" y="333"/>
                    <a:pt x="148" y="333"/>
                  </a:cubicBezTo>
                  <a:cubicBezTo>
                    <a:pt x="148" y="333"/>
                    <a:pt x="149" y="333"/>
                    <a:pt x="149" y="333"/>
                  </a:cubicBezTo>
                  <a:cubicBezTo>
                    <a:pt x="149" y="332"/>
                    <a:pt x="149" y="332"/>
                    <a:pt x="149" y="331"/>
                  </a:cubicBezTo>
                  <a:cubicBezTo>
                    <a:pt x="149" y="330"/>
                    <a:pt x="149" y="330"/>
                    <a:pt x="149" y="329"/>
                  </a:cubicBezTo>
                  <a:cubicBezTo>
                    <a:pt x="150" y="329"/>
                    <a:pt x="150" y="329"/>
                    <a:pt x="151" y="329"/>
                  </a:cubicBezTo>
                  <a:cubicBezTo>
                    <a:pt x="151" y="329"/>
                    <a:pt x="151" y="328"/>
                    <a:pt x="151" y="328"/>
                  </a:cubicBezTo>
                  <a:cubicBezTo>
                    <a:pt x="151" y="327"/>
                    <a:pt x="151" y="327"/>
                    <a:pt x="151" y="326"/>
                  </a:cubicBezTo>
                  <a:cubicBezTo>
                    <a:pt x="151" y="326"/>
                    <a:pt x="151" y="325"/>
                    <a:pt x="151" y="324"/>
                  </a:cubicBezTo>
                  <a:cubicBezTo>
                    <a:pt x="151" y="324"/>
                    <a:pt x="151" y="323"/>
                    <a:pt x="151" y="323"/>
                  </a:cubicBezTo>
                  <a:cubicBezTo>
                    <a:pt x="151" y="322"/>
                    <a:pt x="151" y="322"/>
                    <a:pt x="151" y="321"/>
                  </a:cubicBezTo>
                  <a:cubicBezTo>
                    <a:pt x="151" y="321"/>
                    <a:pt x="151" y="320"/>
                    <a:pt x="151" y="320"/>
                  </a:cubicBezTo>
                  <a:cubicBezTo>
                    <a:pt x="151" y="319"/>
                    <a:pt x="151" y="319"/>
                    <a:pt x="151" y="318"/>
                  </a:cubicBezTo>
                  <a:cubicBezTo>
                    <a:pt x="151" y="318"/>
                    <a:pt x="151" y="317"/>
                    <a:pt x="151" y="317"/>
                  </a:cubicBezTo>
                  <a:cubicBezTo>
                    <a:pt x="151" y="316"/>
                    <a:pt x="151" y="315"/>
                    <a:pt x="151" y="315"/>
                  </a:cubicBezTo>
                  <a:cubicBezTo>
                    <a:pt x="151" y="314"/>
                    <a:pt x="151" y="314"/>
                    <a:pt x="151" y="313"/>
                  </a:cubicBezTo>
                  <a:cubicBezTo>
                    <a:pt x="151" y="313"/>
                    <a:pt x="151" y="312"/>
                    <a:pt x="151" y="312"/>
                  </a:cubicBezTo>
                  <a:cubicBezTo>
                    <a:pt x="151" y="312"/>
                    <a:pt x="152" y="312"/>
                    <a:pt x="152" y="312"/>
                  </a:cubicBezTo>
                  <a:cubicBezTo>
                    <a:pt x="152" y="311"/>
                    <a:pt x="152" y="310"/>
                    <a:pt x="152" y="310"/>
                  </a:cubicBezTo>
                  <a:cubicBezTo>
                    <a:pt x="153" y="310"/>
                    <a:pt x="153" y="310"/>
                    <a:pt x="154" y="310"/>
                  </a:cubicBezTo>
                  <a:cubicBezTo>
                    <a:pt x="154" y="309"/>
                    <a:pt x="154" y="309"/>
                    <a:pt x="154" y="308"/>
                  </a:cubicBezTo>
                  <a:cubicBezTo>
                    <a:pt x="154" y="308"/>
                    <a:pt x="155" y="308"/>
                    <a:pt x="155" y="308"/>
                  </a:cubicBezTo>
                  <a:cubicBezTo>
                    <a:pt x="155" y="308"/>
                    <a:pt x="155" y="307"/>
                    <a:pt x="155" y="307"/>
                  </a:cubicBezTo>
                  <a:cubicBezTo>
                    <a:pt x="156" y="307"/>
                    <a:pt x="156" y="307"/>
                    <a:pt x="157" y="307"/>
                  </a:cubicBezTo>
                  <a:cubicBezTo>
                    <a:pt x="157" y="306"/>
                    <a:pt x="157" y="306"/>
                    <a:pt x="157" y="305"/>
                  </a:cubicBezTo>
                  <a:cubicBezTo>
                    <a:pt x="158" y="305"/>
                    <a:pt x="158" y="305"/>
                    <a:pt x="159" y="305"/>
                  </a:cubicBezTo>
                  <a:cubicBezTo>
                    <a:pt x="159" y="305"/>
                    <a:pt x="159" y="304"/>
                    <a:pt x="159" y="304"/>
                  </a:cubicBezTo>
                  <a:cubicBezTo>
                    <a:pt x="159" y="304"/>
                    <a:pt x="160" y="304"/>
                    <a:pt x="160" y="304"/>
                  </a:cubicBezTo>
                  <a:cubicBezTo>
                    <a:pt x="160" y="303"/>
                    <a:pt x="160" y="303"/>
                    <a:pt x="160" y="302"/>
                  </a:cubicBezTo>
                  <a:cubicBezTo>
                    <a:pt x="160" y="301"/>
                    <a:pt x="160" y="301"/>
                    <a:pt x="160" y="300"/>
                  </a:cubicBezTo>
                  <a:cubicBezTo>
                    <a:pt x="160" y="300"/>
                    <a:pt x="160" y="299"/>
                    <a:pt x="160" y="299"/>
                  </a:cubicBezTo>
                  <a:cubicBezTo>
                    <a:pt x="161" y="299"/>
                    <a:pt x="161" y="299"/>
                    <a:pt x="162" y="299"/>
                  </a:cubicBezTo>
                  <a:cubicBezTo>
                    <a:pt x="162" y="298"/>
                    <a:pt x="162" y="298"/>
                    <a:pt x="162" y="297"/>
                  </a:cubicBezTo>
                  <a:cubicBezTo>
                    <a:pt x="161" y="297"/>
                    <a:pt x="161" y="297"/>
                    <a:pt x="160" y="297"/>
                  </a:cubicBezTo>
                  <a:cubicBezTo>
                    <a:pt x="160" y="297"/>
                    <a:pt x="160" y="296"/>
                    <a:pt x="160" y="295"/>
                  </a:cubicBezTo>
                  <a:cubicBezTo>
                    <a:pt x="160" y="295"/>
                    <a:pt x="160" y="294"/>
                    <a:pt x="160" y="294"/>
                  </a:cubicBezTo>
                  <a:cubicBezTo>
                    <a:pt x="160" y="293"/>
                    <a:pt x="160" y="293"/>
                    <a:pt x="160" y="292"/>
                  </a:cubicBezTo>
                  <a:cubicBezTo>
                    <a:pt x="160" y="292"/>
                    <a:pt x="160" y="291"/>
                    <a:pt x="160" y="291"/>
                  </a:cubicBezTo>
                  <a:cubicBezTo>
                    <a:pt x="159" y="291"/>
                    <a:pt x="159" y="291"/>
                    <a:pt x="159" y="291"/>
                  </a:cubicBezTo>
                  <a:cubicBezTo>
                    <a:pt x="159" y="291"/>
                    <a:pt x="159" y="291"/>
                    <a:pt x="159" y="291"/>
                  </a:cubicBezTo>
                  <a:cubicBezTo>
                    <a:pt x="158" y="291"/>
                    <a:pt x="158" y="291"/>
                    <a:pt x="157" y="291"/>
                  </a:cubicBezTo>
                  <a:cubicBezTo>
                    <a:pt x="156" y="291"/>
                    <a:pt x="156" y="291"/>
                    <a:pt x="155" y="291"/>
                  </a:cubicBezTo>
                  <a:cubicBezTo>
                    <a:pt x="155" y="291"/>
                    <a:pt x="154" y="291"/>
                    <a:pt x="154" y="291"/>
                  </a:cubicBezTo>
                  <a:cubicBezTo>
                    <a:pt x="154" y="290"/>
                    <a:pt x="154" y="290"/>
                    <a:pt x="154" y="289"/>
                  </a:cubicBezTo>
                  <a:cubicBezTo>
                    <a:pt x="153" y="289"/>
                    <a:pt x="153" y="289"/>
                    <a:pt x="152" y="289"/>
                  </a:cubicBezTo>
                  <a:cubicBezTo>
                    <a:pt x="152" y="288"/>
                    <a:pt x="152" y="288"/>
                    <a:pt x="152" y="287"/>
                  </a:cubicBezTo>
                  <a:cubicBezTo>
                    <a:pt x="152" y="287"/>
                    <a:pt x="151" y="287"/>
                    <a:pt x="151" y="287"/>
                  </a:cubicBezTo>
                  <a:cubicBezTo>
                    <a:pt x="150" y="287"/>
                    <a:pt x="150" y="287"/>
                    <a:pt x="149" y="287"/>
                  </a:cubicBezTo>
                  <a:cubicBezTo>
                    <a:pt x="149" y="287"/>
                    <a:pt x="149" y="286"/>
                    <a:pt x="149" y="286"/>
                  </a:cubicBezTo>
                  <a:cubicBezTo>
                    <a:pt x="149" y="286"/>
                    <a:pt x="148" y="286"/>
                    <a:pt x="148" y="286"/>
                  </a:cubicBezTo>
                  <a:cubicBezTo>
                    <a:pt x="147" y="286"/>
                    <a:pt x="146" y="286"/>
                    <a:pt x="146" y="286"/>
                  </a:cubicBezTo>
                  <a:cubicBezTo>
                    <a:pt x="145" y="286"/>
                    <a:pt x="145" y="286"/>
                    <a:pt x="144" y="286"/>
                  </a:cubicBezTo>
                  <a:cubicBezTo>
                    <a:pt x="144" y="286"/>
                    <a:pt x="143" y="286"/>
                    <a:pt x="143" y="286"/>
                  </a:cubicBezTo>
                  <a:cubicBezTo>
                    <a:pt x="142" y="286"/>
                    <a:pt x="142" y="286"/>
                    <a:pt x="141" y="286"/>
                  </a:cubicBezTo>
                  <a:cubicBezTo>
                    <a:pt x="141" y="285"/>
                    <a:pt x="141" y="285"/>
                    <a:pt x="141" y="284"/>
                  </a:cubicBezTo>
                  <a:cubicBezTo>
                    <a:pt x="141" y="284"/>
                    <a:pt x="140" y="284"/>
                    <a:pt x="140" y="284"/>
                  </a:cubicBezTo>
                  <a:cubicBezTo>
                    <a:pt x="139" y="284"/>
                    <a:pt x="139" y="284"/>
                    <a:pt x="138" y="284"/>
                  </a:cubicBezTo>
                  <a:cubicBezTo>
                    <a:pt x="138" y="284"/>
                    <a:pt x="137" y="284"/>
                    <a:pt x="137" y="284"/>
                  </a:cubicBezTo>
                  <a:cubicBezTo>
                    <a:pt x="137" y="284"/>
                    <a:pt x="137" y="283"/>
                    <a:pt x="137" y="283"/>
                  </a:cubicBezTo>
                  <a:cubicBezTo>
                    <a:pt x="136" y="283"/>
                    <a:pt x="136" y="283"/>
                    <a:pt x="135" y="283"/>
                  </a:cubicBezTo>
                  <a:cubicBezTo>
                    <a:pt x="135" y="283"/>
                    <a:pt x="134" y="283"/>
                    <a:pt x="134" y="283"/>
                  </a:cubicBezTo>
                  <a:cubicBezTo>
                    <a:pt x="134" y="282"/>
                    <a:pt x="134" y="281"/>
                    <a:pt x="134" y="281"/>
                  </a:cubicBezTo>
                  <a:cubicBezTo>
                    <a:pt x="133" y="281"/>
                    <a:pt x="132" y="281"/>
                    <a:pt x="132" y="281"/>
                  </a:cubicBezTo>
                  <a:cubicBezTo>
                    <a:pt x="131" y="281"/>
                    <a:pt x="131" y="281"/>
                    <a:pt x="130" y="281"/>
                  </a:cubicBezTo>
                  <a:cubicBezTo>
                    <a:pt x="130" y="281"/>
                    <a:pt x="129" y="281"/>
                    <a:pt x="129" y="281"/>
                  </a:cubicBezTo>
                  <a:cubicBezTo>
                    <a:pt x="129" y="280"/>
                    <a:pt x="129" y="280"/>
                    <a:pt x="129" y="279"/>
                  </a:cubicBezTo>
                  <a:cubicBezTo>
                    <a:pt x="128" y="279"/>
                    <a:pt x="128" y="279"/>
                    <a:pt x="127" y="279"/>
                  </a:cubicBezTo>
                  <a:cubicBezTo>
                    <a:pt x="127" y="279"/>
                    <a:pt x="127" y="278"/>
                    <a:pt x="127" y="278"/>
                  </a:cubicBezTo>
                  <a:cubicBezTo>
                    <a:pt x="127" y="278"/>
                    <a:pt x="126" y="278"/>
                    <a:pt x="126" y="278"/>
                  </a:cubicBezTo>
                  <a:cubicBezTo>
                    <a:pt x="125" y="278"/>
                    <a:pt x="125" y="278"/>
                    <a:pt x="124" y="278"/>
                  </a:cubicBezTo>
                  <a:cubicBezTo>
                    <a:pt x="124" y="277"/>
                    <a:pt x="124" y="277"/>
                    <a:pt x="124" y="276"/>
                  </a:cubicBezTo>
                  <a:cubicBezTo>
                    <a:pt x="124" y="276"/>
                    <a:pt x="124" y="275"/>
                    <a:pt x="124" y="274"/>
                  </a:cubicBezTo>
                  <a:cubicBezTo>
                    <a:pt x="124" y="274"/>
                    <a:pt x="124" y="273"/>
                    <a:pt x="124" y="273"/>
                  </a:cubicBezTo>
                  <a:cubicBezTo>
                    <a:pt x="124" y="273"/>
                    <a:pt x="123" y="273"/>
                    <a:pt x="122" y="273"/>
                  </a:cubicBezTo>
                  <a:cubicBezTo>
                    <a:pt x="122" y="272"/>
                    <a:pt x="122" y="272"/>
                    <a:pt x="122" y="271"/>
                  </a:cubicBezTo>
                  <a:cubicBezTo>
                    <a:pt x="122" y="271"/>
                    <a:pt x="122" y="270"/>
                    <a:pt x="122" y="270"/>
                  </a:cubicBezTo>
                  <a:cubicBezTo>
                    <a:pt x="122" y="270"/>
                    <a:pt x="121" y="270"/>
                    <a:pt x="121" y="270"/>
                  </a:cubicBezTo>
                  <a:cubicBezTo>
                    <a:pt x="121" y="269"/>
                    <a:pt x="121" y="269"/>
                    <a:pt x="121" y="268"/>
                  </a:cubicBezTo>
                  <a:cubicBezTo>
                    <a:pt x="121" y="268"/>
                    <a:pt x="121" y="267"/>
                    <a:pt x="121" y="266"/>
                  </a:cubicBezTo>
                  <a:cubicBezTo>
                    <a:pt x="120" y="266"/>
                    <a:pt x="120" y="266"/>
                    <a:pt x="119" y="266"/>
                  </a:cubicBezTo>
                  <a:cubicBezTo>
                    <a:pt x="119" y="266"/>
                    <a:pt x="119" y="265"/>
                    <a:pt x="119" y="265"/>
                  </a:cubicBezTo>
                  <a:cubicBezTo>
                    <a:pt x="119" y="265"/>
                    <a:pt x="118" y="265"/>
                    <a:pt x="118" y="265"/>
                  </a:cubicBezTo>
                  <a:cubicBezTo>
                    <a:pt x="117" y="265"/>
                    <a:pt x="117" y="265"/>
                    <a:pt x="116" y="265"/>
                  </a:cubicBezTo>
                  <a:cubicBezTo>
                    <a:pt x="116" y="264"/>
                    <a:pt x="116" y="264"/>
                    <a:pt x="116" y="263"/>
                  </a:cubicBezTo>
                  <a:cubicBezTo>
                    <a:pt x="116" y="263"/>
                    <a:pt x="115" y="263"/>
                    <a:pt x="115" y="263"/>
                  </a:cubicBezTo>
                  <a:cubicBezTo>
                    <a:pt x="114" y="263"/>
                    <a:pt x="114" y="263"/>
                    <a:pt x="113" y="263"/>
                  </a:cubicBezTo>
                  <a:cubicBezTo>
                    <a:pt x="113" y="263"/>
                    <a:pt x="112" y="263"/>
                    <a:pt x="112" y="263"/>
                  </a:cubicBezTo>
                  <a:cubicBezTo>
                    <a:pt x="111" y="263"/>
                    <a:pt x="111" y="263"/>
                    <a:pt x="110" y="263"/>
                  </a:cubicBezTo>
                  <a:cubicBezTo>
                    <a:pt x="110" y="263"/>
                    <a:pt x="109" y="263"/>
                    <a:pt x="108" y="263"/>
                  </a:cubicBezTo>
                  <a:cubicBezTo>
                    <a:pt x="108" y="263"/>
                    <a:pt x="108" y="262"/>
                    <a:pt x="108" y="262"/>
                  </a:cubicBezTo>
                  <a:cubicBezTo>
                    <a:pt x="108" y="262"/>
                    <a:pt x="107" y="262"/>
                    <a:pt x="107" y="262"/>
                  </a:cubicBezTo>
                  <a:cubicBezTo>
                    <a:pt x="106" y="262"/>
                    <a:pt x="106" y="262"/>
                    <a:pt x="105" y="262"/>
                  </a:cubicBezTo>
                  <a:cubicBezTo>
                    <a:pt x="105" y="261"/>
                    <a:pt x="105" y="260"/>
                    <a:pt x="105" y="260"/>
                  </a:cubicBezTo>
                  <a:cubicBezTo>
                    <a:pt x="105" y="260"/>
                    <a:pt x="104" y="260"/>
                    <a:pt x="104" y="260"/>
                  </a:cubicBezTo>
                  <a:cubicBezTo>
                    <a:pt x="104" y="259"/>
                    <a:pt x="104" y="259"/>
                    <a:pt x="104" y="258"/>
                  </a:cubicBezTo>
                  <a:cubicBezTo>
                    <a:pt x="104" y="258"/>
                    <a:pt x="104" y="257"/>
                    <a:pt x="104" y="257"/>
                  </a:cubicBezTo>
                  <a:cubicBezTo>
                    <a:pt x="103" y="257"/>
                    <a:pt x="103" y="257"/>
                    <a:pt x="102" y="257"/>
                  </a:cubicBezTo>
                  <a:cubicBezTo>
                    <a:pt x="102" y="257"/>
                    <a:pt x="101" y="257"/>
                    <a:pt x="101" y="257"/>
                  </a:cubicBezTo>
                  <a:cubicBezTo>
                    <a:pt x="101" y="256"/>
                    <a:pt x="101" y="256"/>
                    <a:pt x="101" y="255"/>
                  </a:cubicBezTo>
                  <a:cubicBezTo>
                    <a:pt x="100" y="255"/>
                    <a:pt x="100" y="255"/>
                    <a:pt x="99" y="255"/>
                  </a:cubicBezTo>
                  <a:cubicBezTo>
                    <a:pt x="99" y="255"/>
                    <a:pt x="99" y="254"/>
                    <a:pt x="99" y="254"/>
                  </a:cubicBezTo>
                  <a:cubicBezTo>
                    <a:pt x="99" y="253"/>
                    <a:pt x="99" y="252"/>
                    <a:pt x="99" y="252"/>
                  </a:cubicBezTo>
                  <a:cubicBezTo>
                    <a:pt x="99" y="251"/>
                    <a:pt x="99" y="251"/>
                    <a:pt x="99" y="250"/>
                  </a:cubicBezTo>
                  <a:cubicBezTo>
                    <a:pt x="99" y="250"/>
                    <a:pt x="99" y="249"/>
                    <a:pt x="99" y="249"/>
                  </a:cubicBezTo>
                  <a:cubicBezTo>
                    <a:pt x="98" y="249"/>
                    <a:pt x="98" y="249"/>
                    <a:pt x="97" y="249"/>
                  </a:cubicBezTo>
                  <a:cubicBezTo>
                    <a:pt x="97" y="249"/>
                    <a:pt x="97" y="250"/>
                    <a:pt x="97" y="250"/>
                  </a:cubicBezTo>
                  <a:cubicBezTo>
                    <a:pt x="97" y="250"/>
                    <a:pt x="96" y="250"/>
                    <a:pt x="96" y="250"/>
                  </a:cubicBezTo>
                  <a:cubicBezTo>
                    <a:pt x="95" y="250"/>
                    <a:pt x="95" y="250"/>
                    <a:pt x="94" y="250"/>
                  </a:cubicBezTo>
                  <a:cubicBezTo>
                    <a:pt x="94" y="250"/>
                    <a:pt x="93" y="250"/>
                    <a:pt x="93" y="250"/>
                  </a:cubicBezTo>
                  <a:cubicBezTo>
                    <a:pt x="93" y="250"/>
                    <a:pt x="93" y="249"/>
                    <a:pt x="93" y="249"/>
                  </a:cubicBezTo>
                  <a:cubicBezTo>
                    <a:pt x="92" y="249"/>
                    <a:pt x="92" y="249"/>
                    <a:pt x="91" y="249"/>
                  </a:cubicBezTo>
                  <a:cubicBezTo>
                    <a:pt x="91" y="249"/>
                    <a:pt x="90" y="249"/>
                    <a:pt x="90" y="249"/>
                  </a:cubicBezTo>
                  <a:cubicBezTo>
                    <a:pt x="90" y="249"/>
                    <a:pt x="90" y="250"/>
                    <a:pt x="90" y="250"/>
                  </a:cubicBezTo>
                  <a:cubicBezTo>
                    <a:pt x="89" y="250"/>
                    <a:pt x="89" y="250"/>
                    <a:pt x="88" y="250"/>
                  </a:cubicBezTo>
                  <a:cubicBezTo>
                    <a:pt x="88" y="250"/>
                    <a:pt x="87" y="250"/>
                    <a:pt x="87" y="250"/>
                  </a:cubicBezTo>
                  <a:cubicBezTo>
                    <a:pt x="86" y="250"/>
                    <a:pt x="85" y="250"/>
                    <a:pt x="85" y="250"/>
                  </a:cubicBezTo>
                  <a:cubicBezTo>
                    <a:pt x="84" y="250"/>
                    <a:pt x="84" y="250"/>
                    <a:pt x="83" y="250"/>
                  </a:cubicBezTo>
                  <a:cubicBezTo>
                    <a:pt x="83" y="250"/>
                    <a:pt x="82" y="250"/>
                    <a:pt x="82" y="250"/>
                  </a:cubicBezTo>
                  <a:cubicBezTo>
                    <a:pt x="82" y="250"/>
                    <a:pt x="82" y="249"/>
                    <a:pt x="82" y="249"/>
                  </a:cubicBezTo>
                  <a:cubicBezTo>
                    <a:pt x="81" y="249"/>
                    <a:pt x="81" y="249"/>
                    <a:pt x="80" y="249"/>
                  </a:cubicBezTo>
                  <a:cubicBezTo>
                    <a:pt x="80" y="248"/>
                    <a:pt x="80" y="248"/>
                    <a:pt x="80" y="247"/>
                  </a:cubicBezTo>
                  <a:cubicBezTo>
                    <a:pt x="80" y="247"/>
                    <a:pt x="79" y="247"/>
                    <a:pt x="79" y="247"/>
                  </a:cubicBezTo>
                  <a:cubicBezTo>
                    <a:pt x="79" y="247"/>
                    <a:pt x="79" y="246"/>
                    <a:pt x="79" y="245"/>
                  </a:cubicBezTo>
                  <a:cubicBezTo>
                    <a:pt x="78" y="245"/>
                    <a:pt x="78" y="245"/>
                    <a:pt x="77" y="245"/>
                  </a:cubicBezTo>
                  <a:cubicBezTo>
                    <a:pt x="77" y="245"/>
                    <a:pt x="76" y="245"/>
                    <a:pt x="76" y="245"/>
                  </a:cubicBezTo>
                  <a:cubicBezTo>
                    <a:pt x="76" y="246"/>
                    <a:pt x="76" y="247"/>
                    <a:pt x="76" y="247"/>
                  </a:cubicBezTo>
                  <a:cubicBezTo>
                    <a:pt x="75" y="247"/>
                    <a:pt x="75" y="247"/>
                    <a:pt x="74" y="247"/>
                  </a:cubicBezTo>
                  <a:cubicBezTo>
                    <a:pt x="74" y="247"/>
                    <a:pt x="74" y="246"/>
                    <a:pt x="74" y="245"/>
                  </a:cubicBezTo>
                  <a:cubicBezTo>
                    <a:pt x="74" y="245"/>
                    <a:pt x="74" y="244"/>
                    <a:pt x="74" y="244"/>
                  </a:cubicBezTo>
                  <a:cubicBezTo>
                    <a:pt x="74" y="244"/>
                    <a:pt x="73" y="244"/>
                    <a:pt x="73" y="244"/>
                  </a:cubicBezTo>
                  <a:cubicBezTo>
                    <a:pt x="72" y="244"/>
                    <a:pt x="71" y="244"/>
                    <a:pt x="71" y="244"/>
                  </a:cubicBezTo>
                  <a:cubicBezTo>
                    <a:pt x="71" y="244"/>
                    <a:pt x="71" y="245"/>
                    <a:pt x="71" y="245"/>
                  </a:cubicBezTo>
                  <a:cubicBezTo>
                    <a:pt x="70" y="245"/>
                    <a:pt x="70" y="245"/>
                    <a:pt x="69" y="245"/>
                  </a:cubicBezTo>
                  <a:cubicBezTo>
                    <a:pt x="69" y="246"/>
                    <a:pt x="69" y="247"/>
                    <a:pt x="69" y="247"/>
                  </a:cubicBezTo>
                  <a:cubicBezTo>
                    <a:pt x="69" y="247"/>
                    <a:pt x="68" y="247"/>
                    <a:pt x="68" y="247"/>
                  </a:cubicBezTo>
                  <a:cubicBezTo>
                    <a:pt x="67" y="247"/>
                    <a:pt x="67" y="247"/>
                    <a:pt x="66" y="247"/>
                  </a:cubicBezTo>
                  <a:cubicBezTo>
                    <a:pt x="66" y="247"/>
                    <a:pt x="65" y="247"/>
                    <a:pt x="65" y="247"/>
                  </a:cubicBezTo>
                  <a:cubicBezTo>
                    <a:pt x="65" y="248"/>
                    <a:pt x="65" y="248"/>
                    <a:pt x="65" y="249"/>
                  </a:cubicBezTo>
                  <a:cubicBezTo>
                    <a:pt x="64" y="249"/>
                    <a:pt x="64" y="249"/>
                    <a:pt x="63" y="249"/>
                  </a:cubicBezTo>
                  <a:cubicBezTo>
                    <a:pt x="63" y="249"/>
                    <a:pt x="63" y="250"/>
                    <a:pt x="63" y="250"/>
                  </a:cubicBezTo>
                  <a:cubicBezTo>
                    <a:pt x="63" y="250"/>
                    <a:pt x="62" y="250"/>
                    <a:pt x="61" y="250"/>
                  </a:cubicBezTo>
                  <a:cubicBezTo>
                    <a:pt x="61" y="251"/>
                    <a:pt x="61" y="251"/>
                    <a:pt x="61" y="252"/>
                  </a:cubicBezTo>
                  <a:cubicBezTo>
                    <a:pt x="61" y="252"/>
                    <a:pt x="61" y="253"/>
                    <a:pt x="61" y="254"/>
                  </a:cubicBezTo>
                  <a:cubicBezTo>
                    <a:pt x="61" y="254"/>
                    <a:pt x="60" y="254"/>
                    <a:pt x="60" y="254"/>
                  </a:cubicBezTo>
                  <a:cubicBezTo>
                    <a:pt x="59" y="254"/>
                    <a:pt x="59" y="254"/>
                    <a:pt x="58" y="254"/>
                  </a:cubicBezTo>
                  <a:cubicBezTo>
                    <a:pt x="58" y="253"/>
                    <a:pt x="58" y="252"/>
                    <a:pt x="58" y="252"/>
                  </a:cubicBezTo>
                  <a:cubicBezTo>
                    <a:pt x="58" y="252"/>
                    <a:pt x="57" y="252"/>
                    <a:pt x="57" y="252"/>
                  </a:cubicBezTo>
                  <a:cubicBezTo>
                    <a:pt x="56" y="252"/>
                    <a:pt x="56" y="252"/>
                    <a:pt x="55" y="252"/>
                  </a:cubicBezTo>
                  <a:cubicBezTo>
                    <a:pt x="55" y="252"/>
                    <a:pt x="54" y="252"/>
                    <a:pt x="54" y="252"/>
                  </a:cubicBezTo>
                  <a:cubicBezTo>
                    <a:pt x="54" y="251"/>
                    <a:pt x="54" y="251"/>
                    <a:pt x="54" y="250"/>
                  </a:cubicBezTo>
                  <a:cubicBezTo>
                    <a:pt x="53" y="250"/>
                    <a:pt x="53" y="250"/>
                    <a:pt x="52" y="250"/>
                  </a:cubicBezTo>
                  <a:cubicBezTo>
                    <a:pt x="52" y="251"/>
                    <a:pt x="52" y="251"/>
                    <a:pt x="52" y="251"/>
                  </a:cubicBezTo>
                  <a:cubicBezTo>
                    <a:pt x="52" y="252"/>
                    <a:pt x="52" y="252"/>
                    <a:pt x="52" y="252"/>
                  </a:cubicBezTo>
                  <a:cubicBezTo>
                    <a:pt x="52" y="252"/>
                    <a:pt x="51" y="252"/>
                    <a:pt x="51" y="252"/>
                  </a:cubicBezTo>
                  <a:cubicBezTo>
                    <a:pt x="51" y="252"/>
                    <a:pt x="51" y="253"/>
                    <a:pt x="51" y="254"/>
                  </a:cubicBezTo>
                  <a:cubicBezTo>
                    <a:pt x="50" y="254"/>
                    <a:pt x="50" y="254"/>
                    <a:pt x="49" y="254"/>
                  </a:cubicBezTo>
                  <a:cubicBezTo>
                    <a:pt x="48" y="254"/>
                    <a:pt x="48" y="254"/>
                    <a:pt x="47" y="254"/>
                  </a:cubicBezTo>
                  <a:cubicBezTo>
                    <a:pt x="47" y="254"/>
                    <a:pt x="46" y="254"/>
                    <a:pt x="46" y="254"/>
                  </a:cubicBezTo>
                  <a:cubicBezTo>
                    <a:pt x="46" y="253"/>
                    <a:pt x="46" y="252"/>
                    <a:pt x="46" y="252"/>
                  </a:cubicBezTo>
                  <a:cubicBezTo>
                    <a:pt x="46" y="251"/>
                    <a:pt x="46" y="251"/>
                    <a:pt x="46" y="250"/>
                  </a:cubicBezTo>
                  <a:cubicBezTo>
                    <a:pt x="45" y="250"/>
                    <a:pt x="45" y="250"/>
                    <a:pt x="44" y="250"/>
                  </a:cubicBezTo>
                  <a:cubicBezTo>
                    <a:pt x="44" y="250"/>
                    <a:pt x="44" y="249"/>
                    <a:pt x="44" y="249"/>
                  </a:cubicBezTo>
                  <a:cubicBezTo>
                    <a:pt x="44" y="248"/>
                    <a:pt x="44" y="248"/>
                    <a:pt x="44" y="247"/>
                  </a:cubicBezTo>
                  <a:cubicBezTo>
                    <a:pt x="44" y="247"/>
                    <a:pt x="44" y="246"/>
                    <a:pt x="44" y="245"/>
                  </a:cubicBezTo>
                  <a:cubicBezTo>
                    <a:pt x="44" y="245"/>
                    <a:pt x="44" y="244"/>
                    <a:pt x="44" y="244"/>
                  </a:cubicBezTo>
                  <a:cubicBezTo>
                    <a:pt x="44" y="243"/>
                    <a:pt x="44" y="243"/>
                    <a:pt x="44" y="242"/>
                  </a:cubicBezTo>
                  <a:cubicBezTo>
                    <a:pt x="44" y="242"/>
                    <a:pt x="44" y="241"/>
                    <a:pt x="44" y="241"/>
                  </a:cubicBezTo>
                  <a:cubicBezTo>
                    <a:pt x="45" y="241"/>
                    <a:pt x="45" y="241"/>
                    <a:pt x="46" y="241"/>
                  </a:cubicBezTo>
                  <a:cubicBezTo>
                    <a:pt x="46" y="240"/>
                    <a:pt x="46" y="240"/>
                    <a:pt x="46" y="239"/>
                  </a:cubicBezTo>
                  <a:cubicBezTo>
                    <a:pt x="46" y="239"/>
                    <a:pt x="46" y="238"/>
                    <a:pt x="46" y="237"/>
                  </a:cubicBezTo>
                  <a:cubicBezTo>
                    <a:pt x="46" y="237"/>
                    <a:pt x="46" y="236"/>
                    <a:pt x="46" y="236"/>
                  </a:cubicBezTo>
                  <a:cubicBezTo>
                    <a:pt x="45" y="236"/>
                    <a:pt x="45" y="236"/>
                    <a:pt x="44" y="236"/>
                  </a:cubicBezTo>
                  <a:cubicBezTo>
                    <a:pt x="44" y="236"/>
                    <a:pt x="43" y="236"/>
                    <a:pt x="43" y="236"/>
                  </a:cubicBezTo>
                  <a:cubicBezTo>
                    <a:pt x="43" y="235"/>
                    <a:pt x="43" y="235"/>
                    <a:pt x="43" y="234"/>
                  </a:cubicBezTo>
                  <a:cubicBezTo>
                    <a:pt x="42" y="234"/>
                    <a:pt x="42" y="234"/>
                    <a:pt x="41" y="234"/>
                  </a:cubicBezTo>
                  <a:cubicBezTo>
                    <a:pt x="41" y="234"/>
                    <a:pt x="40" y="234"/>
                    <a:pt x="40" y="234"/>
                  </a:cubicBezTo>
                  <a:cubicBezTo>
                    <a:pt x="39" y="234"/>
                    <a:pt x="39" y="234"/>
                    <a:pt x="38" y="234"/>
                  </a:cubicBezTo>
                  <a:cubicBezTo>
                    <a:pt x="37" y="234"/>
                    <a:pt x="37" y="234"/>
                    <a:pt x="36" y="234"/>
                  </a:cubicBezTo>
                  <a:cubicBezTo>
                    <a:pt x="36" y="234"/>
                    <a:pt x="35" y="234"/>
                    <a:pt x="35" y="234"/>
                  </a:cubicBezTo>
                  <a:cubicBezTo>
                    <a:pt x="34" y="234"/>
                    <a:pt x="34" y="234"/>
                    <a:pt x="33" y="234"/>
                  </a:cubicBezTo>
                  <a:cubicBezTo>
                    <a:pt x="33" y="234"/>
                    <a:pt x="33" y="233"/>
                    <a:pt x="33" y="233"/>
                  </a:cubicBezTo>
                  <a:cubicBezTo>
                    <a:pt x="34" y="233"/>
                    <a:pt x="34" y="233"/>
                    <a:pt x="35" y="233"/>
                  </a:cubicBezTo>
                  <a:cubicBezTo>
                    <a:pt x="35" y="232"/>
                    <a:pt x="35" y="231"/>
                    <a:pt x="35" y="231"/>
                  </a:cubicBezTo>
                  <a:cubicBezTo>
                    <a:pt x="35" y="231"/>
                    <a:pt x="36" y="231"/>
                    <a:pt x="36" y="231"/>
                  </a:cubicBezTo>
                  <a:cubicBezTo>
                    <a:pt x="36" y="230"/>
                    <a:pt x="36" y="230"/>
                    <a:pt x="36" y="229"/>
                  </a:cubicBezTo>
                  <a:cubicBezTo>
                    <a:pt x="36" y="229"/>
                    <a:pt x="36" y="228"/>
                    <a:pt x="36" y="228"/>
                  </a:cubicBezTo>
                  <a:cubicBezTo>
                    <a:pt x="36" y="227"/>
                    <a:pt x="36" y="227"/>
                    <a:pt x="36" y="226"/>
                  </a:cubicBezTo>
                  <a:cubicBezTo>
                    <a:pt x="36" y="226"/>
                    <a:pt x="36" y="225"/>
                    <a:pt x="36" y="225"/>
                  </a:cubicBezTo>
                  <a:cubicBezTo>
                    <a:pt x="37" y="225"/>
                    <a:pt x="37" y="225"/>
                    <a:pt x="38" y="225"/>
                  </a:cubicBezTo>
                  <a:cubicBezTo>
                    <a:pt x="38" y="224"/>
                    <a:pt x="38" y="223"/>
                    <a:pt x="38" y="223"/>
                  </a:cubicBezTo>
                  <a:cubicBezTo>
                    <a:pt x="39" y="223"/>
                    <a:pt x="39" y="223"/>
                    <a:pt x="40" y="223"/>
                  </a:cubicBezTo>
                  <a:cubicBezTo>
                    <a:pt x="40" y="222"/>
                    <a:pt x="40" y="222"/>
                    <a:pt x="40" y="221"/>
                  </a:cubicBezTo>
                  <a:cubicBezTo>
                    <a:pt x="40" y="221"/>
                    <a:pt x="40" y="220"/>
                    <a:pt x="40" y="220"/>
                  </a:cubicBezTo>
                  <a:cubicBezTo>
                    <a:pt x="40" y="219"/>
                    <a:pt x="40" y="219"/>
                    <a:pt x="40" y="218"/>
                  </a:cubicBezTo>
                  <a:cubicBezTo>
                    <a:pt x="39" y="218"/>
                    <a:pt x="39" y="218"/>
                    <a:pt x="38" y="218"/>
                  </a:cubicBezTo>
                  <a:cubicBezTo>
                    <a:pt x="37" y="218"/>
                    <a:pt x="37" y="218"/>
                    <a:pt x="36" y="218"/>
                  </a:cubicBezTo>
                  <a:cubicBezTo>
                    <a:pt x="36" y="218"/>
                    <a:pt x="35" y="218"/>
                    <a:pt x="35" y="218"/>
                  </a:cubicBezTo>
                  <a:cubicBezTo>
                    <a:pt x="34" y="218"/>
                    <a:pt x="34" y="218"/>
                    <a:pt x="33" y="218"/>
                  </a:cubicBezTo>
                  <a:cubicBezTo>
                    <a:pt x="33" y="218"/>
                    <a:pt x="32" y="218"/>
                    <a:pt x="32" y="218"/>
                  </a:cubicBezTo>
                  <a:cubicBezTo>
                    <a:pt x="31" y="218"/>
                    <a:pt x="31" y="218"/>
                    <a:pt x="30" y="218"/>
                  </a:cubicBezTo>
                  <a:cubicBezTo>
                    <a:pt x="30" y="219"/>
                    <a:pt x="30" y="219"/>
                    <a:pt x="30" y="220"/>
                  </a:cubicBezTo>
                  <a:cubicBezTo>
                    <a:pt x="30" y="220"/>
                    <a:pt x="30" y="221"/>
                    <a:pt x="30" y="221"/>
                  </a:cubicBezTo>
                  <a:cubicBezTo>
                    <a:pt x="30" y="222"/>
                    <a:pt x="30" y="222"/>
                    <a:pt x="30" y="223"/>
                  </a:cubicBezTo>
                  <a:cubicBezTo>
                    <a:pt x="30" y="223"/>
                    <a:pt x="29" y="223"/>
                    <a:pt x="29" y="223"/>
                  </a:cubicBezTo>
                  <a:cubicBezTo>
                    <a:pt x="29" y="223"/>
                    <a:pt x="29" y="224"/>
                    <a:pt x="29" y="225"/>
                  </a:cubicBezTo>
                  <a:cubicBezTo>
                    <a:pt x="28" y="225"/>
                    <a:pt x="28" y="225"/>
                    <a:pt x="27" y="225"/>
                  </a:cubicBezTo>
                  <a:cubicBezTo>
                    <a:pt x="27" y="225"/>
                    <a:pt x="27" y="226"/>
                    <a:pt x="27" y="226"/>
                  </a:cubicBezTo>
                  <a:cubicBezTo>
                    <a:pt x="27" y="226"/>
                    <a:pt x="26" y="226"/>
                    <a:pt x="26" y="226"/>
                  </a:cubicBezTo>
                  <a:cubicBezTo>
                    <a:pt x="25" y="226"/>
                    <a:pt x="24" y="226"/>
                    <a:pt x="24" y="226"/>
                  </a:cubicBezTo>
                  <a:cubicBezTo>
                    <a:pt x="23" y="226"/>
                    <a:pt x="23" y="226"/>
                    <a:pt x="22" y="226"/>
                  </a:cubicBezTo>
                  <a:cubicBezTo>
                    <a:pt x="22" y="226"/>
                    <a:pt x="21" y="226"/>
                    <a:pt x="21" y="226"/>
                  </a:cubicBezTo>
                  <a:cubicBezTo>
                    <a:pt x="21" y="226"/>
                    <a:pt x="21" y="225"/>
                    <a:pt x="21" y="225"/>
                  </a:cubicBezTo>
                  <a:cubicBezTo>
                    <a:pt x="20" y="225"/>
                    <a:pt x="20" y="225"/>
                    <a:pt x="19" y="225"/>
                  </a:cubicBezTo>
                  <a:cubicBezTo>
                    <a:pt x="19" y="225"/>
                    <a:pt x="18" y="225"/>
                    <a:pt x="18" y="225"/>
                  </a:cubicBezTo>
                  <a:cubicBezTo>
                    <a:pt x="18" y="224"/>
                    <a:pt x="18" y="223"/>
                    <a:pt x="18" y="223"/>
                  </a:cubicBezTo>
                  <a:cubicBezTo>
                    <a:pt x="18" y="222"/>
                    <a:pt x="18" y="222"/>
                    <a:pt x="18" y="221"/>
                  </a:cubicBezTo>
                  <a:cubicBezTo>
                    <a:pt x="18" y="221"/>
                    <a:pt x="18" y="220"/>
                    <a:pt x="18" y="220"/>
                  </a:cubicBezTo>
                  <a:cubicBezTo>
                    <a:pt x="17" y="220"/>
                    <a:pt x="17" y="220"/>
                    <a:pt x="16" y="220"/>
                  </a:cubicBezTo>
                  <a:cubicBezTo>
                    <a:pt x="16" y="219"/>
                    <a:pt x="16" y="219"/>
                    <a:pt x="16" y="218"/>
                  </a:cubicBezTo>
                  <a:cubicBezTo>
                    <a:pt x="16" y="218"/>
                    <a:pt x="15" y="218"/>
                    <a:pt x="14" y="218"/>
                  </a:cubicBezTo>
                  <a:cubicBezTo>
                    <a:pt x="14" y="217"/>
                    <a:pt x="14" y="217"/>
                    <a:pt x="14" y="216"/>
                  </a:cubicBezTo>
                  <a:cubicBezTo>
                    <a:pt x="14" y="216"/>
                    <a:pt x="14" y="215"/>
                    <a:pt x="14" y="215"/>
                  </a:cubicBezTo>
                  <a:cubicBezTo>
                    <a:pt x="14" y="214"/>
                    <a:pt x="14" y="214"/>
                    <a:pt x="14" y="213"/>
                  </a:cubicBezTo>
                  <a:cubicBezTo>
                    <a:pt x="15" y="213"/>
                    <a:pt x="16" y="213"/>
                    <a:pt x="16" y="213"/>
                  </a:cubicBezTo>
                  <a:cubicBezTo>
                    <a:pt x="16" y="213"/>
                    <a:pt x="16" y="212"/>
                    <a:pt x="16" y="212"/>
                  </a:cubicBezTo>
                  <a:cubicBezTo>
                    <a:pt x="16" y="211"/>
                    <a:pt x="16" y="211"/>
                    <a:pt x="16" y="210"/>
                  </a:cubicBezTo>
                  <a:cubicBezTo>
                    <a:pt x="16" y="209"/>
                    <a:pt x="16" y="209"/>
                    <a:pt x="16" y="208"/>
                  </a:cubicBezTo>
                  <a:cubicBezTo>
                    <a:pt x="16" y="208"/>
                    <a:pt x="16" y="207"/>
                    <a:pt x="16" y="207"/>
                  </a:cubicBezTo>
                  <a:cubicBezTo>
                    <a:pt x="17" y="207"/>
                    <a:pt x="17" y="207"/>
                    <a:pt x="18" y="207"/>
                  </a:cubicBezTo>
                  <a:cubicBezTo>
                    <a:pt x="18" y="206"/>
                    <a:pt x="18" y="206"/>
                    <a:pt x="18" y="205"/>
                  </a:cubicBezTo>
                  <a:cubicBezTo>
                    <a:pt x="18" y="205"/>
                    <a:pt x="18" y="204"/>
                    <a:pt x="18" y="203"/>
                  </a:cubicBezTo>
                  <a:cubicBezTo>
                    <a:pt x="18" y="203"/>
                    <a:pt x="18" y="202"/>
                    <a:pt x="18" y="202"/>
                  </a:cubicBezTo>
                  <a:cubicBezTo>
                    <a:pt x="18" y="202"/>
                    <a:pt x="19" y="202"/>
                    <a:pt x="19" y="202"/>
                  </a:cubicBezTo>
                  <a:cubicBezTo>
                    <a:pt x="19" y="201"/>
                    <a:pt x="19" y="201"/>
                    <a:pt x="19" y="200"/>
                  </a:cubicBezTo>
                  <a:cubicBezTo>
                    <a:pt x="19" y="200"/>
                    <a:pt x="19" y="199"/>
                    <a:pt x="19" y="199"/>
                  </a:cubicBezTo>
                  <a:cubicBezTo>
                    <a:pt x="20" y="199"/>
                    <a:pt x="20" y="199"/>
                    <a:pt x="21" y="199"/>
                  </a:cubicBezTo>
                  <a:cubicBezTo>
                    <a:pt x="21" y="198"/>
                    <a:pt x="21" y="198"/>
                    <a:pt x="21" y="197"/>
                  </a:cubicBezTo>
                  <a:cubicBezTo>
                    <a:pt x="21" y="197"/>
                    <a:pt x="22" y="197"/>
                    <a:pt x="22" y="197"/>
                  </a:cubicBezTo>
                  <a:cubicBezTo>
                    <a:pt x="23" y="197"/>
                    <a:pt x="23" y="197"/>
                    <a:pt x="24" y="197"/>
                  </a:cubicBezTo>
                  <a:cubicBezTo>
                    <a:pt x="24" y="197"/>
                    <a:pt x="24" y="196"/>
                    <a:pt x="24" y="196"/>
                  </a:cubicBezTo>
                  <a:cubicBezTo>
                    <a:pt x="24" y="196"/>
                    <a:pt x="25" y="196"/>
                    <a:pt x="26" y="196"/>
                  </a:cubicBezTo>
                  <a:cubicBezTo>
                    <a:pt x="26" y="195"/>
                    <a:pt x="26" y="194"/>
                    <a:pt x="26" y="194"/>
                  </a:cubicBezTo>
                  <a:cubicBezTo>
                    <a:pt x="26" y="194"/>
                    <a:pt x="27" y="194"/>
                    <a:pt x="27" y="194"/>
                  </a:cubicBezTo>
                  <a:cubicBezTo>
                    <a:pt x="28" y="194"/>
                    <a:pt x="28" y="194"/>
                    <a:pt x="29" y="194"/>
                  </a:cubicBezTo>
                  <a:cubicBezTo>
                    <a:pt x="29" y="194"/>
                    <a:pt x="30" y="194"/>
                    <a:pt x="30" y="194"/>
                  </a:cubicBezTo>
                  <a:cubicBezTo>
                    <a:pt x="31" y="194"/>
                    <a:pt x="31" y="194"/>
                    <a:pt x="32" y="194"/>
                  </a:cubicBezTo>
                  <a:cubicBezTo>
                    <a:pt x="32" y="194"/>
                    <a:pt x="32" y="195"/>
                    <a:pt x="32" y="196"/>
                  </a:cubicBezTo>
                  <a:cubicBezTo>
                    <a:pt x="32" y="196"/>
                    <a:pt x="33" y="196"/>
                    <a:pt x="33" y="196"/>
                  </a:cubicBezTo>
                  <a:cubicBezTo>
                    <a:pt x="34" y="196"/>
                    <a:pt x="34" y="196"/>
                    <a:pt x="35" y="196"/>
                  </a:cubicBezTo>
                  <a:cubicBezTo>
                    <a:pt x="35" y="196"/>
                    <a:pt x="35" y="197"/>
                    <a:pt x="35" y="197"/>
                  </a:cubicBezTo>
                  <a:cubicBezTo>
                    <a:pt x="35" y="197"/>
                    <a:pt x="36" y="197"/>
                    <a:pt x="36" y="197"/>
                  </a:cubicBezTo>
                  <a:cubicBezTo>
                    <a:pt x="36" y="197"/>
                    <a:pt x="36" y="196"/>
                    <a:pt x="36" y="196"/>
                  </a:cubicBezTo>
                  <a:cubicBezTo>
                    <a:pt x="37" y="196"/>
                    <a:pt x="37" y="196"/>
                    <a:pt x="38" y="196"/>
                  </a:cubicBezTo>
                  <a:cubicBezTo>
                    <a:pt x="39" y="196"/>
                    <a:pt x="39" y="196"/>
                    <a:pt x="40" y="196"/>
                  </a:cubicBezTo>
                  <a:cubicBezTo>
                    <a:pt x="40" y="195"/>
                    <a:pt x="40" y="194"/>
                    <a:pt x="40" y="194"/>
                  </a:cubicBezTo>
                  <a:cubicBezTo>
                    <a:pt x="40" y="194"/>
                    <a:pt x="41" y="194"/>
                    <a:pt x="41" y="194"/>
                  </a:cubicBezTo>
                  <a:cubicBezTo>
                    <a:pt x="42" y="194"/>
                    <a:pt x="42" y="194"/>
                    <a:pt x="43" y="194"/>
                  </a:cubicBezTo>
                  <a:cubicBezTo>
                    <a:pt x="43" y="194"/>
                    <a:pt x="44" y="194"/>
                    <a:pt x="44" y="194"/>
                  </a:cubicBezTo>
                  <a:cubicBezTo>
                    <a:pt x="45" y="194"/>
                    <a:pt x="45" y="194"/>
                    <a:pt x="46" y="194"/>
                  </a:cubicBezTo>
                  <a:cubicBezTo>
                    <a:pt x="46" y="194"/>
                    <a:pt x="47" y="194"/>
                    <a:pt x="47" y="194"/>
                  </a:cubicBezTo>
                  <a:cubicBezTo>
                    <a:pt x="47" y="194"/>
                    <a:pt x="47" y="195"/>
                    <a:pt x="47" y="196"/>
                  </a:cubicBezTo>
                  <a:cubicBezTo>
                    <a:pt x="48" y="196"/>
                    <a:pt x="48" y="196"/>
                    <a:pt x="49" y="196"/>
                  </a:cubicBezTo>
                  <a:cubicBezTo>
                    <a:pt x="50" y="196"/>
                    <a:pt x="50" y="196"/>
                    <a:pt x="51" y="196"/>
                  </a:cubicBezTo>
                  <a:cubicBezTo>
                    <a:pt x="51" y="196"/>
                    <a:pt x="52" y="196"/>
                    <a:pt x="52" y="196"/>
                  </a:cubicBezTo>
                  <a:cubicBezTo>
                    <a:pt x="52" y="196"/>
                    <a:pt x="52" y="197"/>
                    <a:pt x="52" y="197"/>
                  </a:cubicBezTo>
                  <a:cubicBezTo>
                    <a:pt x="52" y="198"/>
                    <a:pt x="52" y="198"/>
                    <a:pt x="52" y="199"/>
                  </a:cubicBezTo>
                  <a:cubicBezTo>
                    <a:pt x="52" y="199"/>
                    <a:pt x="52" y="200"/>
                    <a:pt x="52" y="200"/>
                  </a:cubicBezTo>
                  <a:cubicBezTo>
                    <a:pt x="52" y="201"/>
                    <a:pt x="52" y="201"/>
                    <a:pt x="52" y="202"/>
                  </a:cubicBezTo>
                  <a:cubicBezTo>
                    <a:pt x="52" y="202"/>
                    <a:pt x="52" y="203"/>
                    <a:pt x="52" y="203"/>
                  </a:cubicBezTo>
                  <a:cubicBezTo>
                    <a:pt x="52" y="204"/>
                    <a:pt x="52" y="205"/>
                    <a:pt x="52" y="205"/>
                  </a:cubicBezTo>
                  <a:cubicBezTo>
                    <a:pt x="53" y="205"/>
                    <a:pt x="53" y="205"/>
                    <a:pt x="54" y="205"/>
                  </a:cubicBezTo>
                  <a:cubicBezTo>
                    <a:pt x="54" y="206"/>
                    <a:pt x="54" y="206"/>
                    <a:pt x="54" y="207"/>
                  </a:cubicBezTo>
                  <a:cubicBezTo>
                    <a:pt x="54" y="207"/>
                    <a:pt x="54" y="208"/>
                    <a:pt x="54" y="208"/>
                  </a:cubicBezTo>
                  <a:cubicBezTo>
                    <a:pt x="54" y="209"/>
                    <a:pt x="54" y="209"/>
                    <a:pt x="54" y="210"/>
                  </a:cubicBezTo>
                  <a:cubicBezTo>
                    <a:pt x="54" y="210"/>
                    <a:pt x="55" y="210"/>
                    <a:pt x="55" y="210"/>
                  </a:cubicBezTo>
                  <a:cubicBezTo>
                    <a:pt x="56" y="210"/>
                    <a:pt x="56" y="210"/>
                    <a:pt x="57" y="210"/>
                  </a:cubicBezTo>
                  <a:cubicBezTo>
                    <a:pt x="57" y="209"/>
                    <a:pt x="57" y="209"/>
                    <a:pt x="57" y="208"/>
                  </a:cubicBezTo>
                  <a:cubicBezTo>
                    <a:pt x="57" y="208"/>
                    <a:pt x="58" y="208"/>
                    <a:pt x="58" y="208"/>
                  </a:cubicBezTo>
                  <a:cubicBezTo>
                    <a:pt x="58" y="208"/>
                    <a:pt x="58" y="207"/>
                    <a:pt x="58" y="207"/>
                  </a:cubicBezTo>
                  <a:cubicBezTo>
                    <a:pt x="58" y="206"/>
                    <a:pt x="58" y="206"/>
                    <a:pt x="58" y="205"/>
                  </a:cubicBezTo>
                  <a:cubicBezTo>
                    <a:pt x="58" y="205"/>
                    <a:pt x="58" y="204"/>
                    <a:pt x="58" y="203"/>
                  </a:cubicBezTo>
                  <a:cubicBezTo>
                    <a:pt x="58" y="203"/>
                    <a:pt x="58" y="202"/>
                    <a:pt x="58" y="202"/>
                  </a:cubicBezTo>
                  <a:cubicBezTo>
                    <a:pt x="58" y="201"/>
                    <a:pt x="58" y="201"/>
                    <a:pt x="58" y="200"/>
                  </a:cubicBezTo>
                  <a:cubicBezTo>
                    <a:pt x="58" y="200"/>
                    <a:pt x="58" y="199"/>
                    <a:pt x="58" y="199"/>
                  </a:cubicBezTo>
                  <a:cubicBezTo>
                    <a:pt x="58" y="198"/>
                    <a:pt x="58" y="198"/>
                    <a:pt x="58" y="197"/>
                  </a:cubicBezTo>
                  <a:cubicBezTo>
                    <a:pt x="58" y="197"/>
                    <a:pt x="58" y="196"/>
                    <a:pt x="58" y="196"/>
                  </a:cubicBezTo>
                  <a:cubicBezTo>
                    <a:pt x="58" y="195"/>
                    <a:pt x="58" y="194"/>
                    <a:pt x="58" y="194"/>
                  </a:cubicBezTo>
                  <a:cubicBezTo>
                    <a:pt x="58" y="193"/>
                    <a:pt x="58" y="193"/>
                    <a:pt x="58" y="192"/>
                  </a:cubicBezTo>
                  <a:cubicBezTo>
                    <a:pt x="59" y="192"/>
                    <a:pt x="59" y="192"/>
                    <a:pt x="60" y="192"/>
                  </a:cubicBezTo>
                  <a:cubicBezTo>
                    <a:pt x="60" y="192"/>
                    <a:pt x="60" y="191"/>
                    <a:pt x="60" y="191"/>
                  </a:cubicBezTo>
                  <a:cubicBezTo>
                    <a:pt x="60" y="190"/>
                    <a:pt x="60" y="190"/>
                    <a:pt x="60" y="189"/>
                  </a:cubicBezTo>
                  <a:cubicBezTo>
                    <a:pt x="60" y="189"/>
                    <a:pt x="61" y="189"/>
                    <a:pt x="61" y="189"/>
                  </a:cubicBezTo>
                  <a:cubicBezTo>
                    <a:pt x="61" y="188"/>
                    <a:pt x="61" y="188"/>
                    <a:pt x="61" y="187"/>
                  </a:cubicBezTo>
                  <a:cubicBezTo>
                    <a:pt x="62" y="187"/>
                    <a:pt x="63" y="187"/>
                    <a:pt x="63" y="187"/>
                  </a:cubicBezTo>
                  <a:cubicBezTo>
                    <a:pt x="63" y="187"/>
                    <a:pt x="63" y="186"/>
                    <a:pt x="63" y="186"/>
                  </a:cubicBezTo>
                  <a:cubicBezTo>
                    <a:pt x="64" y="186"/>
                    <a:pt x="64" y="186"/>
                    <a:pt x="65" y="186"/>
                  </a:cubicBezTo>
                  <a:cubicBezTo>
                    <a:pt x="65" y="185"/>
                    <a:pt x="65" y="185"/>
                    <a:pt x="65" y="184"/>
                  </a:cubicBezTo>
                  <a:cubicBezTo>
                    <a:pt x="65" y="184"/>
                    <a:pt x="66" y="184"/>
                    <a:pt x="66" y="184"/>
                  </a:cubicBezTo>
                  <a:cubicBezTo>
                    <a:pt x="67" y="184"/>
                    <a:pt x="67" y="184"/>
                    <a:pt x="68" y="184"/>
                  </a:cubicBezTo>
                  <a:cubicBezTo>
                    <a:pt x="68" y="184"/>
                    <a:pt x="69" y="184"/>
                    <a:pt x="69" y="184"/>
                  </a:cubicBezTo>
                  <a:cubicBezTo>
                    <a:pt x="69" y="184"/>
                    <a:pt x="69" y="183"/>
                    <a:pt x="69" y="183"/>
                  </a:cubicBezTo>
                  <a:cubicBezTo>
                    <a:pt x="70" y="183"/>
                    <a:pt x="70" y="183"/>
                    <a:pt x="71" y="183"/>
                  </a:cubicBezTo>
                  <a:cubicBezTo>
                    <a:pt x="71" y="182"/>
                    <a:pt x="71" y="182"/>
                    <a:pt x="71" y="181"/>
                  </a:cubicBezTo>
                  <a:cubicBezTo>
                    <a:pt x="71" y="181"/>
                    <a:pt x="72" y="181"/>
                    <a:pt x="73" y="181"/>
                  </a:cubicBezTo>
                  <a:cubicBezTo>
                    <a:pt x="73" y="181"/>
                    <a:pt x="74" y="181"/>
                    <a:pt x="74" y="181"/>
                  </a:cubicBezTo>
                  <a:cubicBezTo>
                    <a:pt x="74" y="180"/>
                    <a:pt x="74" y="180"/>
                    <a:pt x="74" y="179"/>
                  </a:cubicBezTo>
                  <a:cubicBezTo>
                    <a:pt x="74" y="179"/>
                    <a:pt x="74" y="178"/>
                    <a:pt x="74" y="178"/>
                  </a:cubicBezTo>
                  <a:cubicBezTo>
                    <a:pt x="74" y="177"/>
                    <a:pt x="74" y="177"/>
                    <a:pt x="74" y="176"/>
                  </a:cubicBezTo>
                  <a:cubicBezTo>
                    <a:pt x="74" y="176"/>
                    <a:pt x="74" y="175"/>
                    <a:pt x="74" y="174"/>
                  </a:cubicBezTo>
                  <a:cubicBezTo>
                    <a:pt x="75" y="174"/>
                    <a:pt x="75" y="174"/>
                    <a:pt x="76" y="174"/>
                  </a:cubicBezTo>
                  <a:cubicBezTo>
                    <a:pt x="76" y="174"/>
                    <a:pt x="76" y="173"/>
                    <a:pt x="76" y="173"/>
                  </a:cubicBezTo>
                  <a:cubicBezTo>
                    <a:pt x="76" y="173"/>
                    <a:pt x="77" y="173"/>
                    <a:pt x="77" y="173"/>
                  </a:cubicBezTo>
                  <a:cubicBezTo>
                    <a:pt x="77" y="172"/>
                    <a:pt x="77" y="172"/>
                    <a:pt x="77" y="171"/>
                  </a:cubicBezTo>
                  <a:cubicBezTo>
                    <a:pt x="78" y="171"/>
                    <a:pt x="78" y="171"/>
                    <a:pt x="79" y="171"/>
                  </a:cubicBezTo>
                  <a:cubicBezTo>
                    <a:pt x="79" y="171"/>
                    <a:pt x="79" y="170"/>
                    <a:pt x="79" y="170"/>
                  </a:cubicBezTo>
                  <a:cubicBezTo>
                    <a:pt x="79" y="169"/>
                    <a:pt x="79" y="169"/>
                    <a:pt x="79" y="168"/>
                  </a:cubicBezTo>
                  <a:cubicBezTo>
                    <a:pt x="79" y="168"/>
                    <a:pt x="80" y="168"/>
                    <a:pt x="80" y="168"/>
                  </a:cubicBezTo>
                  <a:cubicBezTo>
                    <a:pt x="80" y="168"/>
                    <a:pt x="80" y="167"/>
                    <a:pt x="80" y="167"/>
                  </a:cubicBezTo>
                  <a:cubicBezTo>
                    <a:pt x="81" y="167"/>
                    <a:pt x="81" y="167"/>
                    <a:pt x="82" y="167"/>
                  </a:cubicBezTo>
                  <a:cubicBezTo>
                    <a:pt x="82" y="166"/>
                    <a:pt x="82" y="165"/>
                    <a:pt x="82" y="165"/>
                  </a:cubicBezTo>
                  <a:cubicBezTo>
                    <a:pt x="82" y="165"/>
                    <a:pt x="83" y="165"/>
                    <a:pt x="83" y="165"/>
                  </a:cubicBezTo>
                  <a:cubicBezTo>
                    <a:pt x="83" y="164"/>
                    <a:pt x="83" y="164"/>
                    <a:pt x="83" y="163"/>
                  </a:cubicBezTo>
                  <a:cubicBezTo>
                    <a:pt x="84" y="163"/>
                    <a:pt x="84" y="163"/>
                    <a:pt x="85" y="163"/>
                  </a:cubicBezTo>
                  <a:cubicBezTo>
                    <a:pt x="85" y="163"/>
                    <a:pt x="86" y="163"/>
                    <a:pt x="87" y="163"/>
                  </a:cubicBezTo>
                  <a:cubicBezTo>
                    <a:pt x="87" y="163"/>
                    <a:pt x="88" y="163"/>
                    <a:pt x="88" y="163"/>
                  </a:cubicBezTo>
                  <a:cubicBezTo>
                    <a:pt x="89" y="163"/>
                    <a:pt x="89" y="163"/>
                    <a:pt x="90" y="163"/>
                  </a:cubicBezTo>
                  <a:cubicBezTo>
                    <a:pt x="90" y="163"/>
                    <a:pt x="91" y="163"/>
                    <a:pt x="91" y="163"/>
                  </a:cubicBezTo>
                  <a:cubicBezTo>
                    <a:pt x="91" y="163"/>
                    <a:pt x="91" y="162"/>
                    <a:pt x="91" y="162"/>
                  </a:cubicBezTo>
                  <a:cubicBezTo>
                    <a:pt x="91" y="161"/>
                    <a:pt x="91" y="160"/>
                    <a:pt x="91" y="160"/>
                  </a:cubicBezTo>
                  <a:cubicBezTo>
                    <a:pt x="91" y="160"/>
                    <a:pt x="90" y="160"/>
                    <a:pt x="90" y="160"/>
                  </a:cubicBezTo>
                  <a:cubicBezTo>
                    <a:pt x="90" y="159"/>
                    <a:pt x="90" y="159"/>
                    <a:pt x="90" y="158"/>
                  </a:cubicBezTo>
                  <a:cubicBezTo>
                    <a:pt x="90" y="158"/>
                    <a:pt x="91" y="158"/>
                    <a:pt x="91" y="158"/>
                  </a:cubicBezTo>
                  <a:cubicBezTo>
                    <a:pt x="91" y="158"/>
                    <a:pt x="91" y="157"/>
                    <a:pt x="91" y="157"/>
                  </a:cubicBezTo>
                  <a:cubicBezTo>
                    <a:pt x="92" y="157"/>
                    <a:pt x="92" y="157"/>
                    <a:pt x="93" y="157"/>
                  </a:cubicBezTo>
                  <a:cubicBezTo>
                    <a:pt x="93" y="157"/>
                    <a:pt x="94" y="157"/>
                    <a:pt x="94" y="157"/>
                  </a:cubicBezTo>
                  <a:cubicBezTo>
                    <a:pt x="94" y="156"/>
                    <a:pt x="94" y="156"/>
                    <a:pt x="94" y="155"/>
                  </a:cubicBezTo>
                  <a:cubicBezTo>
                    <a:pt x="95" y="155"/>
                    <a:pt x="95" y="155"/>
                    <a:pt x="96" y="155"/>
                  </a:cubicBezTo>
                  <a:cubicBezTo>
                    <a:pt x="96" y="155"/>
                    <a:pt x="97" y="155"/>
                    <a:pt x="97" y="155"/>
                  </a:cubicBezTo>
                  <a:cubicBezTo>
                    <a:pt x="97" y="155"/>
                    <a:pt x="97" y="154"/>
                    <a:pt x="97" y="154"/>
                  </a:cubicBezTo>
                  <a:cubicBezTo>
                    <a:pt x="98" y="154"/>
                    <a:pt x="98" y="154"/>
                    <a:pt x="99" y="154"/>
                  </a:cubicBezTo>
                  <a:cubicBezTo>
                    <a:pt x="100" y="154"/>
                    <a:pt x="100" y="154"/>
                    <a:pt x="101" y="154"/>
                  </a:cubicBezTo>
                  <a:cubicBezTo>
                    <a:pt x="101" y="154"/>
                    <a:pt x="101" y="155"/>
                    <a:pt x="101" y="155"/>
                  </a:cubicBezTo>
                  <a:cubicBezTo>
                    <a:pt x="101" y="156"/>
                    <a:pt x="101" y="156"/>
                    <a:pt x="101" y="157"/>
                  </a:cubicBezTo>
                  <a:cubicBezTo>
                    <a:pt x="101" y="157"/>
                    <a:pt x="101" y="158"/>
                    <a:pt x="101" y="158"/>
                  </a:cubicBezTo>
                  <a:cubicBezTo>
                    <a:pt x="101" y="158"/>
                    <a:pt x="102" y="158"/>
                    <a:pt x="102" y="158"/>
                  </a:cubicBezTo>
                  <a:cubicBezTo>
                    <a:pt x="103" y="158"/>
                    <a:pt x="103" y="158"/>
                    <a:pt x="104" y="158"/>
                  </a:cubicBezTo>
                  <a:cubicBezTo>
                    <a:pt x="104" y="158"/>
                    <a:pt x="104" y="157"/>
                    <a:pt x="104" y="157"/>
                  </a:cubicBezTo>
                  <a:cubicBezTo>
                    <a:pt x="104" y="157"/>
                    <a:pt x="105" y="157"/>
                    <a:pt x="105" y="157"/>
                  </a:cubicBezTo>
                  <a:cubicBezTo>
                    <a:pt x="105" y="156"/>
                    <a:pt x="105" y="156"/>
                    <a:pt x="105" y="155"/>
                  </a:cubicBezTo>
                  <a:cubicBezTo>
                    <a:pt x="106" y="155"/>
                    <a:pt x="106" y="155"/>
                    <a:pt x="107" y="155"/>
                  </a:cubicBezTo>
                  <a:cubicBezTo>
                    <a:pt x="107" y="155"/>
                    <a:pt x="108" y="155"/>
                    <a:pt x="108" y="155"/>
                  </a:cubicBezTo>
                  <a:cubicBezTo>
                    <a:pt x="108" y="155"/>
                    <a:pt x="108" y="154"/>
                    <a:pt x="108" y="154"/>
                  </a:cubicBezTo>
                  <a:cubicBezTo>
                    <a:pt x="109" y="154"/>
                    <a:pt x="110" y="154"/>
                    <a:pt x="110" y="154"/>
                  </a:cubicBezTo>
                  <a:cubicBezTo>
                    <a:pt x="111" y="154"/>
                    <a:pt x="111" y="154"/>
                    <a:pt x="112" y="154"/>
                  </a:cubicBezTo>
                  <a:cubicBezTo>
                    <a:pt x="112" y="154"/>
                    <a:pt x="113" y="154"/>
                    <a:pt x="113" y="154"/>
                  </a:cubicBezTo>
                  <a:cubicBezTo>
                    <a:pt x="113" y="153"/>
                    <a:pt x="113" y="152"/>
                    <a:pt x="113" y="152"/>
                  </a:cubicBezTo>
                  <a:cubicBezTo>
                    <a:pt x="114" y="152"/>
                    <a:pt x="114" y="152"/>
                    <a:pt x="115" y="152"/>
                  </a:cubicBezTo>
                  <a:cubicBezTo>
                    <a:pt x="115" y="151"/>
                    <a:pt x="115" y="151"/>
                    <a:pt x="115" y="150"/>
                  </a:cubicBezTo>
                  <a:cubicBezTo>
                    <a:pt x="115" y="150"/>
                    <a:pt x="116" y="150"/>
                    <a:pt x="116" y="150"/>
                  </a:cubicBezTo>
                  <a:cubicBezTo>
                    <a:pt x="116" y="150"/>
                    <a:pt x="116" y="149"/>
                    <a:pt x="116" y="149"/>
                  </a:cubicBezTo>
                  <a:cubicBezTo>
                    <a:pt x="116" y="148"/>
                    <a:pt x="116" y="148"/>
                    <a:pt x="116" y="147"/>
                  </a:cubicBezTo>
                  <a:cubicBezTo>
                    <a:pt x="116" y="147"/>
                    <a:pt x="115" y="147"/>
                    <a:pt x="115" y="147"/>
                  </a:cubicBezTo>
                  <a:cubicBezTo>
                    <a:pt x="114" y="147"/>
                    <a:pt x="114" y="147"/>
                    <a:pt x="113" y="147"/>
                  </a:cubicBezTo>
                  <a:cubicBezTo>
                    <a:pt x="113" y="148"/>
                    <a:pt x="113" y="148"/>
                    <a:pt x="113" y="149"/>
                  </a:cubicBezTo>
                  <a:cubicBezTo>
                    <a:pt x="113" y="149"/>
                    <a:pt x="112" y="149"/>
                    <a:pt x="112" y="149"/>
                  </a:cubicBezTo>
                  <a:cubicBezTo>
                    <a:pt x="111" y="149"/>
                    <a:pt x="111" y="149"/>
                    <a:pt x="110" y="149"/>
                  </a:cubicBezTo>
                  <a:cubicBezTo>
                    <a:pt x="110" y="148"/>
                    <a:pt x="110" y="148"/>
                    <a:pt x="110" y="147"/>
                  </a:cubicBezTo>
                  <a:cubicBezTo>
                    <a:pt x="110" y="147"/>
                    <a:pt x="109" y="147"/>
                    <a:pt x="108" y="147"/>
                  </a:cubicBezTo>
                  <a:cubicBezTo>
                    <a:pt x="108" y="147"/>
                    <a:pt x="108" y="146"/>
                    <a:pt x="108" y="145"/>
                  </a:cubicBezTo>
                  <a:cubicBezTo>
                    <a:pt x="108" y="145"/>
                    <a:pt x="107" y="145"/>
                    <a:pt x="107" y="145"/>
                  </a:cubicBezTo>
                  <a:cubicBezTo>
                    <a:pt x="107" y="145"/>
                    <a:pt x="107" y="144"/>
                    <a:pt x="107" y="144"/>
                  </a:cubicBezTo>
                  <a:cubicBezTo>
                    <a:pt x="107" y="143"/>
                    <a:pt x="107" y="143"/>
                    <a:pt x="107" y="142"/>
                  </a:cubicBezTo>
                  <a:cubicBezTo>
                    <a:pt x="107" y="142"/>
                    <a:pt x="108" y="142"/>
                    <a:pt x="108" y="142"/>
                  </a:cubicBezTo>
                  <a:cubicBezTo>
                    <a:pt x="108" y="142"/>
                    <a:pt x="108" y="141"/>
                    <a:pt x="108" y="141"/>
                  </a:cubicBezTo>
                  <a:cubicBezTo>
                    <a:pt x="108" y="140"/>
                    <a:pt x="108" y="140"/>
                    <a:pt x="108" y="139"/>
                  </a:cubicBezTo>
                  <a:cubicBezTo>
                    <a:pt x="108" y="139"/>
                    <a:pt x="107" y="139"/>
                    <a:pt x="107" y="139"/>
                  </a:cubicBezTo>
                  <a:cubicBezTo>
                    <a:pt x="107" y="139"/>
                    <a:pt x="107" y="138"/>
                    <a:pt x="107" y="137"/>
                  </a:cubicBezTo>
                  <a:cubicBezTo>
                    <a:pt x="106" y="137"/>
                    <a:pt x="106" y="137"/>
                    <a:pt x="105" y="137"/>
                  </a:cubicBezTo>
                  <a:cubicBezTo>
                    <a:pt x="105" y="137"/>
                    <a:pt x="105" y="136"/>
                    <a:pt x="105" y="136"/>
                  </a:cubicBezTo>
                  <a:cubicBezTo>
                    <a:pt x="106" y="136"/>
                    <a:pt x="106" y="136"/>
                    <a:pt x="107" y="136"/>
                  </a:cubicBezTo>
                  <a:cubicBezTo>
                    <a:pt x="107" y="136"/>
                    <a:pt x="108" y="136"/>
                    <a:pt x="108" y="136"/>
                  </a:cubicBezTo>
                  <a:cubicBezTo>
                    <a:pt x="108" y="136"/>
                    <a:pt x="108" y="137"/>
                    <a:pt x="108" y="137"/>
                  </a:cubicBezTo>
                  <a:cubicBezTo>
                    <a:pt x="109" y="137"/>
                    <a:pt x="110" y="137"/>
                    <a:pt x="110" y="137"/>
                  </a:cubicBezTo>
                  <a:cubicBezTo>
                    <a:pt x="110" y="138"/>
                    <a:pt x="110" y="139"/>
                    <a:pt x="110" y="139"/>
                  </a:cubicBezTo>
                  <a:cubicBezTo>
                    <a:pt x="111" y="139"/>
                    <a:pt x="111" y="139"/>
                    <a:pt x="112" y="139"/>
                  </a:cubicBezTo>
                  <a:cubicBezTo>
                    <a:pt x="112" y="140"/>
                    <a:pt x="112" y="140"/>
                    <a:pt x="112" y="141"/>
                  </a:cubicBezTo>
                  <a:cubicBezTo>
                    <a:pt x="112" y="141"/>
                    <a:pt x="113" y="141"/>
                    <a:pt x="113" y="141"/>
                  </a:cubicBezTo>
                  <a:cubicBezTo>
                    <a:pt x="114" y="141"/>
                    <a:pt x="114" y="141"/>
                    <a:pt x="115" y="141"/>
                  </a:cubicBezTo>
                  <a:cubicBezTo>
                    <a:pt x="115" y="140"/>
                    <a:pt x="115" y="140"/>
                    <a:pt x="115" y="139"/>
                  </a:cubicBezTo>
                  <a:cubicBezTo>
                    <a:pt x="115" y="139"/>
                    <a:pt x="115" y="138"/>
                    <a:pt x="115" y="137"/>
                  </a:cubicBezTo>
                  <a:cubicBezTo>
                    <a:pt x="115" y="137"/>
                    <a:pt x="116" y="137"/>
                    <a:pt x="116" y="137"/>
                  </a:cubicBezTo>
                  <a:cubicBezTo>
                    <a:pt x="117" y="137"/>
                    <a:pt x="117" y="137"/>
                    <a:pt x="118" y="137"/>
                  </a:cubicBezTo>
                  <a:cubicBezTo>
                    <a:pt x="118" y="137"/>
                    <a:pt x="119" y="137"/>
                    <a:pt x="119" y="137"/>
                  </a:cubicBezTo>
                  <a:cubicBezTo>
                    <a:pt x="119" y="137"/>
                    <a:pt x="119" y="136"/>
                    <a:pt x="119" y="136"/>
                  </a:cubicBezTo>
                  <a:cubicBezTo>
                    <a:pt x="120" y="136"/>
                    <a:pt x="120" y="136"/>
                    <a:pt x="121" y="136"/>
                  </a:cubicBezTo>
                  <a:cubicBezTo>
                    <a:pt x="121" y="135"/>
                    <a:pt x="121" y="135"/>
                    <a:pt x="121" y="134"/>
                  </a:cubicBezTo>
                  <a:cubicBezTo>
                    <a:pt x="121" y="134"/>
                    <a:pt x="122" y="134"/>
                    <a:pt x="122" y="134"/>
                  </a:cubicBezTo>
                  <a:cubicBezTo>
                    <a:pt x="123" y="134"/>
                    <a:pt x="124" y="134"/>
                    <a:pt x="124" y="134"/>
                  </a:cubicBezTo>
                  <a:cubicBezTo>
                    <a:pt x="125" y="134"/>
                    <a:pt x="125" y="134"/>
                    <a:pt x="126" y="134"/>
                  </a:cubicBezTo>
                  <a:cubicBezTo>
                    <a:pt x="126" y="135"/>
                    <a:pt x="126" y="135"/>
                    <a:pt x="126" y="136"/>
                  </a:cubicBezTo>
                  <a:cubicBezTo>
                    <a:pt x="125" y="136"/>
                    <a:pt x="125" y="136"/>
                    <a:pt x="124" y="136"/>
                  </a:cubicBezTo>
                  <a:cubicBezTo>
                    <a:pt x="124" y="136"/>
                    <a:pt x="124" y="137"/>
                    <a:pt x="124" y="137"/>
                  </a:cubicBezTo>
                  <a:cubicBezTo>
                    <a:pt x="124" y="137"/>
                    <a:pt x="123" y="137"/>
                    <a:pt x="122" y="137"/>
                  </a:cubicBezTo>
                  <a:cubicBezTo>
                    <a:pt x="122" y="138"/>
                    <a:pt x="122" y="139"/>
                    <a:pt x="122" y="139"/>
                  </a:cubicBezTo>
                  <a:cubicBezTo>
                    <a:pt x="122" y="139"/>
                    <a:pt x="121" y="139"/>
                    <a:pt x="121" y="139"/>
                  </a:cubicBezTo>
                  <a:cubicBezTo>
                    <a:pt x="121" y="140"/>
                    <a:pt x="121" y="140"/>
                    <a:pt x="121" y="141"/>
                  </a:cubicBezTo>
                  <a:cubicBezTo>
                    <a:pt x="120" y="141"/>
                    <a:pt x="120" y="141"/>
                    <a:pt x="119" y="141"/>
                  </a:cubicBezTo>
                  <a:cubicBezTo>
                    <a:pt x="119" y="141"/>
                    <a:pt x="119" y="142"/>
                    <a:pt x="119" y="142"/>
                  </a:cubicBezTo>
                  <a:cubicBezTo>
                    <a:pt x="119" y="142"/>
                    <a:pt x="118" y="142"/>
                    <a:pt x="118" y="142"/>
                  </a:cubicBezTo>
                  <a:cubicBezTo>
                    <a:pt x="118" y="143"/>
                    <a:pt x="118" y="143"/>
                    <a:pt x="118" y="144"/>
                  </a:cubicBezTo>
                  <a:cubicBezTo>
                    <a:pt x="118" y="144"/>
                    <a:pt x="118" y="145"/>
                    <a:pt x="118" y="145"/>
                  </a:cubicBezTo>
                  <a:cubicBezTo>
                    <a:pt x="118" y="145"/>
                    <a:pt x="119" y="145"/>
                    <a:pt x="119" y="145"/>
                  </a:cubicBezTo>
                  <a:cubicBezTo>
                    <a:pt x="120" y="145"/>
                    <a:pt x="120" y="145"/>
                    <a:pt x="121" y="145"/>
                  </a:cubicBezTo>
                  <a:cubicBezTo>
                    <a:pt x="121" y="145"/>
                    <a:pt x="122" y="145"/>
                    <a:pt x="122" y="145"/>
                  </a:cubicBezTo>
                  <a:cubicBezTo>
                    <a:pt x="123" y="145"/>
                    <a:pt x="124" y="145"/>
                    <a:pt x="124" y="145"/>
                  </a:cubicBezTo>
                  <a:cubicBezTo>
                    <a:pt x="125" y="145"/>
                    <a:pt x="125" y="145"/>
                    <a:pt x="126" y="145"/>
                  </a:cubicBezTo>
                  <a:cubicBezTo>
                    <a:pt x="126" y="146"/>
                    <a:pt x="126" y="147"/>
                    <a:pt x="126" y="147"/>
                  </a:cubicBezTo>
                  <a:cubicBezTo>
                    <a:pt x="126" y="147"/>
                    <a:pt x="127" y="147"/>
                    <a:pt x="127" y="147"/>
                  </a:cubicBezTo>
                  <a:cubicBezTo>
                    <a:pt x="128" y="147"/>
                    <a:pt x="128" y="147"/>
                    <a:pt x="129" y="147"/>
                  </a:cubicBezTo>
                  <a:cubicBezTo>
                    <a:pt x="129" y="147"/>
                    <a:pt x="130" y="147"/>
                    <a:pt x="130" y="147"/>
                  </a:cubicBezTo>
                  <a:cubicBezTo>
                    <a:pt x="130" y="148"/>
                    <a:pt x="130" y="148"/>
                    <a:pt x="130" y="149"/>
                  </a:cubicBezTo>
                  <a:cubicBezTo>
                    <a:pt x="131" y="149"/>
                    <a:pt x="131" y="149"/>
                    <a:pt x="132" y="149"/>
                  </a:cubicBezTo>
                  <a:cubicBezTo>
                    <a:pt x="132" y="148"/>
                    <a:pt x="132" y="148"/>
                    <a:pt x="132" y="147"/>
                  </a:cubicBezTo>
                  <a:cubicBezTo>
                    <a:pt x="132" y="147"/>
                    <a:pt x="133" y="147"/>
                    <a:pt x="134" y="147"/>
                  </a:cubicBezTo>
                  <a:cubicBezTo>
                    <a:pt x="134" y="147"/>
                    <a:pt x="134" y="146"/>
                    <a:pt x="134" y="145"/>
                  </a:cubicBezTo>
                  <a:cubicBezTo>
                    <a:pt x="133" y="145"/>
                    <a:pt x="132" y="145"/>
                    <a:pt x="132" y="145"/>
                  </a:cubicBezTo>
                  <a:cubicBezTo>
                    <a:pt x="132" y="145"/>
                    <a:pt x="132" y="144"/>
                    <a:pt x="132" y="144"/>
                  </a:cubicBezTo>
                  <a:cubicBezTo>
                    <a:pt x="132" y="143"/>
                    <a:pt x="132" y="143"/>
                    <a:pt x="132" y="142"/>
                  </a:cubicBezTo>
                  <a:cubicBezTo>
                    <a:pt x="132" y="142"/>
                    <a:pt x="132" y="141"/>
                    <a:pt x="132" y="141"/>
                  </a:cubicBezTo>
                  <a:cubicBezTo>
                    <a:pt x="131" y="141"/>
                    <a:pt x="131" y="141"/>
                    <a:pt x="130" y="141"/>
                  </a:cubicBezTo>
                  <a:cubicBezTo>
                    <a:pt x="130" y="141"/>
                    <a:pt x="129" y="141"/>
                    <a:pt x="129" y="141"/>
                  </a:cubicBezTo>
                  <a:cubicBezTo>
                    <a:pt x="129" y="140"/>
                    <a:pt x="129" y="140"/>
                    <a:pt x="129" y="139"/>
                  </a:cubicBezTo>
                  <a:cubicBezTo>
                    <a:pt x="128" y="139"/>
                    <a:pt x="128" y="139"/>
                    <a:pt x="127" y="139"/>
                  </a:cubicBezTo>
                  <a:cubicBezTo>
                    <a:pt x="127" y="139"/>
                    <a:pt x="127" y="138"/>
                    <a:pt x="127" y="137"/>
                  </a:cubicBezTo>
                  <a:cubicBezTo>
                    <a:pt x="127" y="137"/>
                    <a:pt x="127" y="136"/>
                    <a:pt x="127" y="136"/>
                  </a:cubicBezTo>
                  <a:cubicBezTo>
                    <a:pt x="128" y="136"/>
                    <a:pt x="128" y="136"/>
                    <a:pt x="129" y="136"/>
                  </a:cubicBezTo>
                  <a:cubicBezTo>
                    <a:pt x="129" y="135"/>
                    <a:pt x="129" y="135"/>
                    <a:pt x="129" y="134"/>
                  </a:cubicBezTo>
                  <a:cubicBezTo>
                    <a:pt x="129" y="134"/>
                    <a:pt x="129" y="133"/>
                    <a:pt x="129" y="133"/>
                  </a:cubicBezTo>
                  <a:cubicBezTo>
                    <a:pt x="129" y="132"/>
                    <a:pt x="129" y="131"/>
                    <a:pt x="129" y="131"/>
                  </a:cubicBezTo>
                  <a:cubicBezTo>
                    <a:pt x="129" y="131"/>
                    <a:pt x="130" y="131"/>
                    <a:pt x="130" y="131"/>
                  </a:cubicBezTo>
                  <a:cubicBezTo>
                    <a:pt x="130" y="130"/>
                    <a:pt x="130" y="130"/>
                    <a:pt x="130" y="129"/>
                  </a:cubicBezTo>
                  <a:cubicBezTo>
                    <a:pt x="130" y="129"/>
                    <a:pt x="130" y="128"/>
                    <a:pt x="130" y="128"/>
                  </a:cubicBezTo>
                  <a:cubicBezTo>
                    <a:pt x="130" y="127"/>
                    <a:pt x="130" y="127"/>
                    <a:pt x="130" y="126"/>
                  </a:cubicBezTo>
                  <a:cubicBezTo>
                    <a:pt x="130" y="126"/>
                    <a:pt x="130" y="125"/>
                    <a:pt x="130" y="125"/>
                  </a:cubicBezTo>
                  <a:cubicBezTo>
                    <a:pt x="130" y="125"/>
                    <a:pt x="129" y="125"/>
                    <a:pt x="129" y="125"/>
                  </a:cubicBezTo>
                  <a:cubicBezTo>
                    <a:pt x="128" y="125"/>
                    <a:pt x="128" y="125"/>
                    <a:pt x="127" y="125"/>
                  </a:cubicBezTo>
                  <a:cubicBezTo>
                    <a:pt x="127" y="124"/>
                    <a:pt x="127" y="123"/>
                    <a:pt x="127" y="123"/>
                  </a:cubicBezTo>
                  <a:cubicBezTo>
                    <a:pt x="127" y="122"/>
                    <a:pt x="127" y="122"/>
                    <a:pt x="127" y="121"/>
                  </a:cubicBezTo>
                  <a:cubicBezTo>
                    <a:pt x="127" y="121"/>
                    <a:pt x="126" y="121"/>
                    <a:pt x="126" y="121"/>
                  </a:cubicBezTo>
                  <a:cubicBezTo>
                    <a:pt x="126" y="121"/>
                    <a:pt x="126" y="120"/>
                    <a:pt x="126" y="120"/>
                  </a:cubicBezTo>
                  <a:cubicBezTo>
                    <a:pt x="125" y="120"/>
                    <a:pt x="125" y="120"/>
                    <a:pt x="124" y="120"/>
                  </a:cubicBezTo>
                  <a:cubicBezTo>
                    <a:pt x="124" y="119"/>
                    <a:pt x="124" y="119"/>
                    <a:pt x="124" y="118"/>
                  </a:cubicBezTo>
                  <a:cubicBezTo>
                    <a:pt x="124" y="118"/>
                    <a:pt x="123" y="118"/>
                    <a:pt x="122" y="118"/>
                  </a:cubicBezTo>
                  <a:cubicBezTo>
                    <a:pt x="122" y="118"/>
                    <a:pt x="122" y="117"/>
                    <a:pt x="122" y="116"/>
                  </a:cubicBezTo>
                  <a:cubicBezTo>
                    <a:pt x="122" y="116"/>
                    <a:pt x="122" y="115"/>
                    <a:pt x="122" y="115"/>
                  </a:cubicBezTo>
                  <a:cubicBezTo>
                    <a:pt x="122" y="114"/>
                    <a:pt x="122" y="114"/>
                    <a:pt x="122" y="113"/>
                  </a:cubicBezTo>
                  <a:cubicBezTo>
                    <a:pt x="122" y="113"/>
                    <a:pt x="122" y="112"/>
                    <a:pt x="122" y="112"/>
                  </a:cubicBezTo>
                  <a:cubicBezTo>
                    <a:pt x="122" y="111"/>
                    <a:pt x="122" y="110"/>
                    <a:pt x="122" y="110"/>
                  </a:cubicBezTo>
                  <a:cubicBezTo>
                    <a:pt x="122" y="109"/>
                    <a:pt x="122" y="109"/>
                    <a:pt x="122" y="108"/>
                  </a:cubicBezTo>
                  <a:cubicBezTo>
                    <a:pt x="122" y="108"/>
                    <a:pt x="121" y="108"/>
                    <a:pt x="121" y="108"/>
                  </a:cubicBezTo>
                  <a:cubicBezTo>
                    <a:pt x="121" y="108"/>
                    <a:pt x="121" y="107"/>
                    <a:pt x="121" y="107"/>
                  </a:cubicBezTo>
                  <a:cubicBezTo>
                    <a:pt x="121" y="106"/>
                    <a:pt x="121" y="106"/>
                    <a:pt x="121" y="105"/>
                  </a:cubicBezTo>
                  <a:cubicBezTo>
                    <a:pt x="121" y="105"/>
                    <a:pt x="121" y="104"/>
                    <a:pt x="121" y="104"/>
                  </a:cubicBezTo>
                  <a:cubicBezTo>
                    <a:pt x="121" y="103"/>
                    <a:pt x="121" y="102"/>
                    <a:pt x="121" y="102"/>
                  </a:cubicBezTo>
                  <a:cubicBezTo>
                    <a:pt x="121" y="101"/>
                    <a:pt x="121" y="101"/>
                    <a:pt x="121" y="100"/>
                  </a:cubicBezTo>
                  <a:cubicBezTo>
                    <a:pt x="120" y="100"/>
                    <a:pt x="120" y="100"/>
                    <a:pt x="119" y="100"/>
                  </a:cubicBezTo>
                  <a:cubicBezTo>
                    <a:pt x="119" y="100"/>
                    <a:pt x="118" y="100"/>
                    <a:pt x="118" y="100"/>
                  </a:cubicBezTo>
                  <a:cubicBezTo>
                    <a:pt x="117" y="100"/>
                    <a:pt x="117" y="100"/>
                    <a:pt x="116" y="100"/>
                  </a:cubicBezTo>
                  <a:cubicBezTo>
                    <a:pt x="116" y="101"/>
                    <a:pt x="116" y="101"/>
                    <a:pt x="116" y="102"/>
                  </a:cubicBezTo>
                  <a:cubicBezTo>
                    <a:pt x="116" y="102"/>
                    <a:pt x="115" y="102"/>
                    <a:pt x="115" y="102"/>
                  </a:cubicBezTo>
                  <a:cubicBezTo>
                    <a:pt x="115" y="102"/>
                    <a:pt x="115" y="103"/>
                    <a:pt x="115" y="104"/>
                  </a:cubicBezTo>
                  <a:cubicBezTo>
                    <a:pt x="115" y="104"/>
                    <a:pt x="115" y="105"/>
                    <a:pt x="115" y="105"/>
                  </a:cubicBezTo>
                  <a:cubicBezTo>
                    <a:pt x="114" y="105"/>
                    <a:pt x="114" y="105"/>
                    <a:pt x="113" y="105"/>
                  </a:cubicBezTo>
                  <a:cubicBezTo>
                    <a:pt x="113" y="105"/>
                    <a:pt x="112" y="105"/>
                    <a:pt x="112" y="105"/>
                  </a:cubicBezTo>
                  <a:cubicBezTo>
                    <a:pt x="111" y="105"/>
                    <a:pt x="111" y="105"/>
                    <a:pt x="110" y="105"/>
                  </a:cubicBezTo>
                  <a:cubicBezTo>
                    <a:pt x="110" y="105"/>
                    <a:pt x="109" y="105"/>
                    <a:pt x="108" y="105"/>
                  </a:cubicBezTo>
                  <a:cubicBezTo>
                    <a:pt x="108" y="105"/>
                    <a:pt x="108" y="104"/>
                    <a:pt x="108" y="104"/>
                  </a:cubicBezTo>
                  <a:cubicBezTo>
                    <a:pt x="108" y="103"/>
                    <a:pt x="108" y="102"/>
                    <a:pt x="108" y="102"/>
                  </a:cubicBezTo>
                  <a:cubicBezTo>
                    <a:pt x="108" y="101"/>
                    <a:pt x="108" y="101"/>
                    <a:pt x="108" y="100"/>
                  </a:cubicBezTo>
                  <a:cubicBezTo>
                    <a:pt x="108" y="100"/>
                    <a:pt x="108" y="99"/>
                    <a:pt x="108" y="99"/>
                  </a:cubicBezTo>
                  <a:cubicBezTo>
                    <a:pt x="109" y="99"/>
                    <a:pt x="110" y="99"/>
                    <a:pt x="110" y="99"/>
                  </a:cubicBezTo>
                  <a:cubicBezTo>
                    <a:pt x="110" y="98"/>
                    <a:pt x="110" y="98"/>
                    <a:pt x="110" y="97"/>
                  </a:cubicBezTo>
                  <a:cubicBezTo>
                    <a:pt x="110" y="97"/>
                    <a:pt x="109" y="97"/>
                    <a:pt x="108" y="97"/>
                  </a:cubicBezTo>
                  <a:cubicBezTo>
                    <a:pt x="108" y="97"/>
                    <a:pt x="108" y="96"/>
                    <a:pt x="108" y="95"/>
                  </a:cubicBezTo>
                  <a:cubicBezTo>
                    <a:pt x="108" y="95"/>
                    <a:pt x="107" y="95"/>
                    <a:pt x="107" y="95"/>
                  </a:cubicBezTo>
                  <a:cubicBezTo>
                    <a:pt x="107" y="95"/>
                    <a:pt x="107" y="94"/>
                    <a:pt x="107" y="94"/>
                  </a:cubicBezTo>
                  <a:cubicBezTo>
                    <a:pt x="107" y="93"/>
                    <a:pt x="107" y="93"/>
                    <a:pt x="107" y="92"/>
                  </a:cubicBezTo>
                  <a:cubicBezTo>
                    <a:pt x="106" y="92"/>
                    <a:pt x="106" y="92"/>
                    <a:pt x="105" y="92"/>
                  </a:cubicBezTo>
                  <a:cubicBezTo>
                    <a:pt x="105" y="92"/>
                    <a:pt x="105" y="91"/>
                    <a:pt x="105" y="91"/>
                  </a:cubicBezTo>
                  <a:cubicBezTo>
                    <a:pt x="105" y="91"/>
                    <a:pt x="104" y="91"/>
                    <a:pt x="104" y="91"/>
                  </a:cubicBezTo>
                  <a:cubicBezTo>
                    <a:pt x="104" y="90"/>
                    <a:pt x="104" y="90"/>
                    <a:pt x="104" y="89"/>
                  </a:cubicBezTo>
                  <a:cubicBezTo>
                    <a:pt x="103" y="89"/>
                    <a:pt x="103" y="89"/>
                    <a:pt x="102" y="89"/>
                  </a:cubicBezTo>
                  <a:cubicBezTo>
                    <a:pt x="102" y="89"/>
                    <a:pt x="102" y="88"/>
                    <a:pt x="102" y="87"/>
                  </a:cubicBezTo>
                  <a:cubicBezTo>
                    <a:pt x="102" y="87"/>
                    <a:pt x="101" y="87"/>
                    <a:pt x="101" y="87"/>
                  </a:cubicBezTo>
                  <a:cubicBezTo>
                    <a:pt x="101" y="88"/>
                    <a:pt x="101" y="89"/>
                    <a:pt x="101" y="89"/>
                  </a:cubicBezTo>
                  <a:cubicBezTo>
                    <a:pt x="100" y="89"/>
                    <a:pt x="100" y="89"/>
                    <a:pt x="99" y="89"/>
                  </a:cubicBezTo>
                  <a:cubicBezTo>
                    <a:pt x="98" y="89"/>
                    <a:pt x="98" y="89"/>
                    <a:pt x="97" y="89"/>
                  </a:cubicBezTo>
                  <a:cubicBezTo>
                    <a:pt x="97" y="89"/>
                    <a:pt x="97" y="88"/>
                    <a:pt x="97" y="87"/>
                  </a:cubicBezTo>
                  <a:cubicBezTo>
                    <a:pt x="97" y="87"/>
                    <a:pt x="96" y="87"/>
                    <a:pt x="96" y="87"/>
                  </a:cubicBezTo>
                  <a:cubicBezTo>
                    <a:pt x="96" y="88"/>
                    <a:pt x="96" y="89"/>
                    <a:pt x="96" y="89"/>
                  </a:cubicBezTo>
                  <a:cubicBezTo>
                    <a:pt x="95" y="89"/>
                    <a:pt x="95" y="89"/>
                    <a:pt x="94" y="89"/>
                  </a:cubicBezTo>
                  <a:cubicBezTo>
                    <a:pt x="94" y="90"/>
                    <a:pt x="94" y="90"/>
                    <a:pt x="94" y="91"/>
                  </a:cubicBezTo>
                  <a:cubicBezTo>
                    <a:pt x="94" y="91"/>
                    <a:pt x="94" y="92"/>
                    <a:pt x="94" y="92"/>
                  </a:cubicBezTo>
                  <a:cubicBezTo>
                    <a:pt x="94" y="93"/>
                    <a:pt x="94" y="93"/>
                    <a:pt x="94" y="94"/>
                  </a:cubicBezTo>
                  <a:cubicBezTo>
                    <a:pt x="94" y="94"/>
                    <a:pt x="93" y="94"/>
                    <a:pt x="93" y="94"/>
                  </a:cubicBezTo>
                  <a:cubicBezTo>
                    <a:pt x="93" y="94"/>
                    <a:pt x="93" y="95"/>
                    <a:pt x="93" y="95"/>
                  </a:cubicBezTo>
                  <a:cubicBezTo>
                    <a:pt x="93" y="96"/>
                    <a:pt x="93" y="97"/>
                    <a:pt x="93" y="97"/>
                  </a:cubicBezTo>
                  <a:cubicBezTo>
                    <a:pt x="93" y="98"/>
                    <a:pt x="93" y="98"/>
                    <a:pt x="93" y="99"/>
                  </a:cubicBezTo>
                  <a:cubicBezTo>
                    <a:pt x="92" y="99"/>
                    <a:pt x="92" y="99"/>
                    <a:pt x="91" y="99"/>
                  </a:cubicBezTo>
                  <a:cubicBezTo>
                    <a:pt x="91" y="99"/>
                    <a:pt x="90" y="99"/>
                    <a:pt x="90" y="99"/>
                  </a:cubicBezTo>
                  <a:cubicBezTo>
                    <a:pt x="90" y="99"/>
                    <a:pt x="90" y="100"/>
                    <a:pt x="90" y="100"/>
                  </a:cubicBezTo>
                  <a:cubicBezTo>
                    <a:pt x="89" y="100"/>
                    <a:pt x="89" y="100"/>
                    <a:pt x="88" y="100"/>
                  </a:cubicBezTo>
                  <a:cubicBezTo>
                    <a:pt x="88" y="101"/>
                    <a:pt x="88" y="101"/>
                    <a:pt x="88" y="102"/>
                  </a:cubicBezTo>
                  <a:cubicBezTo>
                    <a:pt x="88" y="102"/>
                    <a:pt x="88" y="103"/>
                    <a:pt x="88" y="104"/>
                  </a:cubicBezTo>
                  <a:cubicBezTo>
                    <a:pt x="89" y="104"/>
                    <a:pt x="89" y="104"/>
                    <a:pt x="90" y="104"/>
                  </a:cubicBezTo>
                  <a:cubicBezTo>
                    <a:pt x="90" y="104"/>
                    <a:pt x="90" y="105"/>
                    <a:pt x="90" y="105"/>
                  </a:cubicBezTo>
                  <a:cubicBezTo>
                    <a:pt x="90" y="105"/>
                    <a:pt x="91" y="105"/>
                    <a:pt x="91" y="105"/>
                  </a:cubicBezTo>
                  <a:cubicBezTo>
                    <a:pt x="91" y="106"/>
                    <a:pt x="91" y="106"/>
                    <a:pt x="91" y="107"/>
                  </a:cubicBezTo>
                  <a:cubicBezTo>
                    <a:pt x="91" y="107"/>
                    <a:pt x="91" y="108"/>
                    <a:pt x="91" y="108"/>
                  </a:cubicBezTo>
                  <a:cubicBezTo>
                    <a:pt x="91" y="108"/>
                    <a:pt x="90" y="108"/>
                    <a:pt x="90" y="108"/>
                  </a:cubicBezTo>
                  <a:cubicBezTo>
                    <a:pt x="90" y="109"/>
                    <a:pt x="90" y="109"/>
                    <a:pt x="90" y="110"/>
                  </a:cubicBezTo>
                  <a:cubicBezTo>
                    <a:pt x="90" y="110"/>
                    <a:pt x="90" y="111"/>
                    <a:pt x="90" y="112"/>
                  </a:cubicBezTo>
                  <a:cubicBezTo>
                    <a:pt x="90" y="112"/>
                    <a:pt x="90" y="113"/>
                    <a:pt x="90" y="113"/>
                  </a:cubicBezTo>
                  <a:cubicBezTo>
                    <a:pt x="89" y="113"/>
                    <a:pt x="89" y="113"/>
                    <a:pt x="88" y="113"/>
                  </a:cubicBezTo>
                  <a:cubicBezTo>
                    <a:pt x="88" y="113"/>
                    <a:pt x="87" y="113"/>
                    <a:pt x="87" y="113"/>
                  </a:cubicBezTo>
                  <a:cubicBezTo>
                    <a:pt x="87" y="114"/>
                    <a:pt x="87" y="114"/>
                    <a:pt x="87" y="115"/>
                  </a:cubicBezTo>
                  <a:cubicBezTo>
                    <a:pt x="86" y="115"/>
                    <a:pt x="85" y="115"/>
                    <a:pt x="85" y="115"/>
                  </a:cubicBezTo>
                  <a:cubicBezTo>
                    <a:pt x="84" y="115"/>
                    <a:pt x="84" y="115"/>
                    <a:pt x="83" y="115"/>
                  </a:cubicBezTo>
                  <a:cubicBezTo>
                    <a:pt x="83" y="115"/>
                    <a:pt x="82" y="115"/>
                    <a:pt x="82" y="115"/>
                  </a:cubicBezTo>
                  <a:cubicBezTo>
                    <a:pt x="82" y="115"/>
                    <a:pt x="82" y="116"/>
                    <a:pt x="82" y="116"/>
                  </a:cubicBezTo>
                  <a:cubicBezTo>
                    <a:pt x="82" y="117"/>
                    <a:pt x="82" y="118"/>
                    <a:pt x="82" y="118"/>
                  </a:cubicBezTo>
                  <a:cubicBezTo>
                    <a:pt x="82" y="119"/>
                    <a:pt x="82" y="119"/>
                    <a:pt x="82" y="120"/>
                  </a:cubicBezTo>
                  <a:cubicBezTo>
                    <a:pt x="82" y="120"/>
                    <a:pt x="82" y="121"/>
                    <a:pt x="82" y="121"/>
                  </a:cubicBezTo>
                  <a:cubicBezTo>
                    <a:pt x="81" y="121"/>
                    <a:pt x="81" y="121"/>
                    <a:pt x="80" y="121"/>
                  </a:cubicBezTo>
                  <a:cubicBezTo>
                    <a:pt x="80" y="122"/>
                    <a:pt x="80" y="122"/>
                    <a:pt x="80" y="123"/>
                  </a:cubicBezTo>
                  <a:cubicBezTo>
                    <a:pt x="80" y="123"/>
                    <a:pt x="80" y="124"/>
                    <a:pt x="80" y="125"/>
                  </a:cubicBezTo>
                  <a:cubicBezTo>
                    <a:pt x="80" y="125"/>
                    <a:pt x="80" y="126"/>
                    <a:pt x="80" y="126"/>
                  </a:cubicBezTo>
                  <a:cubicBezTo>
                    <a:pt x="80" y="126"/>
                    <a:pt x="79" y="126"/>
                    <a:pt x="79" y="126"/>
                  </a:cubicBezTo>
                  <a:cubicBezTo>
                    <a:pt x="78" y="126"/>
                    <a:pt x="78" y="126"/>
                    <a:pt x="77" y="126"/>
                  </a:cubicBezTo>
                  <a:cubicBezTo>
                    <a:pt x="77" y="126"/>
                    <a:pt x="76" y="126"/>
                    <a:pt x="76" y="126"/>
                  </a:cubicBezTo>
                  <a:cubicBezTo>
                    <a:pt x="76" y="126"/>
                    <a:pt x="76" y="125"/>
                    <a:pt x="76" y="125"/>
                  </a:cubicBezTo>
                  <a:cubicBezTo>
                    <a:pt x="76" y="125"/>
                    <a:pt x="77" y="125"/>
                    <a:pt x="77" y="125"/>
                  </a:cubicBezTo>
                  <a:cubicBezTo>
                    <a:pt x="77" y="124"/>
                    <a:pt x="77" y="123"/>
                    <a:pt x="77" y="123"/>
                  </a:cubicBezTo>
                  <a:cubicBezTo>
                    <a:pt x="78" y="123"/>
                    <a:pt x="78" y="123"/>
                    <a:pt x="79" y="123"/>
                  </a:cubicBezTo>
                  <a:cubicBezTo>
                    <a:pt x="79" y="122"/>
                    <a:pt x="79" y="122"/>
                    <a:pt x="79" y="121"/>
                  </a:cubicBezTo>
                  <a:cubicBezTo>
                    <a:pt x="78" y="121"/>
                    <a:pt x="78" y="121"/>
                    <a:pt x="77" y="121"/>
                  </a:cubicBezTo>
                  <a:cubicBezTo>
                    <a:pt x="77" y="121"/>
                    <a:pt x="77" y="120"/>
                    <a:pt x="77" y="120"/>
                  </a:cubicBezTo>
                  <a:cubicBezTo>
                    <a:pt x="77" y="119"/>
                    <a:pt x="77" y="119"/>
                    <a:pt x="77" y="118"/>
                  </a:cubicBezTo>
                  <a:cubicBezTo>
                    <a:pt x="77" y="118"/>
                    <a:pt x="77" y="117"/>
                    <a:pt x="77" y="116"/>
                  </a:cubicBezTo>
                  <a:cubicBezTo>
                    <a:pt x="77" y="116"/>
                    <a:pt x="77" y="115"/>
                    <a:pt x="77" y="115"/>
                  </a:cubicBezTo>
                  <a:cubicBezTo>
                    <a:pt x="77" y="114"/>
                    <a:pt x="77" y="114"/>
                    <a:pt x="77" y="113"/>
                  </a:cubicBezTo>
                  <a:cubicBezTo>
                    <a:pt x="77" y="113"/>
                    <a:pt x="76" y="113"/>
                    <a:pt x="76" y="113"/>
                  </a:cubicBezTo>
                  <a:cubicBezTo>
                    <a:pt x="75" y="113"/>
                    <a:pt x="75" y="113"/>
                    <a:pt x="74" y="113"/>
                  </a:cubicBezTo>
                  <a:cubicBezTo>
                    <a:pt x="74" y="113"/>
                    <a:pt x="74" y="112"/>
                    <a:pt x="74" y="112"/>
                  </a:cubicBezTo>
                  <a:cubicBezTo>
                    <a:pt x="74" y="112"/>
                    <a:pt x="73" y="112"/>
                    <a:pt x="73" y="112"/>
                  </a:cubicBezTo>
                  <a:cubicBezTo>
                    <a:pt x="72" y="112"/>
                    <a:pt x="71" y="112"/>
                    <a:pt x="71" y="112"/>
                  </a:cubicBezTo>
                  <a:cubicBezTo>
                    <a:pt x="71" y="111"/>
                    <a:pt x="71" y="110"/>
                    <a:pt x="71" y="110"/>
                  </a:cubicBezTo>
                  <a:cubicBezTo>
                    <a:pt x="71" y="109"/>
                    <a:pt x="71" y="109"/>
                    <a:pt x="71" y="108"/>
                  </a:cubicBezTo>
                  <a:cubicBezTo>
                    <a:pt x="70" y="108"/>
                    <a:pt x="70" y="108"/>
                    <a:pt x="69" y="108"/>
                  </a:cubicBezTo>
                  <a:cubicBezTo>
                    <a:pt x="69" y="108"/>
                    <a:pt x="68" y="108"/>
                    <a:pt x="68" y="108"/>
                  </a:cubicBezTo>
                  <a:cubicBezTo>
                    <a:pt x="68" y="108"/>
                    <a:pt x="68" y="107"/>
                    <a:pt x="68" y="107"/>
                  </a:cubicBezTo>
                  <a:cubicBezTo>
                    <a:pt x="68" y="106"/>
                    <a:pt x="68" y="106"/>
                    <a:pt x="68" y="105"/>
                  </a:cubicBezTo>
                  <a:cubicBezTo>
                    <a:pt x="67" y="105"/>
                    <a:pt x="67" y="105"/>
                    <a:pt x="66" y="105"/>
                  </a:cubicBezTo>
                  <a:cubicBezTo>
                    <a:pt x="66" y="105"/>
                    <a:pt x="65" y="105"/>
                    <a:pt x="65" y="105"/>
                  </a:cubicBezTo>
                  <a:cubicBezTo>
                    <a:pt x="65" y="105"/>
                    <a:pt x="65" y="104"/>
                    <a:pt x="65" y="104"/>
                  </a:cubicBezTo>
                  <a:cubicBezTo>
                    <a:pt x="64" y="104"/>
                    <a:pt x="64" y="104"/>
                    <a:pt x="63" y="104"/>
                  </a:cubicBezTo>
                  <a:cubicBezTo>
                    <a:pt x="63" y="104"/>
                    <a:pt x="62" y="104"/>
                    <a:pt x="61" y="104"/>
                  </a:cubicBezTo>
                  <a:cubicBezTo>
                    <a:pt x="61" y="103"/>
                    <a:pt x="61" y="102"/>
                    <a:pt x="61" y="102"/>
                  </a:cubicBezTo>
                  <a:cubicBezTo>
                    <a:pt x="61" y="102"/>
                    <a:pt x="60" y="102"/>
                    <a:pt x="60" y="102"/>
                  </a:cubicBezTo>
                  <a:cubicBezTo>
                    <a:pt x="60" y="101"/>
                    <a:pt x="60" y="101"/>
                    <a:pt x="60" y="100"/>
                  </a:cubicBezTo>
                  <a:cubicBezTo>
                    <a:pt x="60" y="100"/>
                    <a:pt x="60" y="99"/>
                    <a:pt x="60" y="99"/>
                  </a:cubicBezTo>
                  <a:cubicBezTo>
                    <a:pt x="60" y="98"/>
                    <a:pt x="60" y="98"/>
                    <a:pt x="60" y="97"/>
                  </a:cubicBezTo>
                  <a:cubicBezTo>
                    <a:pt x="60" y="97"/>
                    <a:pt x="60" y="96"/>
                    <a:pt x="60" y="95"/>
                  </a:cubicBezTo>
                  <a:cubicBezTo>
                    <a:pt x="59" y="95"/>
                    <a:pt x="59" y="95"/>
                    <a:pt x="58" y="95"/>
                  </a:cubicBezTo>
                  <a:cubicBezTo>
                    <a:pt x="58" y="95"/>
                    <a:pt x="58" y="94"/>
                    <a:pt x="58" y="94"/>
                  </a:cubicBezTo>
                  <a:cubicBezTo>
                    <a:pt x="58" y="93"/>
                    <a:pt x="58" y="93"/>
                    <a:pt x="58" y="92"/>
                  </a:cubicBezTo>
                  <a:cubicBezTo>
                    <a:pt x="59" y="92"/>
                    <a:pt x="59" y="92"/>
                    <a:pt x="60" y="92"/>
                  </a:cubicBezTo>
                  <a:cubicBezTo>
                    <a:pt x="60" y="92"/>
                    <a:pt x="60" y="91"/>
                    <a:pt x="60" y="91"/>
                  </a:cubicBezTo>
                  <a:cubicBezTo>
                    <a:pt x="60" y="90"/>
                    <a:pt x="60" y="90"/>
                    <a:pt x="60" y="89"/>
                  </a:cubicBezTo>
                  <a:cubicBezTo>
                    <a:pt x="60" y="89"/>
                    <a:pt x="61" y="89"/>
                    <a:pt x="61" y="89"/>
                  </a:cubicBezTo>
                  <a:cubicBezTo>
                    <a:pt x="62" y="89"/>
                    <a:pt x="63" y="89"/>
                    <a:pt x="63" y="89"/>
                  </a:cubicBezTo>
                  <a:cubicBezTo>
                    <a:pt x="63" y="89"/>
                    <a:pt x="63" y="88"/>
                    <a:pt x="63" y="87"/>
                  </a:cubicBezTo>
                  <a:cubicBezTo>
                    <a:pt x="63" y="87"/>
                    <a:pt x="63" y="86"/>
                    <a:pt x="63" y="86"/>
                  </a:cubicBezTo>
                  <a:cubicBezTo>
                    <a:pt x="64" y="86"/>
                    <a:pt x="64" y="86"/>
                    <a:pt x="65" y="86"/>
                  </a:cubicBezTo>
                  <a:cubicBezTo>
                    <a:pt x="65" y="85"/>
                    <a:pt x="65" y="85"/>
                    <a:pt x="65" y="84"/>
                  </a:cubicBezTo>
                  <a:cubicBezTo>
                    <a:pt x="65" y="84"/>
                    <a:pt x="66" y="84"/>
                    <a:pt x="66" y="84"/>
                  </a:cubicBezTo>
                  <a:cubicBezTo>
                    <a:pt x="67" y="84"/>
                    <a:pt x="67" y="84"/>
                    <a:pt x="68" y="84"/>
                  </a:cubicBezTo>
                  <a:cubicBezTo>
                    <a:pt x="68" y="84"/>
                    <a:pt x="68" y="83"/>
                    <a:pt x="68" y="83"/>
                  </a:cubicBezTo>
                  <a:cubicBezTo>
                    <a:pt x="68" y="83"/>
                    <a:pt x="69" y="83"/>
                    <a:pt x="69" y="83"/>
                  </a:cubicBezTo>
                  <a:cubicBezTo>
                    <a:pt x="70" y="83"/>
                    <a:pt x="70" y="83"/>
                    <a:pt x="71" y="83"/>
                  </a:cubicBezTo>
                  <a:cubicBezTo>
                    <a:pt x="71" y="82"/>
                    <a:pt x="71" y="81"/>
                    <a:pt x="71" y="81"/>
                  </a:cubicBezTo>
                  <a:cubicBezTo>
                    <a:pt x="71" y="81"/>
                    <a:pt x="72" y="81"/>
                    <a:pt x="73" y="81"/>
                  </a:cubicBezTo>
                  <a:cubicBezTo>
                    <a:pt x="73" y="80"/>
                    <a:pt x="73" y="80"/>
                    <a:pt x="73" y="79"/>
                  </a:cubicBezTo>
                  <a:cubicBezTo>
                    <a:pt x="73" y="79"/>
                    <a:pt x="74" y="79"/>
                    <a:pt x="74" y="79"/>
                  </a:cubicBezTo>
                  <a:cubicBezTo>
                    <a:pt x="75" y="79"/>
                    <a:pt x="75" y="79"/>
                    <a:pt x="76" y="79"/>
                  </a:cubicBezTo>
                  <a:cubicBezTo>
                    <a:pt x="76" y="79"/>
                    <a:pt x="77" y="79"/>
                    <a:pt x="77" y="79"/>
                  </a:cubicBezTo>
                  <a:cubicBezTo>
                    <a:pt x="78" y="79"/>
                    <a:pt x="78" y="79"/>
                    <a:pt x="79" y="79"/>
                  </a:cubicBezTo>
                  <a:cubicBezTo>
                    <a:pt x="79" y="79"/>
                    <a:pt x="79" y="78"/>
                    <a:pt x="79" y="78"/>
                  </a:cubicBezTo>
                  <a:cubicBezTo>
                    <a:pt x="79" y="77"/>
                    <a:pt x="79" y="77"/>
                    <a:pt x="79" y="76"/>
                  </a:cubicBezTo>
                  <a:cubicBezTo>
                    <a:pt x="79" y="76"/>
                    <a:pt x="80" y="76"/>
                    <a:pt x="80" y="76"/>
                  </a:cubicBezTo>
                  <a:cubicBezTo>
                    <a:pt x="80" y="76"/>
                    <a:pt x="80" y="75"/>
                    <a:pt x="80" y="75"/>
                  </a:cubicBezTo>
                  <a:cubicBezTo>
                    <a:pt x="81" y="75"/>
                    <a:pt x="81" y="75"/>
                    <a:pt x="82" y="75"/>
                  </a:cubicBezTo>
                  <a:cubicBezTo>
                    <a:pt x="82" y="74"/>
                    <a:pt x="82" y="73"/>
                    <a:pt x="82" y="73"/>
                  </a:cubicBezTo>
                  <a:cubicBezTo>
                    <a:pt x="82" y="73"/>
                    <a:pt x="83" y="73"/>
                    <a:pt x="83" y="73"/>
                  </a:cubicBezTo>
                  <a:cubicBezTo>
                    <a:pt x="83" y="72"/>
                    <a:pt x="83" y="72"/>
                    <a:pt x="83" y="71"/>
                  </a:cubicBezTo>
                  <a:cubicBezTo>
                    <a:pt x="84" y="71"/>
                    <a:pt x="84" y="71"/>
                    <a:pt x="85" y="71"/>
                  </a:cubicBezTo>
                  <a:cubicBezTo>
                    <a:pt x="85" y="72"/>
                    <a:pt x="85" y="72"/>
                    <a:pt x="85" y="73"/>
                  </a:cubicBezTo>
                  <a:cubicBezTo>
                    <a:pt x="84" y="73"/>
                    <a:pt x="84" y="73"/>
                    <a:pt x="83" y="73"/>
                  </a:cubicBezTo>
                  <a:cubicBezTo>
                    <a:pt x="83" y="73"/>
                    <a:pt x="83" y="74"/>
                    <a:pt x="83" y="75"/>
                  </a:cubicBezTo>
                  <a:cubicBezTo>
                    <a:pt x="83" y="75"/>
                    <a:pt x="83" y="76"/>
                    <a:pt x="83" y="76"/>
                  </a:cubicBezTo>
                  <a:cubicBezTo>
                    <a:pt x="83" y="76"/>
                    <a:pt x="82" y="76"/>
                    <a:pt x="82" y="76"/>
                  </a:cubicBezTo>
                  <a:cubicBezTo>
                    <a:pt x="82" y="77"/>
                    <a:pt x="82" y="77"/>
                    <a:pt x="82" y="78"/>
                  </a:cubicBezTo>
                  <a:cubicBezTo>
                    <a:pt x="81" y="78"/>
                    <a:pt x="81" y="78"/>
                    <a:pt x="80" y="78"/>
                  </a:cubicBezTo>
                  <a:cubicBezTo>
                    <a:pt x="80" y="78"/>
                    <a:pt x="80" y="79"/>
                    <a:pt x="80" y="79"/>
                  </a:cubicBezTo>
                  <a:cubicBezTo>
                    <a:pt x="80" y="80"/>
                    <a:pt x="80" y="80"/>
                    <a:pt x="80" y="81"/>
                  </a:cubicBezTo>
                  <a:cubicBezTo>
                    <a:pt x="80" y="81"/>
                    <a:pt x="80" y="82"/>
                    <a:pt x="80" y="83"/>
                  </a:cubicBezTo>
                  <a:cubicBezTo>
                    <a:pt x="81" y="83"/>
                    <a:pt x="81" y="83"/>
                    <a:pt x="82" y="83"/>
                  </a:cubicBezTo>
                  <a:cubicBezTo>
                    <a:pt x="82" y="83"/>
                    <a:pt x="82" y="84"/>
                    <a:pt x="82" y="84"/>
                  </a:cubicBezTo>
                  <a:cubicBezTo>
                    <a:pt x="82" y="84"/>
                    <a:pt x="83" y="84"/>
                    <a:pt x="83" y="84"/>
                  </a:cubicBezTo>
                  <a:cubicBezTo>
                    <a:pt x="84" y="84"/>
                    <a:pt x="84" y="84"/>
                    <a:pt x="85" y="84"/>
                  </a:cubicBezTo>
                  <a:cubicBezTo>
                    <a:pt x="85" y="84"/>
                    <a:pt x="85" y="83"/>
                    <a:pt x="85" y="83"/>
                  </a:cubicBezTo>
                  <a:cubicBezTo>
                    <a:pt x="85" y="83"/>
                    <a:pt x="86" y="83"/>
                    <a:pt x="87" y="83"/>
                  </a:cubicBezTo>
                  <a:cubicBezTo>
                    <a:pt x="87" y="82"/>
                    <a:pt x="87" y="81"/>
                    <a:pt x="87" y="81"/>
                  </a:cubicBezTo>
                  <a:cubicBezTo>
                    <a:pt x="87" y="81"/>
                    <a:pt x="88" y="81"/>
                    <a:pt x="88" y="81"/>
                  </a:cubicBezTo>
                  <a:cubicBezTo>
                    <a:pt x="88" y="81"/>
                    <a:pt x="88" y="82"/>
                    <a:pt x="88" y="83"/>
                  </a:cubicBezTo>
                  <a:cubicBezTo>
                    <a:pt x="89" y="83"/>
                    <a:pt x="89" y="83"/>
                    <a:pt x="90" y="83"/>
                  </a:cubicBezTo>
                  <a:cubicBezTo>
                    <a:pt x="90" y="83"/>
                    <a:pt x="90" y="84"/>
                    <a:pt x="90" y="84"/>
                  </a:cubicBezTo>
                  <a:cubicBezTo>
                    <a:pt x="90" y="84"/>
                    <a:pt x="91" y="84"/>
                    <a:pt x="91" y="84"/>
                  </a:cubicBezTo>
                  <a:cubicBezTo>
                    <a:pt x="92" y="84"/>
                    <a:pt x="92" y="84"/>
                    <a:pt x="93" y="84"/>
                  </a:cubicBezTo>
                  <a:cubicBezTo>
                    <a:pt x="93" y="84"/>
                    <a:pt x="93" y="83"/>
                    <a:pt x="93" y="83"/>
                  </a:cubicBezTo>
                  <a:cubicBezTo>
                    <a:pt x="93" y="82"/>
                    <a:pt x="93" y="81"/>
                    <a:pt x="93" y="81"/>
                  </a:cubicBezTo>
                  <a:cubicBezTo>
                    <a:pt x="92" y="81"/>
                    <a:pt x="92" y="81"/>
                    <a:pt x="91" y="81"/>
                  </a:cubicBezTo>
                  <a:cubicBezTo>
                    <a:pt x="91" y="80"/>
                    <a:pt x="91" y="80"/>
                    <a:pt x="91" y="79"/>
                  </a:cubicBezTo>
                  <a:cubicBezTo>
                    <a:pt x="91" y="79"/>
                    <a:pt x="91" y="78"/>
                    <a:pt x="91" y="78"/>
                  </a:cubicBezTo>
                  <a:cubicBezTo>
                    <a:pt x="91" y="77"/>
                    <a:pt x="91" y="77"/>
                    <a:pt x="91" y="76"/>
                  </a:cubicBezTo>
                  <a:cubicBezTo>
                    <a:pt x="91" y="76"/>
                    <a:pt x="90" y="76"/>
                    <a:pt x="90" y="76"/>
                  </a:cubicBezTo>
                  <a:cubicBezTo>
                    <a:pt x="89" y="76"/>
                    <a:pt x="89" y="76"/>
                    <a:pt x="88" y="76"/>
                  </a:cubicBezTo>
                  <a:cubicBezTo>
                    <a:pt x="88" y="76"/>
                    <a:pt x="88" y="75"/>
                    <a:pt x="88" y="75"/>
                  </a:cubicBezTo>
                  <a:cubicBezTo>
                    <a:pt x="88" y="75"/>
                    <a:pt x="87" y="75"/>
                    <a:pt x="87" y="75"/>
                  </a:cubicBezTo>
                  <a:cubicBezTo>
                    <a:pt x="87" y="74"/>
                    <a:pt x="87" y="73"/>
                    <a:pt x="87" y="73"/>
                  </a:cubicBezTo>
                  <a:cubicBezTo>
                    <a:pt x="87" y="72"/>
                    <a:pt x="87" y="72"/>
                    <a:pt x="87" y="71"/>
                  </a:cubicBezTo>
                  <a:cubicBezTo>
                    <a:pt x="87" y="71"/>
                    <a:pt x="88" y="71"/>
                    <a:pt x="88" y="71"/>
                  </a:cubicBezTo>
                  <a:cubicBezTo>
                    <a:pt x="88" y="72"/>
                    <a:pt x="88" y="72"/>
                    <a:pt x="88" y="73"/>
                  </a:cubicBezTo>
                  <a:cubicBezTo>
                    <a:pt x="88" y="73"/>
                    <a:pt x="88" y="74"/>
                    <a:pt x="88" y="75"/>
                  </a:cubicBezTo>
                  <a:cubicBezTo>
                    <a:pt x="89" y="75"/>
                    <a:pt x="89" y="75"/>
                    <a:pt x="90" y="75"/>
                  </a:cubicBezTo>
                  <a:cubicBezTo>
                    <a:pt x="90" y="74"/>
                    <a:pt x="90" y="73"/>
                    <a:pt x="90" y="73"/>
                  </a:cubicBezTo>
                  <a:cubicBezTo>
                    <a:pt x="90" y="72"/>
                    <a:pt x="90" y="72"/>
                    <a:pt x="90" y="71"/>
                  </a:cubicBezTo>
                  <a:cubicBezTo>
                    <a:pt x="90" y="71"/>
                    <a:pt x="91" y="71"/>
                    <a:pt x="91" y="71"/>
                  </a:cubicBezTo>
                  <a:cubicBezTo>
                    <a:pt x="92" y="71"/>
                    <a:pt x="92" y="71"/>
                    <a:pt x="93" y="71"/>
                  </a:cubicBezTo>
                  <a:cubicBezTo>
                    <a:pt x="93" y="71"/>
                    <a:pt x="93" y="70"/>
                    <a:pt x="93" y="70"/>
                  </a:cubicBezTo>
                  <a:cubicBezTo>
                    <a:pt x="93" y="70"/>
                    <a:pt x="94" y="70"/>
                    <a:pt x="94" y="70"/>
                  </a:cubicBezTo>
                  <a:cubicBezTo>
                    <a:pt x="95" y="70"/>
                    <a:pt x="95" y="70"/>
                    <a:pt x="96" y="70"/>
                  </a:cubicBezTo>
                  <a:cubicBezTo>
                    <a:pt x="96" y="69"/>
                    <a:pt x="96" y="69"/>
                    <a:pt x="96" y="68"/>
                  </a:cubicBezTo>
                  <a:cubicBezTo>
                    <a:pt x="96" y="67"/>
                    <a:pt x="96" y="67"/>
                    <a:pt x="96" y="66"/>
                  </a:cubicBezTo>
                  <a:cubicBezTo>
                    <a:pt x="96" y="66"/>
                    <a:pt x="96" y="65"/>
                    <a:pt x="96" y="65"/>
                  </a:cubicBezTo>
                  <a:cubicBezTo>
                    <a:pt x="96" y="64"/>
                    <a:pt x="96" y="64"/>
                    <a:pt x="96" y="63"/>
                  </a:cubicBezTo>
                  <a:cubicBezTo>
                    <a:pt x="96" y="63"/>
                    <a:pt x="97" y="63"/>
                    <a:pt x="97" y="63"/>
                  </a:cubicBezTo>
                  <a:cubicBezTo>
                    <a:pt x="97" y="63"/>
                    <a:pt x="97" y="62"/>
                    <a:pt x="97" y="62"/>
                  </a:cubicBezTo>
                  <a:cubicBezTo>
                    <a:pt x="97" y="61"/>
                    <a:pt x="97" y="61"/>
                    <a:pt x="97" y="60"/>
                  </a:cubicBezTo>
                  <a:cubicBezTo>
                    <a:pt x="97" y="59"/>
                    <a:pt x="97" y="59"/>
                    <a:pt x="97" y="58"/>
                  </a:cubicBezTo>
                  <a:cubicBezTo>
                    <a:pt x="98" y="58"/>
                    <a:pt x="98" y="58"/>
                    <a:pt x="99" y="58"/>
                  </a:cubicBezTo>
                  <a:cubicBezTo>
                    <a:pt x="99" y="59"/>
                    <a:pt x="99" y="59"/>
                    <a:pt x="99" y="60"/>
                  </a:cubicBezTo>
                  <a:cubicBezTo>
                    <a:pt x="100" y="60"/>
                    <a:pt x="100" y="60"/>
                    <a:pt x="101" y="60"/>
                  </a:cubicBezTo>
                  <a:cubicBezTo>
                    <a:pt x="101" y="61"/>
                    <a:pt x="101" y="61"/>
                    <a:pt x="101" y="62"/>
                  </a:cubicBezTo>
                  <a:cubicBezTo>
                    <a:pt x="101" y="62"/>
                    <a:pt x="101" y="63"/>
                    <a:pt x="101" y="63"/>
                  </a:cubicBezTo>
                  <a:cubicBezTo>
                    <a:pt x="101" y="63"/>
                    <a:pt x="102" y="63"/>
                    <a:pt x="102" y="63"/>
                  </a:cubicBezTo>
                  <a:cubicBezTo>
                    <a:pt x="102" y="63"/>
                    <a:pt x="102" y="62"/>
                    <a:pt x="102" y="62"/>
                  </a:cubicBezTo>
                  <a:cubicBezTo>
                    <a:pt x="103" y="62"/>
                    <a:pt x="103" y="62"/>
                    <a:pt x="104" y="62"/>
                  </a:cubicBezTo>
                  <a:cubicBezTo>
                    <a:pt x="104" y="61"/>
                    <a:pt x="104" y="61"/>
                    <a:pt x="104" y="60"/>
                  </a:cubicBezTo>
                  <a:cubicBezTo>
                    <a:pt x="104" y="60"/>
                    <a:pt x="105" y="60"/>
                    <a:pt x="105" y="60"/>
                  </a:cubicBezTo>
                  <a:cubicBezTo>
                    <a:pt x="105" y="61"/>
                    <a:pt x="105" y="61"/>
                    <a:pt x="105" y="62"/>
                  </a:cubicBezTo>
                  <a:cubicBezTo>
                    <a:pt x="105" y="62"/>
                    <a:pt x="105" y="63"/>
                    <a:pt x="105" y="63"/>
                  </a:cubicBezTo>
                  <a:cubicBezTo>
                    <a:pt x="106" y="63"/>
                    <a:pt x="106" y="63"/>
                    <a:pt x="107" y="63"/>
                  </a:cubicBezTo>
                  <a:cubicBezTo>
                    <a:pt x="107" y="64"/>
                    <a:pt x="107" y="64"/>
                    <a:pt x="107" y="65"/>
                  </a:cubicBezTo>
                  <a:cubicBezTo>
                    <a:pt x="106" y="65"/>
                    <a:pt x="106" y="65"/>
                    <a:pt x="105" y="65"/>
                  </a:cubicBezTo>
                  <a:cubicBezTo>
                    <a:pt x="105" y="65"/>
                    <a:pt x="104" y="65"/>
                    <a:pt x="104" y="65"/>
                  </a:cubicBezTo>
                  <a:cubicBezTo>
                    <a:pt x="104" y="65"/>
                    <a:pt x="104" y="66"/>
                    <a:pt x="104" y="66"/>
                  </a:cubicBezTo>
                  <a:cubicBezTo>
                    <a:pt x="103" y="66"/>
                    <a:pt x="103" y="66"/>
                    <a:pt x="102" y="66"/>
                  </a:cubicBezTo>
                  <a:cubicBezTo>
                    <a:pt x="102" y="67"/>
                    <a:pt x="102" y="67"/>
                    <a:pt x="102" y="68"/>
                  </a:cubicBezTo>
                  <a:cubicBezTo>
                    <a:pt x="102" y="69"/>
                    <a:pt x="102" y="69"/>
                    <a:pt x="102" y="70"/>
                  </a:cubicBezTo>
                  <a:cubicBezTo>
                    <a:pt x="103" y="70"/>
                    <a:pt x="103" y="70"/>
                    <a:pt x="104" y="70"/>
                  </a:cubicBezTo>
                  <a:cubicBezTo>
                    <a:pt x="104" y="70"/>
                    <a:pt x="104" y="71"/>
                    <a:pt x="104" y="71"/>
                  </a:cubicBezTo>
                  <a:cubicBezTo>
                    <a:pt x="104" y="71"/>
                    <a:pt x="105" y="71"/>
                    <a:pt x="105" y="71"/>
                  </a:cubicBezTo>
                  <a:cubicBezTo>
                    <a:pt x="105" y="71"/>
                    <a:pt x="105" y="70"/>
                    <a:pt x="105" y="70"/>
                  </a:cubicBezTo>
                  <a:cubicBezTo>
                    <a:pt x="106" y="70"/>
                    <a:pt x="106" y="70"/>
                    <a:pt x="107" y="70"/>
                  </a:cubicBezTo>
                  <a:cubicBezTo>
                    <a:pt x="107" y="70"/>
                    <a:pt x="108" y="70"/>
                    <a:pt x="108" y="70"/>
                  </a:cubicBezTo>
                  <a:cubicBezTo>
                    <a:pt x="108" y="69"/>
                    <a:pt x="108" y="69"/>
                    <a:pt x="108" y="68"/>
                  </a:cubicBezTo>
                  <a:cubicBezTo>
                    <a:pt x="109" y="68"/>
                    <a:pt x="110" y="68"/>
                    <a:pt x="110" y="68"/>
                  </a:cubicBezTo>
                  <a:cubicBezTo>
                    <a:pt x="110" y="67"/>
                    <a:pt x="110" y="67"/>
                    <a:pt x="110" y="66"/>
                  </a:cubicBezTo>
                  <a:cubicBezTo>
                    <a:pt x="111" y="66"/>
                    <a:pt x="111" y="66"/>
                    <a:pt x="112" y="66"/>
                  </a:cubicBezTo>
                  <a:cubicBezTo>
                    <a:pt x="112" y="67"/>
                    <a:pt x="112" y="67"/>
                    <a:pt x="112" y="68"/>
                  </a:cubicBezTo>
                  <a:cubicBezTo>
                    <a:pt x="112" y="69"/>
                    <a:pt x="112" y="69"/>
                    <a:pt x="112" y="70"/>
                  </a:cubicBezTo>
                  <a:cubicBezTo>
                    <a:pt x="112" y="70"/>
                    <a:pt x="112" y="71"/>
                    <a:pt x="112" y="71"/>
                  </a:cubicBezTo>
                  <a:cubicBezTo>
                    <a:pt x="111" y="71"/>
                    <a:pt x="111" y="71"/>
                    <a:pt x="110" y="71"/>
                  </a:cubicBezTo>
                  <a:cubicBezTo>
                    <a:pt x="110" y="72"/>
                    <a:pt x="110" y="72"/>
                    <a:pt x="110" y="73"/>
                  </a:cubicBezTo>
                  <a:cubicBezTo>
                    <a:pt x="110" y="73"/>
                    <a:pt x="109" y="73"/>
                    <a:pt x="108" y="73"/>
                  </a:cubicBezTo>
                  <a:cubicBezTo>
                    <a:pt x="108" y="73"/>
                    <a:pt x="107" y="73"/>
                    <a:pt x="107" y="73"/>
                  </a:cubicBezTo>
                  <a:cubicBezTo>
                    <a:pt x="107" y="73"/>
                    <a:pt x="107" y="74"/>
                    <a:pt x="107" y="75"/>
                  </a:cubicBezTo>
                  <a:cubicBezTo>
                    <a:pt x="107" y="75"/>
                    <a:pt x="107" y="76"/>
                    <a:pt x="107" y="76"/>
                  </a:cubicBezTo>
                  <a:cubicBezTo>
                    <a:pt x="106" y="76"/>
                    <a:pt x="106" y="76"/>
                    <a:pt x="105" y="76"/>
                  </a:cubicBezTo>
                  <a:cubicBezTo>
                    <a:pt x="105" y="77"/>
                    <a:pt x="105" y="77"/>
                    <a:pt x="105" y="78"/>
                  </a:cubicBezTo>
                  <a:cubicBezTo>
                    <a:pt x="105" y="78"/>
                    <a:pt x="104" y="78"/>
                    <a:pt x="104" y="78"/>
                  </a:cubicBezTo>
                  <a:cubicBezTo>
                    <a:pt x="103" y="78"/>
                    <a:pt x="103" y="78"/>
                    <a:pt x="102" y="78"/>
                  </a:cubicBezTo>
                  <a:cubicBezTo>
                    <a:pt x="102" y="78"/>
                    <a:pt x="101" y="78"/>
                    <a:pt x="101" y="78"/>
                  </a:cubicBezTo>
                  <a:cubicBezTo>
                    <a:pt x="100" y="78"/>
                    <a:pt x="100" y="78"/>
                    <a:pt x="99" y="78"/>
                  </a:cubicBezTo>
                  <a:cubicBezTo>
                    <a:pt x="98" y="78"/>
                    <a:pt x="98" y="78"/>
                    <a:pt x="97" y="78"/>
                  </a:cubicBezTo>
                  <a:cubicBezTo>
                    <a:pt x="97" y="78"/>
                    <a:pt x="97" y="79"/>
                    <a:pt x="97" y="79"/>
                  </a:cubicBezTo>
                  <a:cubicBezTo>
                    <a:pt x="97" y="80"/>
                    <a:pt x="97" y="80"/>
                    <a:pt x="97" y="81"/>
                  </a:cubicBezTo>
                  <a:cubicBezTo>
                    <a:pt x="97" y="81"/>
                    <a:pt x="97" y="82"/>
                    <a:pt x="97" y="83"/>
                  </a:cubicBezTo>
                  <a:cubicBezTo>
                    <a:pt x="98" y="83"/>
                    <a:pt x="98" y="83"/>
                    <a:pt x="99" y="83"/>
                  </a:cubicBezTo>
                  <a:cubicBezTo>
                    <a:pt x="100" y="83"/>
                    <a:pt x="100" y="83"/>
                    <a:pt x="101" y="83"/>
                  </a:cubicBezTo>
                  <a:cubicBezTo>
                    <a:pt x="101" y="83"/>
                    <a:pt x="102" y="83"/>
                    <a:pt x="102" y="83"/>
                  </a:cubicBezTo>
                  <a:cubicBezTo>
                    <a:pt x="103" y="83"/>
                    <a:pt x="103" y="83"/>
                    <a:pt x="104" y="83"/>
                  </a:cubicBezTo>
                  <a:cubicBezTo>
                    <a:pt x="104" y="83"/>
                    <a:pt x="105" y="83"/>
                    <a:pt x="105" y="83"/>
                  </a:cubicBezTo>
                  <a:cubicBezTo>
                    <a:pt x="105" y="83"/>
                    <a:pt x="105" y="84"/>
                    <a:pt x="105" y="84"/>
                  </a:cubicBezTo>
                  <a:cubicBezTo>
                    <a:pt x="106" y="84"/>
                    <a:pt x="106" y="84"/>
                    <a:pt x="107" y="84"/>
                  </a:cubicBezTo>
                  <a:cubicBezTo>
                    <a:pt x="107" y="85"/>
                    <a:pt x="107" y="85"/>
                    <a:pt x="107" y="86"/>
                  </a:cubicBezTo>
                  <a:cubicBezTo>
                    <a:pt x="107" y="86"/>
                    <a:pt x="107" y="87"/>
                    <a:pt x="107" y="87"/>
                  </a:cubicBezTo>
                  <a:cubicBezTo>
                    <a:pt x="107" y="88"/>
                    <a:pt x="107" y="89"/>
                    <a:pt x="107" y="89"/>
                  </a:cubicBezTo>
                  <a:cubicBezTo>
                    <a:pt x="107" y="89"/>
                    <a:pt x="108" y="89"/>
                    <a:pt x="108" y="89"/>
                  </a:cubicBezTo>
                  <a:cubicBezTo>
                    <a:pt x="108" y="90"/>
                    <a:pt x="108" y="90"/>
                    <a:pt x="108" y="91"/>
                  </a:cubicBezTo>
                  <a:cubicBezTo>
                    <a:pt x="109" y="91"/>
                    <a:pt x="110" y="91"/>
                    <a:pt x="110" y="91"/>
                  </a:cubicBezTo>
                  <a:cubicBezTo>
                    <a:pt x="110" y="91"/>
                    <a:pt x="110" y="92"/>
                    <a:pt x="110" y="92"/>
                  </a:cubicBezTo>
                  <a:cubicBezTo>
                    <a:pt x="111" y="92"/>
                    <a:pt x="111" y="92"/>
                    <a:pt x="112" y="92"/>
                  </a:cubicBezTo>
                  <a:cubicBezTo>
                    <a:pt x="112" y="92"/>
                    <a:pt x="113" y="92"/>
                    <a:pt x="113" y="92"/>
                  </a:cubicBezTo>
                  <a:cubicBezTo>
                    <a:pt x="113" y="93"/>
                    <a:pt x="113" y="93"/>
                    <a:pt x="113" y="94"/>
                  </a:cubicBezTo>
                  <a:cubicBezTo>
                    <a:pt x="114" y="94"/>
                    <a:pt x="114" y="94"/>
                    <a:pt x="115" y="94"/>
                  </a:cubicBezTo>
                  <a:cubicBezTo>
                    <a:pt x="115" y="94"/>
                    <a:pt x="115" y="95"/>
                    <a:pt x="115" y="95"/>
                  </a:cubicBezTo>
                  <a:cubicBezTo>
                    <a:pt x="115" y="95"/>
                    <a:pt x="116" y="95"/>
                    <a:pt x="116" y="95"/>
                  </a:cubicBezTo>
                  <a:cubicBezTo>
                    <a:pt x="117" y="95"/>
                    <a:pt x="117" y="95"/>
                    <a:pt x="118" y="95"/>
                  </a:cubicBezTo>
                  <a:cubicBezTo>
                    <a:pt x="118" y="95"/>
                    <a:pt x="118" y="94"/>
                    <a:pt x="118" y="94"/>
                  </a:cubicBezTo>
                  <a:cubicBezTo>
                    <a:pt x="118" y="93"/>
                    <a:pt x="118" y="93"/>
                    <a:pt x="118" y="92"/>
                  </a:cubicBezTo>
                  <a:cubicBezTo>
                    <a:pt x="118" y="92"/>
                    <a:pt x="119" y="92"/>
                    <a:pt x="119" y="92"/>
                  </a:cubicBezTo>
                  <a:cubicBezTo>
                    <a:pt x="120" y="92"/>
                    <a:pt x="120" y="92"/>
                    <a:pt x="121" y="92"/>
                  </a:cubicBezTo>
                  <a:cubicBezTo>
                    <a:pt x="121" y="92"/>
                    <a:pt x="121" y="91"/>
                    <a:pt x="121" y="91"/>
                  </a:cubicBezTo>
                  <a:cubicBezTo>
                    <a:pt x="121" y="91"/>
                    <a:pt x="122" y="91"/>
                    <a:pt x="122" y="91"/>
                  </a:cubicBezTo>
                  <a:cubicBezTo>
                    <a:pt x="122" y="90"/>
                    <a:pt x="122" y="90"/>
                    <a:pt x="122" y="89"/>
                  </a:cubicBezTo>
                  <a:cubicBezTo>
                    <a:pt x="122" y="89"/>
                    <a:pt x="122" y="88"/>
                    <a:pt x="122" y="87"/>
                  </a:cubicBezTo>
                  <a:cubicBezTo>
                    <a:pt x="122" y="87"/>
                    <a:pt x="122" y="86"/>
                    <a:pt x="122" y="86"/>
                  </a:cubicBezTo>
                  <a:cubicBezTo>
                    <a:pt x="122" y="85"/>
                    <a:pt x="122" y="85"/>
                    <a:pt x="122" y="84"/>
                  </a:cubicBezTo>
                  <a:cubicBezTo>
                    <a:pt x="122" y="84"/>
                    <a:pt x="121" y="84"/>
                    <a:pt x="121" y="84"/>
                  </a:cubicBezTo>
                  <a:cubicBezTo>
                    <a:pt x="121" y="84"/>
                    <a:pt x="121" y="83"/>
                    <a:pt x="121" y="83"/>
                  </a:cubicBezTo>
                  <a:cubicBezTo>
                    <a:pt x="120" y="83"/>
                    <a:pt x="120" y="83"/>
                    <a:pt x="119" y="83"/>
                  </a:cubicBezTo>
                  <a:cubicBezTo>
                    <a:pt x="119" y="82"/>
                    <a:pt x="119" y="81"/>
                    <a:pt x="119" y="81"/>
                  </a:cubicBezTo>
                  <a:cubicBezTo>
                    <a:pt x="119" y="80"/>
                    <a:pt x="119" y="80"/>
                    <a:pt x="119" y="79"/>
                  </a:cubicBezTo>
                  <a:cubicBezTo>
                    <a:pt x="119" y="79"/>
                    <a:pt x="119" y="78"/>
                    <a:pt x="119" y="78"/>
                  </a:cubicBezTo>
                  <a:cubicBezTo>
                    <a:pt x="120" y="78"/>
                    <a:pt x="120" y="78"/>
                    <a:pt x="121" y="78"/>
                  </a:cubicBezTo>
                  <a:cubicBezTo>
                    <a:pt x="121" y="78"/>
                    <a:pt x="121" y="79"/>
                    <a:pt x="121" y="79"/>
                  </a:cubicBezTo>
                  <a:cubicBezTo>
                    <a:pt x="121" y="79"/>
                    <a:pt x="122" y="79"/>
                    <a:pt x="122" y="79"/>
                  </a:cubicBezTo>
                  <a:cubicBezTo>
                    <a:pt x="122" y="80"/>
                    <a:pt x="122" y="80"/>
                    <a:pt x="122" y="81"/>
                  </a:cubicBezTo>
                  <a:cubicBezTo>
                    <a:pt x="122" y="81"/>
                    <a:pt x="122" y="82"/>
                    <a:pt x="122" y="83"/>
                  </a:cubicBezTo>
                  <a:cubicBezTo>
                    <a:pt x="123" y="83"/>
                    <a:pt x="124" y="83"/>
                    <a:pt x="124" y="83"/>
                  </a:cubicBezTo>
                  <a:cubicBezTo>
                    <a:pt x="124" y="83"/>
                    <a:pt x="124" y="84"/>
                    <a:pt x="124" y="84"/>
                  </a:cubicBezTo>
                  <a:cubicBezTo>
                    <a:pt x="125" y="84"/>
                    <a:pt x="125" y="84"/>
                    <a:pt x="126" y="84"/>
                  </a:cubicBezTo>
                  <a:cubicBezTo>
                    <a:pt x="126" y="84"/>
                    <a:pt x="126" y="83"/>
                    <a:pt x="126" y="83"/>
                  </a:cubicBezTo>
                  <a:cubicBezTo>
                    <a:pt x="126" y="83"/>
                    <a:pt x="127" y="83"/>
                    <a:pt x="127" y="83"/>
                  </a:cubicBezTo>
                  <a:cubicBezTo>
                    <a:pt x="127" y="82"/>
                    <a:pt x="127" y="81"/>
                    <a:pt x="127" y="81"/>
                  </a:cubicBezTo>
                  <a:cubicBezTo>
                    <a:pt x="128" y="81"/>
                    <a:pt x="128" y="81"/>
                    <a:pt x="129" y="81"/>
                  </a:cubicBezTo>
                  <a:cubicBezTo>
                    <a:pt x="129" y="80"/>
                    <a:pt x="129" y="80"/>
                    <a:pt x="129" y="79"/>
                  </a:cubicBezTo>
                  <a:cubicBezTo>
                    <a:pt x="129" y="79"/>
                    <a:pt x="130" y="79"/>
                    <a:pt x="130" y="79"/>
                  </a:cubicBezTo>
                  <a:cubicBezTo>
                    <a:pt x="130" y="79"/>
                    <a:pt x="130" y="78"/>
                    <a:pt x="130" y="78"/>
                  </a:cubicBezTo>
                  <a:cubicBezTo>
                    <a:pt x="131" y="78"/>
                    <a:pt x="131" y="78"/>
                    <a:pt x="132" y="78"/>
                  </a:cubicBezTo>
                  <a:cubicBezTo>
                    <a:pt x="132" y="77"/>
                    <a:pt x="132" y="77"/>
                    <a:pt x="132" y="76"/>
                  </a:cubicBezTo>
                  <a:cubicBezTo>
                    <a:pt x="132" y="76"/>
                    <a:pt x="132" y="75"/>
                    <a:pt x="132" y="75"/>
                  </a:cubicBezTo>
                  <a:cubicBezTo>
                    <a:pt x="131" y="75"/>
                    <a:pt x="131" y="75"/>
                    <a:pt x="130" y="75"/>
                  </a:cubicBezTo>
                  <a:cubicBezTo>
                    <a:pt x="130" y="75"/>
                    <a:pt x="129" y="75"/>
                    <a:pt x="129" y="75"/>
                  </a:cubicBezTo>
                  <a:cubicBezTo>
                    <a:pt x="128" y="75"/>
                    <a:pt x="128" y="75"/>
                    <a:pt x="127" y="75"/>
                  </a:cubicBezTo>
                  <a:cubicBezTo>
                    <a:pt x="127" y="74"/>
                    <a:pt x="127" y="73"/>
                    <a:pt x="127" y="73"/>
                  </a:cubicBezTo>
                  <a:cubicBezTo>
                    <a:pt x="127" y="72"/>
                    <a:pt x="127" y="72"/>
                    <a:pt x="127" y="71"/>
                  </a:cubicBezTo>
                  <a:cubicBezTo>
                    <a:pt x="127" y="71"/>
                    <a:pt x="126" y="71"/>
                    <a:pt x="126" y="71"/>
                  </a:cubicBezTo>
                  <a:cubicBezTo>
                    <a:pt x="126" y="71"/>
                    <a:pt x="126" y="70"/>
                    <a:pt x="126" y="70"/>
                  </a:cubicBezTo>
                  <a:cubicBezTo>
                    <a:pt x="125" y="70"/>
                    <a:pt x="125" y="70"/>
                    <a:pt x="124" y="70"/>
                  </a:cubicBezTo>
                  <a:cubicBezTo>
                    <a:pt x="124" y="69"/>
                    <a:pt x="124" y="69"/>
                    <a:pt x="124" y="68"/>
                  </a:cubicBezTo>
                  <a:cubicBezTo>
                    <a:pt x="124" y="67"/>
                    <a:pt x="124" y="67"/>
                    <a:pt x="124" y="66"/>
                  </a:cubicBezTo>
                  <a:cubicBezTo>
                    <a:pt x="124" y="66"/>
                    <a:pt x="124" y="65"/>
                    <a:pt x="124" y="65"/>
                  </a:cubicBezTo>
                  <a:cubicBezTo>
                    <a:pt x="125" y="65"/>
                    <a:pt x="125" y="65"/>
                    <a:pt x="126" y="65"/>
                  </a:cubicBezTo>
                  <a:cubicBezTo>
                    <a:pt x="126" y="64"/>
                    <a:pt x="126" y="64"/>
                    <a:pt x="126" y="63"/>
                  </a:cubicBezTo>
                  <a:cubicBezTo>
                    <a:pt x="126" y="63"/>
                    <a:pt x="126" y="62"/>
                    <a:pt x="126" y="62"/>
                  </a:cubicBezTo>
                  <a:cubicBezTo>
                    <a:pt x="126" y="61"/>
                    <a:pt x="126" y="61"/>
                    <a:pt x="126" y="60"/>
                  </a:cubicBezTo>
                  <a:cubicBezTo>
                    <a:pt x="125" y="60"/>
                    <a:pt x="125" y="60"/>
                    <a:pt x="124" y="60"/>
                  </a:cubicBezTo>
                  <a:cubicBezTo>
                    <a:pt x="124" y="59"/>
                    <a:pt x="124" y="59"/>
                    <a:pt x="124" y="58"/>
                  </a:cubicBezTo>
                  <a:cubicBezTo>
                    <a:pt x="124" y="58"/>
                    <a:pt x="123" y="58"/>
                    <a:pt x="122" y="58"/>
                  </a:cubicBezTo>
                  <a:cubicBezTo>
                    <a:pt x="122" y="58"/>
                    <a:pt x="121" y="58"/>
                    <a:pt x="121" y="58"/>
                  </a:cubicBezTo>
                  <a:cubicBezTo>
                    <a:pt x="121" y="58"/>
                    <a:pt x="121" y="57"/>
                    <a:pt x="121" y="57"/>
                  </a:cubicBezTo>
                  <a:cubicBezTo>
                    <a:pt x="121" y="56"/>
                    <a:pt x="121" y="56"/>
                    <a:pt x="121" y="55"/>
                  </a:cubicBezTo>
                  <a:cubicBezTo>
                    <a:pt x="120" y="55"/>
                    <a:pt x="120" y="55"/>
                    <a:pt x="119" y="55"/>
                  </a:cubicBezTo>
                  <a:cubicBezTo>
                    <a:pt x="119" y="55"/>
                    <a:pt x="119" y="54"/>
                    <a:pt x="119" y="53"/>
                  </a:cubicBezTo>
                  <a:cubicBezTo>
                    <a:pt x="119" y="53"/>
                    <a:pt x="118" y="53"/>
                    <a:pt x="118" y="53"/>
                  </a:cubicBezTo>
                  <a:cubicBezTo>
                    <a:pt x="117" y="53"/>
                    <a:pt x="117" y="53"/>
                    <a:pt x="116" y="53"/>
                  </a:cubicBezTo>
                  <a:cubicBezTo>
                    <a:pt x="116" y="53"/>
                    <a:pt x="115" y="53"/>
                    <a:pt x="115" y="53"/>
                  </a:cubicBezTo>
                  <a:cubicBezTo>
                    <a:pt x="115" y="53"/>
                    <a:pt x="115" y="52"/>
                    <a:pt x="115" y="52"/>
                  </a:cubicBezTo>
                  <a:cubicBezTo>
                    <a:pt x="114" y="52"/>
                    <a:pt x="114" y="52"/>
                    <a:pt x="113" y="52"/>
                  </a:cubicBezTo>
                  <a:cubicBezTo>
                    <a:pt x="113" y="51"/>
                    <a:pt x="113" y="51"/>
                    <a:pt x="113" y="50"/>
                  </a:cubicBezTo>
                  <a:cubicBezTo>
                    <a:pt x="113" y="50"/>
                    <a:pt x="113" y="49"/>
                    <a:pt x="113" y="49"/>
                  </a:cubicBezTo>
                  <a:cubicBezTo>
                    <a:pt x="113" y="49"/>
                    <a:pt x="112" y="49"/>
                    <a:pt x="112" y="49"/>
                  </a:cubicBezTo>
                  <a:cubicBezTo>
                    <a:pt x="112" y="48"/>
                    <a:pt x="112" y="48"/>
                    <a:pt x="112" y="47"/>
                  </a:cubicBezTo>
                  <a:cubicBezTo>
                    <a:pt x="112" y="47"/>
                    <a:pt x="112" y="46"/>
                    <a:pt x="112" y="46"/>
                  </a:cubicBezTo>
                  <a:cubicBezTo>
                    <a:pt x="112" y="45"/>
                    <a:pt x="112" y="44"/>
                    <a:pt x="112" y="44"/>
                  </a:cubicBezTo>
                  <a:cubicBezTo>
                    <a:pt x="112" y="43"/>
                    <a:pt x="112" y="43"/>
                    <a:pt x="112" y="42"/>
                  </a:cubicBezTo>
                  <a:cubicBezTo>
                    <a:pt x="111" y="42"/>
                    <a:pt x="111" y="42"/>
                    <a:pt x="110" y="42"/>
                  </a:cubicBezTo>
                  <a:cubicBezTo>
                    <a:pt x="110" y="42"/>
                    <a:pt x="109" y="42"/>
                    <a:pt x="108" y="42"/>
                  </a:cubicBezTo>
                  <a:cubicBezTo>
                    <a:pt x="108" y="42"/>
                    <a:pt x="108" y="41"/>
                    <a:pt x="108" y="41"/>
                  </a:cubicBezTo>
                  <a:cubicBezTo>
                    <a:pt x="108" y="41"/>
                    <a:pt x="107" y="41"/>
                    <a:pt x="107" y="41"/>
                  </a:cubicBezTo>
                  <a:cubicBezTo>
                    <a:pt x="106" y="41"/>
                    <a:pt x="106" y="41"/>
                    <a:pt x="105" y="41"/>
                  </a:cubicBezTo>
                  <a:cubicBezTo>
                    <a:pt x="105" y="41"/>
                    <a:pt x="104" y="41"/>
                    <a:pt x="104" y="41"/>
                  </a:cubicBezTo>
                  <a:cubicBezTo>
                    <a:pt x="104" y="40"/>
                    <a:pt x="104" y="40"/>
                    <a:pt x="104" y="39"/>
                  </a:cubicBezTo>
                  <a:cubicBezTo>
                    <a:pt x="103" y="39"/>
                    <a:pt x="103" y="39"/>
                    <a:pt x="102" y="39"/>
                  </a:cubicBezTo>
                  <a:cubicBezTo>
                    <a:pt x="102" y="40"/>
                    <a:pt x="102" y="40"/>
                    <a:pt x="102" y="41"/>
                  </a:cubicBezTo>
                  <a:cubicBezTo>
                    <a:pt x="102" y="41"/>
                    <a:pt x="101" y="41"/>
                    <a:pt x="101" y="41"/>
                  </a:cubicBezTo>
                  <a:cubicBezTo>
                    <a:pt x="100" y="41"/>
                    <a:pt x="100" y="41"/>
                    <a:pt x="99" y="41"/>
                  </a:cubicBezTo>
                  <a:cubicBezTo>
                    <a:pt x="99" y="40"/>
                    <a:pt x="99" y="40"/>
                    <a:pt x="99" y="39"/>
                  </a:cubicBezTo>
                  <a:cubicBezTo>
                    <a:pt x="98" y="39"/>
                    <a:pt x="98" y="39"/>
                    <a:pt x="97" y="39"/>
                  </a:cubicBezTo>
                  <a:cubicBezTo>
                    <a:pt x="97" y="38"/>
                    <a:pt x="97" y="38"/>
                    <a:pt x="97" y="37"/>
                  </a:cubicBezTo>
                  <a:cubicBezTo>
                    <a:pt x="97" y="37"/>
                    <a:pt x="96" y="37"/>
                    <a:pt x="96" y="37"/>
                  </a:cubicBezTo>
                  <a:cubicBezTo>
                    <a:pt x="95" y="37"/>
                    <a:pt x="95" y="37"/>
                    <a:pt x="94" y="37"/>
                  </a:cubicBezTo>
                  <a:cubicBezTo>
                    <a:pt x="94" y="37"/>
                    <a:pt x="93" y="37"/>
                    <a:pt x="93" y="37"/>
                  </a:cubicBezTo>
                  <a:cubicBezTo>
                    <a:pt x="93" y="38"/>
                    <a:pt x="93" y="38"/>
                    <a:pt x="93" y="39"/>
                  </a:cubicBezTo>
                  <a:cubicBezTo>
                    <a:pt x="92" y="39"/>
                    <a:pt x="92" y="39"/>
                    <a:pt x="91" y="39"/>
                  </a:cubicBezTo>
                  <a:cubicBezTo>
                    <a:pt x="91" y="40"/>
                    <a:pt x="91" y="40"/>
                    <a:pt x="91" y="41"/>
                  </a:cubicBezTo>
                  <a:cubicBezTo>
                    <a:pt x="91" y="41"/>
                    <a:pt x="90" y="41"/>
                    <a:pt x="90" y="41"/>
                  </a:cubicBezTo>
                  <a:cubicBezTo>
                    <a:pt x="89" y="41"/>
                    <a:pt x="89" y="41"/>
                    <a:pt x="88" y="41"/>
                  </a:cubicBezTo>
                  <a:cubicBezTo>
                    <a:pt x="88" y="41"/>
                    <a:pt x="88" y="42"/>
                    <a:pt x="88" y="42"/>
                  </a:cubicBezTo>
                  <a:cubicBezTo>
                    <a:pt x="88" y="43"/>
                    <a:pt x="88" y="43"/>
                    <a:pt x="88" y="44"/>
                  </a:cubicBezTo>
                  <a:cubicBezTo>
                    <a:pt x="88" y="44"/>
                    <a:pt x="87" y="44"/>
                    <a:pt x="87" y="44"/>
                  </a:cubicBezTo>
                  <a:cubicBezTo>
                    <a:pt x="87" y="44"/>
                    <a:pt x="87" y="45"/>
                    <a:pt x="87" y="46"/>
                  </a:cubicBezTo>
                  <a:cubicBezTo>
                    <a:pt x="87" y="46"/>
                    <a:pt x="87" y="47"/>
                    <a:pt x="87" y="47"/>
                  </a:cubicBezTo>
                  <a:cubicBezTo>
                    <a:pt x="87" y="48"/>
                    <a:pt x="87" y="48"/>
                    <a:pt x="87" y="49"/>
                  </a:cubicBezTo>
                  <a:cubicBezTo>
                    <a:pt x="87" y="49"/>
                    <a:pt x="87" y="50"/>
                    <a:pt x="87" y="50"/>
                  </a:cubicBezTo>
                  <a:cubicBezTo>
                    <a:pt x="87" y="51"/>
                    <a:pt x="87" y="51"/>
                    <a:pt x="87" y="52"/>
                  </a:cubicBezTo>
                  <a:cubicBezTo>
                    <a:pt x="87" y="52"/>
                    <a:pt x="87" y="53"/>
                    <a:pt x="87" y="53"/>
                  </a:cubicBezTo>
                  <a:cubicBezTo>
                    <a:pt x="87" y="53"/>
                    <a:pt x="88" y="53"/>
                    <a:pt x="88" y="53"/>
                  </a:cubicBezTo>
                  <a:cubicBezTo>
                    <a:pt x="89" y="53"/>
                    <a:pt x="89" y="53"/>
                    <a:pt x="90" y="53"/>
                  </a:cubicBezTo>
                  <a:cubicBezTo>
                    <a:pt x="90" y="53"/>
                    <a:pt x="91" y="53"/>
                    <a:pt x="91" y="53"/>
                  </a:cubicBezTo>
                  <a:cubicBezTo>
                    <a:pt x="91" y="54"/>
                    <a:pt x="91" y="55"/>
                    <a:pt x="91" y="55"/>
                  </a:cubicBezTo>
                  <a:cubicBezTo>
                    <a:pt x="91" y="56"/>
                    <a:pt x="91" y="56"/>
                    <a:pt x="91" y="57"/>
                  </a:cubicBezTo>
                  <a:cubicBezTo>
                    <a:pt x="91" y="57"/>
                    <a:pt x="91" y="58"/>
                    <a:pt x="91" y="58"/>
                  </a:cubicBezTo>
                  <a:cubicBezTo>
                    <a:pt x="91" y="58"/>
                    <a:pt x="90" y="58"/>
                    <a:pt x="90" y="58"/>
                  </a:cubicBezTo>
                  <a:cubicBezTo>
                    <a:pt x="90" y="59"/>
                    <a:pt x="90" y="59"/>
                    <a:pt x="90" y="60"/>
                  </a:cubicBezTo>
                  <a:cubicBezTo>
                    <a:pt x="89" y="60"/>
                    <a:pt x="89" y="60"/>
                    <a:pt x="88" y="60"/>
                  </a:cubicBezTo>
                  <a:cubicBezTo>
                    <a:pt x="88" y="61"/>
                    <a:pt x="88" y="61"/>
                    <a:pt x="88" y="62"/>
                  </a:cubicBezTo>
                  <a:cubicBezTo>
                    <a:pt x="88" y="62"/>
                    <a:pt x="87" y="62"/>
                    <a:pt x="87" y="62"/>
                  </a:cubicBezTo>
                  <a:cubicBezTo>
                    <a:pt x="87" y="62"/>
                    <a:pt x="87" y="63"/>
                    <a:pt x="87" y="63"/>
                  </a:cubicBezTo>
                  <a:cubicBezTo>
                    <a:pt x="86" y="63"/>
                    <a:pt x="85" y="63"/>
                    <a:pt x="85" y="63"/>
                  </a:cubicBezTo>
                  <a:cubicBezTo>
                    <a:pt x="85" y="63"/>
                    <a:pt x="85" y="62"/>
                    <a:pt x="85" y="62"/>
                  </a:cubicBezTo>
                  <a:cubicBezTo>
                    <a:pt x="85" y="61"/>
                    <a:pt x="85" y="61"/>
                    <a:pt x="85" y="60"/>
                  </a:cubicBezTo>
                  <a:cubicBezTo>
                    <a:pt x="85" y="60"/>
                    <a:pt x="86" y="60"/>
                    <a:pt x="87" y="60"/>
                  </a:cubicBezTo>
                  <a:cubicBezTo>
                    <a:pt x="87" y="59"/>
                    <a:pt x="87" y="59"/>
                    <a:pt x="87" y="58"/>
                  </a:cubicBezTo>
                  <a:cubicBezTo>
                    <a:pt x="86" y="58"/>
                    <a:pt x="85" y="58"/>
                    <a:pt x="85" y="58"/>
                  </a:cubicBezTo>
                  <a:cubicBezTo>
                    <a:pt x="85" y="58"/>
                    <a:pt x="85" y="57"/>
                    <a:pt x="85" y="57"/>
                  </a:cubicBezTo>
                  <a:cubicBezTo>
                    <a:pt x="84" y="57"/>
                    <a:pt x="84" y="57"/>
                    <a:pt x="83" y="57"/>
                  </a:cubicBezTo>
                  <a:cubicBezTo>
                    <a:pt x="83" y="57"/>
                    <a:pt x="82" y="57"/>
                    <a:pt x="82" y="57"/>
                  </a:cubicBezTo>
                  <a:cubicBezTo>
                    <a:pt x="82" y="56"/>
                    <a:pt x="82" y="56"/>
                    <a:pt x="82" y="55"/>
                  </a:cubicBezTo>
                  <a:cubicBezTo>
                    <a:pt x="82" y="55"/>
                    <a:pt x="82" y="54"/>
                    <a:pt x="82" y="53"/>
                  </a:cubicBezTo>
                  <a:cubicBezTo>
                    <a:pt x="82" y="53"/>
                    <a:pt x="82" y="52"/>
                    <a:pt x="82" y="52"/>
                  </a:cubicBezTo>
                  <a:cubicBezTo>
                    <a:pt x="82" y="51"/>
                    <a:pt x="82" y="51"/>
                    <a:pt x="82" y="50"/>
                  </a:cubicBezTo>
                  <a:cubicBezTo>
                    <a:pt x="82" y="50"/>
                    <a:pt x="82" y="49"/>
                    <a:pt x="82" y="49"/>
                  </a:cubicBezTo>
                  <a:cubicBezTo>
                    <a:pt x="81" y="49"/>
                    <a:pt x="81" y="49"/>
                    <a:pt x="80" y="49"/>
                  </a:cubicBezTo>
                  <a:cubicBezTo>
                    <a:pt x="80" y="48"/>
                    <a:pt x="80" y="48"/>
                    <a:pt x="80" y="47"/>
                  </a:cubicBezTo>
                  <a:cubicBezTo>
                    <a:pt x="81" y="47"/>
                    <a:pt x="81" y="47"/>
                    <a:pt x="82" y="47"/>
                  </a:cubicBezTo>
                  <a:cubicBezTo>
                    <a:pt x="82" y="47"/>
                    <a:pt x="82" y="46"/>
                    <a:pt x="82" y="46"/>
                  </a:cubicBezTo>
                  <a:cubicBezTo>
                    <a:pt x="81" y="46"/>
                    <a:pt x="81" y="46"/>
                    <a:pt x="80" y="46"/>
                  </a:cubicBezTo>
                  <a:cubicBezTo>
                    <a:pt x="80" y="45"/>
                    <a:pt x="80" y="44"/>
                    <a:pt x="80" y="44"/>
                  </a:cubicBezTo>
                  <a:cubicBezTo>
                    <a:pt x="80" y="43"/>
                    <a:pt x="80" y="43"/>
                    <a:pt x="80" y="42"/>
                  </a:cubicBezTo>
                  <a:cubicBezTo>
                    <a:pt x="81" y="42"/>
                    <a:pt x="81" y="42"/>
                    <a:pt x="82" y="42"/>
                  </a:cubicBezTo>
                  <a:cubicBezTo>
                    <a:pt x="82" y="42"/>
                    <a:pt x="82" y="41"/>
                    <a:pt x="82" y="41"/>
                  </a:cubicBezTo>
                  <a:cubicBezTo>
                    <a:pt x="82" y="41"/>
                    <a:pt x="83" y="41"/>
                    <a:pt x="83" y="41"/>
                  </a:cubicBezTo>
                  <a:cubicBezTo>
                    <a:pt x="84" y="41"/>
                    <a:pt x="84" y="41"/>
                    <a:pt x="85" y="41"/>
                  </a:cubicBezTo>
                  <a:cubicBezTo>
                    <a:pt x="85" y="41"/>
                    <a:pt x="86" y="41"/>
                    <a:pt x="87" y="41"/>
                  </a:cubicBezTo>
                  <a:cubicBezTo>
                    <a:pt x="87" y="40"/>
                    <a:pt x="87" y="40"/>
                    <a:pt x="87" y="39"/>
                  </a:cubicBezTo>
                  <a:cubicBezTo>
                    <a:pt x="87" y="39"/>
                    <a:pt x="88" y="39"/>
                    <a:pt x="88" y="39"/>
                  </a:cubicBezTo>
                  <a:cubicBezTo>
                    <a:pt x="89" y="39"/>
                    <a:pt x="89" y="39"/>
                    <a:pt x="90" y="39"/>
                  </a:cubicBezTo>
                  <a:cubicBezTo>
                    <a:pt x="90" y="38"/>
                    <a:pt x="90" y="38"/>
                    <a:pt x="90" y="37"/>
                  </a:cubicBezTo>
                  <a:cubicBezTo>
                    <a:pt x="90" y="37"/>
                    <a:pt x="91" y="37"/>
                    <a:pt x="91" y="37"/>
                  </a:cubicBezTo>
                  <a:cubicBezTo>
                    <a:pt x="91" y="37"/>
                    <a:pt x="91" y="36"/>
                    <a:pt x="91" y="36"/>
                  </a:cubicBezTo>
                  <a:cubicBezTo>
                    <a:pt x="91" y="35"/>
                    <a:pt x="91" y="35"/>
                    <a:pt x="91" y="34"/>
                  </a:cubicBezTo>
                  <a:cubicBezTo>
                    <a:pt x="92" y="34"/>
                    <a:pt x="92" y="34"/>
                    <a:pt x="93" y="34"/>
                  </a:cubicBezTo>
                  <a:cubicBezTo>
                    <a:pt x="93" y="34"/>
                    <a:pt x="94" y="34"/>
                    <a:pt x="94" y="34"/>
                  </a:cubicBezTo>
                  <a:cubicBezTo>
                    <a:pt x="95" y="34"/>
                    <a:pt x="95" y="34"/>
                    <a:pt x="96" y="34"/>
                  </a:cubicBezTo>
                  <a:cubicBezTo>
                    <a:pt x="96" y="35"/>
                    <a:pt x="96" y="35"/>
                    <a:pt x="96" y="36"/>
                  </a:cubicBezTo>
                  <a:cubicBezTo>
                    <a:pt x="96" y="36"/>
                    <a:pt x="97" y="36"/>
                    <a:pt x="97" y="36"/>
                  </a:cubicBezTo>
                  <a:cubicBezTo>
                    <a:pt x="98" y="36"/>
                    <a:pt x="98" y="36"/>
                    <a:pt x="99" y="36"/>
                  </a:cubicBezTo>
                  <a:cubicBezTo>
                    <a:pt x="100" y="36"/>
                    <a:pt x="100" y="36"/>
                    <a:pt x="101" y="36"/>
                  </a:cubicBezTo>
                  <a:cubicBezTo>
                    <a:pt x="101" y="36"/>
                    <a:pt x="101" y="37"/>
                    <a:pt x="101" y="37"/>
                  </a:cubicBezTo>
                  <a:cubicBezTo>
                    <a:pt x="101" y="37"/>
                    <a:pt x="102" y="37"/>
                    <a:pt x="102" y="37"/>
                  </a:cubicBezTo>
                  <a:cubicBezTo>
                    <a:pt x="103" y="37"/>
                    <a:pt x="103" y="37"/>
                    <a:pt x="104" y="37"/>
                  </a:cubicBezTo>
                  <a:cubicBezTo>
                    <a:pt x="104" y="37"/>
                    <a:pt x="105" y="37"/>
                    <a:pt x="105" y="37"/>
                  </a:cubicBezTo>
                  <a:cubicBezTo>
                    <a:pt x="105" y="38"/>
                    <a:pt x="105" y="38"/>
                    <a:pt x="105" y="39"/>
                  </a:cubicBezTo>
                  <a:cubicBezTo>
                    <a:pt x="106" y="39"/>
                    <a:pt x="106" y="39"/>
                    <a:pt x="107" y="39"/>
                  </a:cubicBezTo>
                  <a:cubicBezTo>
                    <a:pt x="107" y="38"/>
                    <a:pt x="107" y="38"/>
                    <a:pt x="107" y="37"/>
                  </a:cubicBezTo>
                  <a:cubicBezTo>
                    <a:pt x="107" y="37"/>
                    <a:pt x="108" y="37"/>
                    <a:pt x="108" y="37"/>
                  </a:cubicBezTo>
                  <a:cubicBezTo>
                    <a:pt x="109" y="37"/>
                    <a:pt x="110" y="37"/>
                    <a:pt x="110" y="37"/>
                  </a:cubicBezTo>
                  <a:cubicBezTo>
                    <a:pt x="110" y="37"/>
                    <a:pt x="110" y="36"/>
                    <a:pt x="110" y="36"/>
                  </a:cubicBezTo>
                  <a:cubicBezTo>
                    <a:pt x="111" y="36"/>
                    <a:pt x="111" y="36"/>
                    <a:pt x="112" y="36"/>
                  </a:cubicBezTo>
                  <a:cubicBezTo>
                    <a:pt x="112" y="35"/>
                    <a:pt x="112" y="35"/>
                    <a:pt x="112" y="34"/>
                  </a:cubicBezTo>
                  <a:cubicBezTo>
                    <a:pt x="111" y="34"/>
                    <a:pt x="111" y="34"/>
                    <a:pt x="110" y="34"/>
                  </a:cubicBezTo>
                  <a:cubicBezTo>
                    <a:pt x="110" y="34"/>
                    <a:pt x="110" y="33"/>
                    <a:pt x="110" y="33"/>
                  </a:cubicBezTo>
                  <a:cubicBezTo>
                    <a:pt x="110" y="33"/>
                    <a:pt x="109" y="33"/>
                    <a:pt x="108" y="33"/>
                  </a:cubicBezTo>
                  <a:cubicBezTo>
                    <a:pt x="108" y="32"/>
                    <a:pt x="108" y="32"/>
                    <a:pt x="108" y="31"/>
                  </a:cubicBezTo>
                  <a:cubicBezTo>
                    <a:pt x="108" y="31"/>
                    <a:pt x="107" y="31"/>
                    <a:pt x="107" y="31"/>
                  </a:cubicBezTo>
                  <a:cubicBezTo>
                    <a:pt x="107" y="30"/>
                    <a:pt x="107" y="30"/>
                    <a:pt x="107" y="29"/>
                  </a:cubicBezTo>
                  <a:cubicBezTo>
                    <a:pt x="106" y="29"/>
                    <a:pt x="106" y="29"/>
                    <a:pt x="105" y="29"/>
                  </a:cubicBezTo>
                  <a:cubicBezTo>
                    <a:pt x="105" y="29"/>
                    <a:pt x="104" y="29"/>
                    <a:pt x="104" y="29"/>
                  </a:cubicBezTo>
                  <a:cubicBezTo>
                    <a:pt x="103" y="29"/>
                    <a:pt x="103" y="29"/>
                    <a:pt x="102" y="29"/>
                  </a:cubicBezTo>
                  <a:cubicBezTo>
                    <a:pt x="102" y="30"/>
                    <a:pt x="102" y="30"/>
                    <a:pt x="102" y="31"/>
                  </a:cubicBezTo>
                  <a:cubicBezTo>
                    <a:pt x="102" y="31"/>
                    <a:pt x="101" y="31"/>
                    <a:pt x="101" y="31"/>
                  </a:cubicBezTo>
                  <a:cubicBezTo>
                    <a:pt x="101" y="30"/>
                    <a:pt x="101" y="30"/>
                    <a:pt x="101" y="29"/>
                  </a:cubicBezTo>
                  <a:cubicBezTo>
                    <a:pt x="100" y="29"/>
                    <a:pt x="100" y="29"/>
                    <a:pt x="99" y="29"/>
                  </a:cubicBezTo>
                  <a:cubicBezTo>
                    <a:pt x="98" y="29"/>
                    <a:pt x="98" y="29"/>
                    <a:pt x="97" y="29"/>
                  </a:cubicBezTo>
                  <a:cubicBezTo>
                    <a:pt x="97" y="29"/>
                    <a:pt x="96" y="29"/>
                    <a:pt x="96" y="29"/>
                  </a:cubicBezTo>
                  <a:cubicBezTo>
                    <a:pt x="95" y="29"/>
                    <a:pt x="95" y="29"/>
                    <a:pt x="94" y="29"/>
                  </a:cubicBezTo>
                  <a:cubicBezTo>
                    <a:pt x="94" y="29"/>
                    <a:pt x="94" y="28"/>
                    <a:pt x="94" y="28"/>
                  </a:cubicBezTo>
                  <a:cubicBezTo>
                    <a:pt x="94" y="27"/>
                    <a:pt x="94" y="27"/>
                    <a:pt x="94" y="26"/>
                  </a:cubicBezTo>
                  <a:cubicBezTo>
                    <a:pt x="94" y="26"/>
                    <a:pt x="94" y="25"/>
                    <a:pt x="94" y="24"/>
                  </a:cubicBezTo>
                  <a:cubicBezTo>
                    <a:pt x="95" y="24"/>
                    <a:pt x="95" y="24"/>
                    <a:pt x="96" y="24"/>
                  </a:cubicBezTo>
                  <a:cubicBezTo>
                    <a:pt x="96" y="24"/>
                    <a:pt x="97" y="24"/>
                    <a:pt x="97" y="24"/>
                  </a:cubicBezTo>
                  <a:cubicBezTo>
                    <a:pt x="97" y="25"/>
                    <a:pt x="97" y="26"/>
                    <a:pt x="97" y="26"/>
                  </a:cubicBezTo>
                  <a:cubicBezTo>
                    <a:pt x="98" y="26"/>
                    <a:pt x="98" y="26"/>
                    <a:pt x="99" y="26"/>
                  </a:cubicBezTo>
                  <a:cubicBezTo>
                    <a:pt x="100" y="26"/>
                    <a:pt x="100" y="26"/>
                    <a:pt x="101" y="26"/>
                  </a:cubicBezTo>
                  <a:cubicBezTo>
                    <a:pt x="101" y="26"/>
                    <a:pt x="102" y="26"/>
                    <a:pt x="102" y="26"/>
                  </a:cubicBezTo>
                  <a:cubicBezTo>
                    <a:pt x="102" y="27"/>
                    <a:pt x="102" y="27"/>
                    <a:pt x="102" y="28"/>
                  </a:cubicBezTo>
                  <a:cubicBezTo>
                    <a:pt x="103" y="28"/>
                    <a:pt x="103" y="28"/>
                    <a:pt x="104" y="28"/>
                  </a:cubicBezTo>
                  <a:cubicBezTo>
                    <a:pt x="104" y="28"/>
                    <a:pt x="105" y="28"/>
                    <a:pt x="105" y="28"/>
                  </a:cubicBezTo>
                  <a:cubicBezTo>
                    <a:pt x="106" y="28"/>
                    <a:pt x="106" y="28"/>
                    <a:pt x="107" y="28"/>
                  </a:cubicBezTo>
                  <a:cubicBezTo>
                    <a:pt x="107" y="28"/>
                    <a:pt x="108" y="28"/>
                    <a:pt x="108" y="28"/>
                  </a:cubicBezTo>
                  <a:cubicBezTo>
                    <a:pt x="108" y="28"/>
                    <a:pt x="108" y="29"/>
                    <a:pt x="108" y="29"/>
                  </a:cubicBezTo>
                  <a:cubicBezTo>
                    <a:pt x="109" y="29"/>
                    <a:pt x="110" y="29"/>
                    <a:pt x="110" y="29"/>
                  </a:cubicBezTo>
                  <a:cubicBezTo>
                    <a:pt x="111" y="29"/>
                    <a:pt x="111" y="29"/>
                    <a:pt x="112" y="29"/>
                  </a:cubicBezTo>
                  <a:cubicBezTo>
                    <a:pt x="112" y="30"/>
                    <a:pt x="112" y="30"/>
                    <a:pt x="112" y="31"/>
                  </a:cubicBezTo>
                  <a:cubicBezTo>
                    <a:pt x="112" y="31"/>
                    <a:pt x="113" y="31"/>
                    <a:pt x="113" y="31"/>
                  </a:cubicBezTo>
                  <a:cubicBezTo>
                    <a:pt x="114" y="31"/>
                    <a:pt x="114" y="31"/>
                    <a:pt x="115" y="31"/>
                  </a:cubicBezTo>
                  <a:cubicBezTo>
                    <a:pt x="115" y="30"/>
                    <a:pt x="115" y="30"/>
                    <a:pt x="115" y="29"/>
                  </a:cubicBezTo>
                  <a:cubicBezTo>
                    <a:pt x="115" y="29"/>
                    <a:pt x="116" y="29"/>
                    <a:pt x="116" y="29"/>
                  </a:cubicBezTo>
                  <a:cubicBezTo>
                    <a:pt x="116" y="29"/>
                    <a:pt x="116" y="28"/>
                    <a:pt x="116" y="28"/>
                  </a:cubicBezTo>
                  <a:cubicBezTo>
                    <a:pt x="116" y="27"/>
                    <a:pt x="116" y="27"/>
                    <a:pt x="116" y="26"/>
                  </a:cubicBezTo>
                  <a:cubicBezTo>
                    <a:pt x="116" y="26"/>
                    <a:pt x="116" y="25"/>
                    <a:pt x="116" y="24"/>
                  </a:cubicBezTo>
                  <a:cubicBezTo>
                    <a:pt x="117" y="24"/>
                    <a:pt x="117" y="24"/>
                    <a:pt x="118" y="24"/>
                  </a:cubicBezTo>
                  <a:cubicBezTo>
                    <a:pt x="118" y="24"/>
                    <a:pt x="119" y="24"/>
                    <a:pt x="119" y="24"/>
                  </a:cubicBezTo>
                  <a:cubicBezTo>
                    <a:pt x="120" y="24"/>
                    <a:pt x="120" y="24"/>
                    <a:pt x="121" y="24"/>
                  </a:cubicBezTo>
                  <a:cubicBezTo>
                    <a:pt x="121" y="24"/>
                    <a:pt x="121" y="23"/>
                    <a:pt x="121" y="23"/>
                  </a:cubicBezTo>
                  <a:cubicBezTo>
                    <a:pt x="121" y="23"/>
                    <a:pt x="122" y="23"/>
                    <a:pt x="122" y="23"/>
                  </a:cubicBezTo>
                  <a:cubicBezTo>
                    <a:pt x="123" y="23"/>
                    <a:pt x="124" y="23"/>
                    <a:pt x="124" y="23"/>
                  </a:cubicBezTo>
                  <a:cubicBezTo>
                    <a:pt x="124" y="22"/>
                    <a:pt x="124" y="22"/>
                    <a:pt x="124" y="21"/>
                  </a:cubicBezTo>
                  <a:cubicBezTo>
                    <a:pt x="124" y="21"/>
                    <a:pt x="124" y="20"/>
                    <a:pt x="124" y="20"/>
                  </a:cubicBezTo>
                  <a:cubicBezTo>
                    <a:pt x="124" y="20"/>
                    <a:pt x="123" y="20"/>
                    <a:pt x="122" y="20"/>
                  </a:cubicBezTo>
                  <a:cubicBezTo>
                    <a:pt x="122" y="19"/>
                    <a:pt x="122" y="19"/>
                    <a:pt x="122" y="18"/>
                  </a:cubicBezTo>
                  <a:cubicBezTo>
                    <a:pt x="123" y="18"/>
                    <a:pt x="124" y="18"/>
                    <a:pt x="124" y="18"/>
                  </a:cubicBezTo>
                  <a:cubicBezTo>
                    <a:pt x="125" y="18"/>
                    <a:pt x="125" y="18"/>
                    <a:pt x="126" y="18"/>
                  </a:cubicBezTo>
                  <a:cubicBezTo>
                    <a:pt x="126" y="18"/>
                    <a:pt x="127" y="18"/>
                    <a:pt x="127" y="18"/>
                  </a:cubicBezTo>
                  <a:cubicBezTo>
                    <a:pt x="128" y="18"/>
                    <a:pt x="128" y="18"/>
                    <a:pt x="129" y="18"/>
                  </a:cubicBezTo>
                  <a:cubicBezTo>
                    <a:pt x="129" y="18"/>
                    <a:pt x="130" y="18"/>
                    <a:pt x="130" y="18"/>
                  </a:cubicBezTo>
                  <a:cubicBezTo>
                    <a:pt x="131" y="18"/>
                    <a:pt x="131" y="18"/>
                    <a:pt x="132" y="18"/>
                  </a:cubicBezTo>
                  <a:cubicBezTo>
                    <a:pt x="132" y="18"/>
                    <a:pt x="132" y="17"/>
                    <a:pt x="132" y="17"/>
                  </a:cubicBezTo>
                  <a:cubicBezTo>
                    <a:pt x="132" y="17"/>
                    <a:pt x="133" y="17"/>
                    <a:pt x="134" y="17"/>
                  </a:cubicBezTo>
                  <a:cubicBezTo>
                    <a:pt x="134" y="17"/>
                    <a:pt x="135" y="17"/>
                    <a:pt x="135" y="17"/>
                  </a:cubicBezTo>
                  <a:cubicBezTo>
                    <a:pt x="135" y="16"/>
                    <a:pt x="135" y="15"/>
                    <a:pt x="135" y="15"/>
                  </a:cubicBezTo>
                  <a:cubicBezTo>
                    <a:pt x="136" y="15"/>
                    <a:pt x="136" y="15"/>
                    <a:pt x="137" y="15"/>
                  </a:cubicBezTo>
                  <a:cubicBezTo>
                    <a:pt x="137" y="15"/>
                    <a:pt x="138" y="15"/>
                    <a:pt x="138" y="15"/>
                  </a:cubicBezTo>
                  <a:cubicBezTo>
                    <a:pt x="138" y="14"/>
                    <a:pt x="138" y="14"/>
                    <a:pt x="138" y="13"/>
                  </a:cubicBezTo>
                  <a:cubicBezTo>
                    <a:pt x="139" y="13"/>
                    <a:pt x="139" y="13"/>
                    <a:pt x="140" y="13"/>
                  </a:cubicBezTo>
                  <a:cubicBezTo>
                    <a:pt x="140" y="13"/>
                    <a:pt x="141" y="13"/>
                    <a:pt x="141" y="13"/>
                  </a:cubicBezTo>
                  <a:cubicBezTo>
                    <a:pt x="141" y="13"/>
                    <a:pt x="141" y="12"/>
                    <a:pt x="141" y="12"/>
                  </a:cubicBezTo>
                  <a:cubicBezTo>
                    <a:pt x="142" y="12"/>
                    <a:pt x="142" y="12"/>
                    <a:pt x="143" y="12"/>
                  </a:cubicBezTo>
                  <a:cubicBezTo>
                    <a:pt x="143" y="12"/>
                    <a:pt x="144" y="12"/>
                    <a:pt x="144" y="12"/>
                  </a:cubicBezTo>
                  <a:cubicBezTo>
                    <a:pt x="145" y="12"/>
                    <a:pt x="145" y="12"/>
                    <a:pt x="146" y="12"/>
                  </a:cubicBezTo>
                  <a:cubicBezTo>
                    <a:pt x="146" y="12"/>
                    <a:pt x="147" y="12"/>
                    <a:pt x="148" y="12"/>
                  </a:cubicBezTo>
                  <a:cubicBezTo>
                    <a:pt x="148" y="11"/>
                    <a:pt x="148" y="11"/>
                    <a:pt x="148" y="10"/>
                  </a:cubicBezTo>
                  <a:cubicBezTo>
                    <a:pt x="148" y="10"/>
                    <a:pt x="149" y="10"/>
                    <a:pt x="149" y="10"/>
                  </a:cubicBezTo>
                  <a:cubicBezTo>
                    <a:pt x="149" y="9"/>
                    <a:pt x="149" y="9"/>
                    <a:pt x="149" y="8"/>
                  </a:cubicBezTo>
                  <a:cubicBezTo>
                    <a:pt x="149" y="8"/>
                    <a:pt x="148" y="8"/>
                    <a:pt x="148" y="8"/>
                  </a:cubicBezTo>
                  <a:cubicBezTo>
                    <a:pt x="147" y="8"/>
                    <a:pt x="146" y="8"/>
                    <a:pt x="146" y="8"/>
                  </a:cubicBezTo>
                  <a:cubicBezTo>
                    <a:pt x="146" y="8"/>
                    <a:pt x="146" y="7"/>
                    <a:pt x="146" y="7"/>
                  </a:cubicBezTo>
                  <a:cubicBezTo>
                    <a:pt x="145" y="7"/>
                    <a:pt x="145" y="7"/>
                    <a:pt x="144" y="7"/>
                  </a:cubicBezTo>
                  <a:cubicBezTo>
                    <a:pt x="144" y="7"/>
                    <a:pt x="143" y="7"/>
                    <a:pt x="143" y="7"/>
                  </a:cubicBezTo>
                  <a:cubicBezTo>
                    <a:pt x="142" y="7"/>
                    <a:pt x="142" y="7"/>
                    <a:pt x="141" y="7"/>
                  </a:cubicBezTo>
                  <a:cubicBezTo>
                    <a:pt x="141" y="6"/>
                    <a:pt x="141" y="6"/>
                    <a:pt x="141" y="5"/>
                  </a:cubicBezTo>
                  <a:cubicBezTo>
                    <a:pt x="141" y="5"/>
                    <a:pt x="140" y="5"/>
                    <a:pt x="140" y="5"/>
                  </a:cubicBezTo>
                  <a:cubicBezTo>
                    <a:pt x="139" y="5"/>
                    <a:pt x="139" y="5"/>
                    <a:pt x="138" y="5"/>
                  </a:cubicBezTo>
                  <a:cubicBezTo>
                    <a:pt x="138" y="5"/>
                    <a:pt x="138" y="4"/>
                    <a:pt x="138" y="4"/>
                  </a:cubicBezTo>
                  <a:cubicBezTo>
                    <a:pt x="138" y="4"/>
                    <a:pt x="137" y="4"/>
                    <a:pt x="137" y="4"/>
                  </a:cubicBezTo>
                  <a:cubicBezTo>
                    <a:pt x="136" y="4"/>
                    <a:pt x="136" y="4"/>
                    <a:pt x="135" y="4"/>
                  </a:cubicBezTo>
                  <a:cubicBezTo>
                    <a:pt x="135" y="4"/>
                    <a:pt x="134" y="4"/>
                    <a:pt x="134" y="4"/>
                  </a:cubicBezTo>
                  <a:cubicBezTo>
                    <a:pt x="134" y="3"/>
                    <a:pt x="134" y="3"/>
                    <a:pt x="134" y="2"/>
                  </a:cubicBezTo>
                  <a:cubicBezTo>
                    <a:pt x="133" y="2"/>
                    <a:pt x="132" y="2"/>
                    <a:pt x="132" y="2"/>
                  </a:cubicBezTo>
                  <a:cubicBezTo>
                    <a:pt x="131" y="2"/>
                    <a:pt x="131" y="2"/>
                    <a:pt x="130" y="2"/>
                  </a:cubicBezTo>
                  <a:cubicBezTo>
                    <a:pt x="130" y="1"/>
                    <a:pt x="130" y="1"/>
                    <a:pt x="130" y="0"/>
                  </a:cubicBezTo>
                  <a:cubicBezTo>
                    <a:pt x="130" y="0"/>
                    <a:pt x="129" y="0"/>
                    <a:pt x="129" y="0"/>
                  </a:cubicBezTo>
                  <a:cubicBezTo>
                    <a:pt x="129" y="1"/>
                    <a:pt x="129" y="1"/>
                    <a:pt x="129" y="1"/>
                  </a:cubicBezTo>
                  <a:cubicBezTo>
                    <a:pt x="129" y="1"/>
                    <a:pt x="129" y="2"/>
                    <a:pt x="129" y="2"/>
                  </a:cubicBezTo>
                  <a:cubicBezTo>
                    <a:pt x="128" y="2"/>
                    <a:pt x="128" y="2"/>
                    <a:pt x="127" y="2"/>
                  </a:cubicBezTo>
                  <a:cubicBezTo>
                    <a:pt x="127" y="2"/>
                    <a:pt x="126" y="2"/>
                    <a:pt x="126" y="2"/>
                  </a:cubicBezTo>
                  <a:cubicBezTo>
                    <a:pt x="125" y="2"/>
                    <a:pt x="125" y="2"/>
                    <a:pt x="124" y="2"/>
                  </a:cubicBezTo>
                  <a:cubicBezTo>
                    <a:pt x="124" y="2"/>
                    <a:pt x="123" y="2"/>
                    <a:pt x="122" y="2"/>
                  </a:cubicBezTo>
                  <a:cubicBezTo>
                    <a:pt x="122" y="2"/>
                    <a:pt x="121" y="2"/>
                    <a:pt x="121" y="2"/>
                  </a:cubicBezTo>
                  <a:cubicBezTo>
                    <a:pt x="120" y="2"/>
                    <a:pt x="120" y="2"/>
                    <a:pt x="119" y="2"/>
                  </a:cubicBezTo>
                  <a:cubicBezTo>
                    <a:pt x="119" y="2"/>
                    <a:pt x="118" y="2"/>
                    <a:pt x="118" y="2"/>
                  </a:cubicBezTo>
                  <a:cubicBezTo>
                    <a:pt x="118" y="1"/>
                    <a:pt x="118" y="1"/>
                    <a:pt x="118" y="0"/>
                  </a:cubicBezTo>
                  <a:cubicBezTo>
                    <a:pt x="117" y="0"/>
                    <a:pt x="117" y="0"/>
                    <a:pt x="116" y="0"/>
                  </a:cubicBezTo>
                  <a:cubicBezTo>
                    <a:pt x="116" y="0"/>
                    <a:pt x="115" y="0"/>
                    <a:pt x="115" y="0"/>
                  </a:cubicBezTo>
                  <a:cubicBezTo>
                    <a:pt x="114" y="0"/>
                    <a:pt x="114" y="0"/>
                    <a:pt x="113" y="0"/>
                  </a:cubicBezTo>
                  <a:cubicBezTo>
                    <a:pt x="113" y="0"/>
                    <a:pt x="112" y="0"/>
                    <a:pt x="112" y="0"/>
                  </a:cubicBezTo>
                  <a:cubicBezTo>
                    <a:pt x="111" y="0"/>
                    <a:pt x="111" y="0"/>
                    <a:pt x="110" y="0"/>
                  </a:cubicBezTo>
                  <a:cubicBezTo>
                    <a:pt x="110" y="0"/>
                    <a:pt x="109" y="0"/>
                    <a:pt x="108" y="0"/>
                  </a:cubicBezTo>
                  <a:cubicBezTo>
                    <a:pt x="107" y="1"/>
                    <a:pt x="105" y="2"/>
                    <a:pt x="104" y="3"/>
                  </a:cubicBezTo>
                  <a:cubicBezTo>
                    <a:pt x="104" y="4"/>
                    <a:pt x="104" y="4"/>
                    <a:pt x="104" y="4"/>
                  </a:cubicBezTo>
                  <a:cubicBezTo>
                    <a:pt x="104" y="4"/>
                    <a:pt x="104" y="5"/>
                    <a:pt x="104" y="5"/>
                  </a:cubicBezTo>
                  <a:cubicBezTo>
                    <a:pt x="104" y="5"/>
                    <a:pt x="105" y="5"/>
                    <a:pt x="105" y="5"/>
                  </a:cubicBezTo>
                  <a:cubicBezTo>
                    <a:pt x="105" y="6"/>
                    <a:pt x="105" y="6"/>
                    <a:pt x="105" y="7"/>
                  </a:cubicBezTo>
                  <a:cubicBezTo>
                    <a:pt x="105" y="7"/>
                    <a:pt x="104" y="7"/>
                    <a:pt x="104" y="7"/>
                  </a:cubicBezTo>
                  <a:cubicBezTo>
                    <a:pt x="103" y="7"/>
                    <a:pt x="103" y="7"/>
                    <a:pt x="102" y="7"/>
                  </a:cubicBezTo>
                  <a:cubicBezTo>
                    <a:pt x="102" y="6"/>
                    <a:pt x="102" y="6"/>
                    <a:pt x="102" y="5"/>
                  </a:cubicBezTo>
                  <a:cubicBezTo>
                    <a:pt x="101" y="5"/>
                    <a:pt x="101" y="5"/>
                    <a:pt x="101" y="5"/>
                  </a:cubicBezTo>
                  <a:cubicBezTo>
                    <a:pt x="98" y="7"/>
                    <a:pt x="96" y="9"/>
                    <a:pt x="93" y="11"/>
                  </a:cubicBezTo>
                  <a:cubicBezTo>
                    <a:pt x="93" y="12"/>
                    <a:pt x="93" y="12"/>
                    <a:pt x="93" y="12"/>
                  </a:cubicBezTo>
                  <a:cubicBezTo>
                    <a:pt x="93" y="12"/>
                    <a:pt x="93" y="13"/>
                    <a:pt x="93" y="13"/>
                  </a:cubicBezTo>
                  <a:cubicBezTo>
                    <a:pt x="93" y="13"/>
                    <a:pt x="94" y="13"/>
                    <a:pt x="94" y="13"/>
                  </a:cubicBezTo>
                  <a:cubicBezTo>
                    <a:pt x="94" y="14"/>
                    <a:pt x="94" y="14"/>
                    <a:pt x="94" y="15"/>
                  </a:cubicBezTo>
                  <a:cubicBezTo>
                    <a:pt x="95" y="15"/>
                    <a:pt x="95" y="15"/>
                    <a:pt x="96" y="15"/>
                  </a:cubicBezTo>
                  <a:cubicBezTo>
                    <a:pt x="96" y="15"/>
                    <a:pt x="97" y="15"/>
                    <a:pt x="97" y="15"/>
                  </a:cubicBezTo>
                  <a:cubicBezTo>
                    <a:pt x="97" y="15"/>
                    <a:pt x="97" y="16"/>
                    <a:pt x="97" y="17"/>
                  </a:cubicBezTo>
                  <a:cubicBezTo>
                    <a:pt x="98" y="17"/>
                    <a:pt x="98" y="17"/>
                    <a:pt x="99" y="17"/>
                  </a:cubicBezTo>
                  <a:cubicBezTo>
                    <a:pt x="100" y="17"/>
                    <a:pt x="100" y="17"/>
                    <a:pt x="101" y="17"/>
                  </a:cubicBezTo>
                  <a:cubicBezTo>
                    <a:pt x="101" y="17"/>
                    <a:pt x="102" y="17"/>
                    <a:pt x="102" y="17"/>
                  </a:cubicBezTo>
                  <a:cubicBezTo>
                    <a:pt x="102" y="16"/>
                    <a:pt x="102" y="15"/>
                    <a:pt x="102" y="15"/>
                  </a:cubicBezTo>
                  <a:cubicBezTo>
                    <a:pt x="103" y="15"/>
                    <a:pt x="103" y="15"/>
                    <a:pt x="104" y="15"/>
                  </a:cubicBezTo>
                  <a:cubicBezTo>
                    <a:pt x="104" y="15"/>
                    <a:pt x="104" y="16"/>
                    <a:pt x="104" y="17"/>
                  </a:cubicBezTo>
                  <a:cubicBezTo>
                    <a:pt x="103" y="17"/>
                    <a:pt x="103" y="17"/>
                    <a:pt x="102" y="17"/>
                  </a:cubicBezTo>
                  <a:cubicBezTo>
                    <a:pt x="102" y="17"/>
                    <a:pt x="102" y="18"/>
                    <a:pt x="102" y="18"/>
                  </a:cubicBezTo>
                  <a:cubicBezTo>
                    <a:pt x="102" y="18"/>
                    <a:pt x="101" y="18"/>
                    <a:pt x="101" y="18"/>
                  </a:cubicBezTo>
                  <a:cubicBezTo>
                    <a:pt x="101" y="19"/>
                    <a:pt x="101" y="19"/>
                    <a:pt x="101" y="20"/>
                  </a:cubicBezTo>
                  <a:cubicBezTo>
                    <a:pt x="100" y="20"/>
                    <a:pt x="100" y="20"/>
                    <a:pt x="99" y="20"/>
                  </a:cubicBezTo>
                  <a:cubicBezTo>
                    <a:pt x="99" y="20"/>
                    <a:pt x="99" y="21"/>
                    <a:pt x="99" y="21"/>
                  </a:cubicBezTo>
                  <a:cubicBezTo>
                    <a:pt x="98" y="21"/>
                    <a:pt x="98" y="21"/>
                    <a:pt x="97" y="21"/>
                  </a:cubicBezTo>
                  <a:cubicBezTo>
                    <a:pt x="97" y="21"/>
                    <a:pt x="96" y="21"/>
                    <a:pt x="96" y="21"/>
                  </a:cubicBezTo>
                  <a:cubicBezTo>
                    <a:pt x="96" y="22"/>
                    <a:pt x="96" y="22"/>
                    <a:pt x="96" y="23"/>
                  </a:cubicBezTo>
                  <a:cubicBezTo>
                    <a:pt x="95" y="23"/>
                    <a:pt x="95" y="23"/>
                    <a:pt x="94" y="23"/>
                  </a:cubicBezTo>
                  <a:cubicBezTo>
                    <a:pt x="94" y="23"/>
                    <a:pt x="93" y="23"/>
                    <a:pt x="93" y="23"/>
                  </a:cubicBezTo>
                  <a:cubicBezTo>
                    <a:pt x="93" y="22"/>
                    <a:pt x="93" y="22"/>
                    <a:pt x="93" y="21"/>
                  </a:cubicBezTo>
                  <a:cubicBezTo>
                    <a:pt x="92" y="21"/>
                    <a:pt x="92" y="21"/>
                    <a:pt x="91" y="21"/>
                  </a:cubicBezTo>
                  <a:cubicBezTo>
                    <a:pt x="91" y="21"/>
                    <a:pt x="90" y="21"/>
                    <a:pt x="90" y="21"/>
                  </a:cubicBezTo>
                  <a:cubicBezTo>
                    <a:pt x="90" y="21"/>
                    <a:pt x="90" y="20"/>
                    <a:pt x="90" y="20"/>
                  </a:cubicBezTo>
                  <a:cubicBezTo>
                    <a:pt x="90" y="19"/>
                    <a:pt x="90" y="19"/>
                    <a:pt x="90" y="18"/>
                  </a:cubicBezTo>
                  <a:cubicBezTo>
                    <a:pt x="90" y="18"/>
                    <a:pt x="91" y="18"/>
                    <a:pt x="91" y="18"/>
                  </a:cubicBezTo>
                  <a:cubicBezTo>
                    <a:pt x="92" y="18"/>
                    <a:pt x="92" y="18"/>
                    <a:pt x="93" y="18"/>
                  </a:cubicBezTo>
                  <a:cubicBezTo>
                    <a:pt x="93" y="18"/>
                    <a:pt x="93" y="17"/>
                    <a:pt x="93" y="17"/>
                  </a:cubicBezTo>
                  <a:cubicBezTo>
                    <a:pt x="92" y="17"/>
                    <a:pt x="92" y="17"/>
                    <a:pt x="91" y="17"/>
                  </a:cubicBezTo>
                  <a:cubicBezTo>
                    <a:pt x="91" y="16"/>
                    <a:pt x="91" y="15"/>
                    <a:pt x="91" y="15"/>
                  </a:cubicBezTo>
                  <a:cubicBezTo>
                    <a:pt x="91" y="14"/>
                    <a:pt x="91" y="14"/>
                    <a:pt x="91" y="13"/>
                  </a:cubicBezTo>
                  <a:cubicBezTo>
                    <a:pt x="91" y="13"/>
                    <a:pt x="91" y="13"/>
                    <a:pt x="91" y="13"/>
                  </a:cubicBezTo>
                  <a:cubicBezTo>
                    <a:pt x="90" y="13"/>
                    <a:pt x="89" y="14"/>
                    <a:pt x="89" y="15"/>
                  </a:cubicBezTo>
                  <a:cubicBezTo>
                    <a:pt x="90" y="15"/>
                    <a:pt x="90" y="15"/>
                    <a:pt x="90" y="15"/>
                  </a:cubicBezTo>
                  <a:cubicBezTo>
                    <a:pt x="90" y="15"/>
                    <a:pt x="90" y="16"/>
                    <a:pt x="90" y="17"/>
                  </a:cubicBezTo>
                  <a:cubicBezTo>
                    <a:pt x="89" y="17"/>
                    <a:pt x="89" y="17"/>
                    <a:pt x="88" y="17"/>
                  </a:cubicBezTo>
                  <a:cubicBezTo>
                    <a:pt x="88" y="17"/>
                    <a:pt x="88" y="18"/>
                    <a:pt x="88" y="18"/>
                  </a:cubicBezTo>
                  <a:cubicBezTo>
                    <a:pt x="88" y="18"/>
                    <a:pt x="87" y="18"/>
                    <a:pt x="87" y="18"/>
                  </a:cubicBezTo>
                  <a:cubicBezTo>
                    <a:pt x="86" y="18"/>
                    <a:pt x="85" y="18"/>
                    <a:pt x="85" y="18"/>
                  </a:cubicBezTo>
                  <a:cubicBezTo>
                    <a:pt x="85" y="18"/>
                    <a:pt x="85" y="18"/>
                    <a:pt x="85" y="18"/>
                  </a:cubicBezTo>
                  <a:cubicBezTo>
                    <a:pt x="84" y="18"/>
                    <a:pt x="84" y="19"/>
                    <a:pt x="83" y="19"/>
                  </a:cubicBezTo>
                  <a:cubicBezTo>
                    <a:pt x="83" y="20"/>
                    <a:pt x="83" y="20"/>
                    <a:pt x="83" y="20"/>
                  </a:cubicBezTo>
                  <a:cubicBezTo>
                    <a:pt x="83" y="20"/>
                    <a:pt x="83" y="21"/>
                    <a:pt x="83" y="21"/>
                  </a:cubicBezTo>
                  <a:cubicBezTo>
                    <a:pt x="84" y="21"/>
                    <a:pt x="84" y="21"/>
                    <a:pt x="85" y="21"/>
                  </a:cubicBezTo>
                  <a:cubicBezTo>
                    <a:pt x="85" y="22"/>
                    <a:pt x="85" y="22"/>
                    <a:pt x="85" y="23"/>
                  </a:cubicBezTo>
                  <a:cubicBezTo>
                    <a:pt x="85" y="23"/>
                    <a:pt x="85" y="24"/>
                    <a:pt x="85" y="24"/>
                  </a:cubicBezTo>
                  <a:cubicBezTo>
                    <a:pt x="85" y="24"/>
                    <a:pt x="86" y="24"/>
                    <a:pt x="87" y="24"/>
                  </a:cubicBezTo>
                  <a:cubicBezTo>
                    <a:pt x="87" y="24"/>
                    <a:pt x="88" y="24"/>
                    <a:pt x="88" y="24"/>
                  </a:cubicBezTo>
                  <a:cubicBezTo>
                    <a:pt x="88" y="25"/>
                    <a:pt x="88" y="26"/>
                    <a:pt x="88" y="26"/>
                  </a:cubicBezTo>
                  <a:cubicBezTo>
                    <a:pt x="88" y="27"/>
                    <a:pt x="88" y="27"/>
                    <a:pt x="88" y="28"/>
                  </a:cubicBezTo>
                  <a:cubicBezTo>
                    <a:pt x="88" y="28"/>
                    <a:pt x="88" y="29"/>
                    <a:pt x="88" y="29"/>
                  </a:cubicBezTo>
                  <a:cubicBezTo>
                    <a:pt x="88" y="30"/>
                    <a:pt x="88" y="30"/>
                    <a:pt x="88" y="31"/>
                  </a:cubicBezTo>
                  <a:cubicBezTo>
                    <a:pt x="88" y="32"/>
                    <a:pt x="88" y="32"/>
                    <a:pt x="88" y="33"/>
                  </a:cubicBezTo>
                  <a:cubicBezTo>
                    <a:pt x="89" y="33"/>
                    <a:pt x="89" y="33"/>
                    <a:pt x="90" y="33"/>
                  </a:cubicBezTo>
                  <a:cubicBezTo>
                    <a:pt x="90" y="33"/>
                    <a:pt x="90" y="34"/>
                    <a:pt x="90" y="34"/>
                  </a:cubicBezTo>
                  <a:cubicBezTo>
                    <a:pt x="89" y="34"/>
                    <a:pt x="89" y="34"/>
                    <a:pt x="88" y="34"/>
                  </a:cubicBezTo>
                  <a:cubicBezTo>
                    <a:pt x="88" y="34"/>
                    <a:pt x="87" y="34"/>
                    <a:pt x="87" y="34"/>
                  </a:cubicBezTo>
                  <a:cubicBezTo>
                    <a:pt x="86" y="34"/>
                    <a:pt x="85" y="34"/>
                    <a:pt x="85" y="34"/>
                  </a:cubicBezTo>
                  <a:cubicBezTo>
                    <a:pt x="85" y="34"/>
                    <a:pt x="85" y="33"/>
                    <a:pt x="85" y="33"/>
                  </a:cubicBezTo>
                  <a:cubicBezTo>
                    <a:pt x="84" y="33"/>
                    <a:pt x="84" y="33"/>
                    <a:pt x="83" y="33"/>
                  </a:cubicBezTo>
                  <a:cubicBezTo>
                    <a:pt x="83" y="33"/>
                    <a:pt x="82" y="33"/>
                    <a:pt x="82" y="33"/>
                  </a:cubicBezTo>
                  <a:cubicBezTo>
                    <a:pt x="81" y="33"/>
                    <a:pt x="81" y="33"/>
                    <a:pt x="80" y="33"/>
                  </a:cubicBezTo>
                  <a:cubicBezTo>
                    <a:pt x="80" y="33"/>
                    <a:pt x="80" y="34"/>
                    <a:pt x="80" y="34"/>
                  </a:cubicBezTo>
                  <a:cubicBezTo>
                    <a:pt x="80" y="35"/>
                    <a:pt x="80" y="35"/>
                    <a:pt x="80" y="36"/>
                  </a:cubicBezTo>
                  <a:cubicBezTo>
                    <a:pt x="80" y="36"/>
                    <a:pt x="79" y="36"/>
                    <a:pt x="79" y="36"/>
                  </a:cubicBezTo>
                  <a:cubicBezTo>
                    <a:pt x="79" y="36"/>
                    <a:pt x="79" y="37"/>
                    <a:pt x="79" y="37"/>
                  </a:cubicBezTo>
                  <a:cubicBezTo>
                    <a:pt x="79" y="38"/>
                    <a:pt x="79" y="38"/>
                    <a:pt x="79" y="39"/>
                  </a:cubicBezTo>
                  <a:cubicBezTo>
                    <a:pt x="79" y="40"/>
                    <a:pt x="79" y="40"/>
                    <a:pt x="79" y="41"/>
                  </a:cubicBezTo>
                  <a:cubicBezTo>
                    <a:pt x="79" y="41"/>
                    <a:pt x="79" y="42"/>
                    <a:pt x="79" y="42"/>
                  </a:cubicBezTo>
                  <a:cubicBezTo>
                    <a:pt x="78" y="42"/>
                    <a:pt x="78" y="42"/>
                    <a:pt x="77" y="42"/>
                  </a:cubicBezTo>
                  <a:cubicBezTo>
                    <a:pt x="77" y="42"/>
                    <a:pt x="76" y="42"/>
                    <a:pt x="76" y="42"/>
                  </a:cubicBezTo>
                  <a:cubicBezTo>
                    <a:pt x="76" y="43"/>
                    <a:pt x="76" y="43"/>
                    <a:pt x="76" y="44"/>
                  </a:cubicBezTo>
                  <a:cubicBezTo>
                    <a:pt x="75" y="44"/>
                    <a:pt x="75" y="44"/>
                    <a:pt x="74" y="44"/>
                  </a:cubicBezTo>
                  <a:cubicBezTo>
                    <a:pt x="74" y="44"/>
                    <a:pt x="74" y="45"/>
                    <a:pt x="74" y="46"/>
                  </a:cubicBezTo>
                  <a:cubicBezTo>
                    <a:pt x="74" y="46"/>
                    <a:pt x="73" y="46"/>
                    <a:pt x="73" y="46"/>
                  </a:cubicBezTo>
                  <a:cubicBezTo>
                    <a:pt x="73" y="46"/>
                    <a:pt x="73" y="47"/>
                    <a:pt x="73" y="47"/>
                  </a:cubicBezTo>
                  <a:cubicBezTo>
                    <a:pt x="73" y="48"/>
                    <a:pt x="73" y="48"/>
                    <a:pt x="73" y="49"/>
                  </a:cubicBezTo>
                  <a:cubicBezTo>
                    <a:pt x="73" y="49"/>
                    <a:pt x="73" y="50"/>
                    <a:pt x="73" y="50"/>
                  </a:cubicBezTo>
                  <a:cubicBezTo>
                    <a:pt x="73" y="51"/>
                    <a:pt x="73" y="51"/>
                    <a:pt x="73" y="52"/>
                  </a:cubicBezTo>
                  <a:cubicBezTo>
                    <a:pt x="72" y="52"/>
                    <a:pt x="71" y="52"/>
                    <a:pt x="71" y="52"/>
                  </a:cubicBezTo>
                  <a:cubicBezTo>
                    <a:pt x="71" y="51"/>
                    <a:pt x="71" y="51"/>
                    <a:pt x="71" y="50"/>
                  </a:cubicBezTo>
                  <a:cubicBezTo>
                    <a:pt x="70" y="50"/>
                    <a:pt x="70" y="50"/>
                    <a:pt x="69" y="50"/>
                  </a:cubicBezTo>
                  <a:cubicBezTo>
                    <a:pt x="69" y="50"/>
                    <a:pt x="68" y="50"/>
                    <a:pt x="68" y="50"/>
                  </a:cubicBezTo>
                  <a:cubicBezTo>
                    <a:pt x="68" y="51"/>
                    <a:pt x="68" y="51"/>
                    <a:pt x="68" y="52"/>
                  </a:cubicBezTo>
                  <a:cubicBezTo>
                    <a:pt x="67" y="52"/>
                    <a:pt x="67" y="52"/>
                    <a:pt x="66" y="52"/>
                  </a:cubicBezTo>
                  <a:cubicBezTo>
                    <a:pt x="66" y="52"/>
                    <a:pt x="65" y="52"/>
                    <a:pt x="65" y="52"/>
                  </a:cubicBezTo>
                  <a:cubicBezTo>
                    <a:pt x="64" y="52"/>
                    <a:pt x="64" y="52"/>
                    <a:pt x="63" y="52"/>
                  </a:cubicBezTo>
                  <a:cubicBezTo>
                    <a:pt x="63" y="52"/>
                    <a:pt x="62" y="52"/>
                    <a:pt x="61" y="52"/>
                  </a:cubicBezTo>
                  <a:cubicBezTo>
                    <a:pt x="61" y="51"/>
                    <a:pt x="61" y="51"/>
                    <a:pt x="61" y="50"/>
                  </a:cubicBezTo>
                  <a:cubicBezTo>
                    <a:pt x="62" y="50"/>
                    <a:pt x="63" y="50"/>
                    <a:pt x="63" y="50"/>
                  </a:cubicBezTo>
                  <a:cubicBezTo>
                    <a:pt x="64" y="50"/>
                    <a:pt x="64" y="50"/>
                    <a:pt x="65" y="50"/>
                  </a:cubicBezTo>
                  <a:cubicBezTo>
                    <a:pt x="65" y="50"/>
                    <a:pt x="65" y="49"/>
                    <a:pt x="65" y="49"/>
                  </a:cubicBezTo>
                  <a:cubicBezTo>
                    <a:pt x="65" y="48"/>
                    <a:pt x="65" y="48"/>
                    <a:pt x="65" y="47"/>
                  </a:cubicBezTo>
                  <a:cubicBezTo>
                    <a:pt x="65" y="47"/>
                    <a:pt x="65" y="46"/>
                    <a:pt x="65" y="46"/>
                  </a:cubicBezTo>
                  <a:cubicBezTo>
                    <a:pt x="64" y="46"/>
                    <a:pt x="64" y="46"/>
                    <a:pt x="63" y="46"/>
                  </a:cubicBezTo>
                  <a:cubicBezTo>
                    <a:pt x="63" y="45"/>
                    <a:pt x="63" y="44"/>
                    <a:pt x="63" y="44"/>
                  </a:cubicBezTo>
                  <a:cubicBezTo>
                    <a:pt x="63" y="44"/>
                    <a:pt x="62" y="44"/>
                    <a:pt x="61" y="44"/>
                  </a:cubicBezTo>
                  <a:cubicBezTo>
                    <a:pt x="61" y="43"/>
                    <a:pt x="61" y="43"/>
                    <a:pt x="61" y="42"/>
                  </a:cubicBezTo>
                  <a:cubicBezTo>
                    <a:pt x="61" y="42"/>
                    <a:pt x="61" y="41"/>
                    <a:pt x="61" y="41"/>
                  </a:cubicBezTo>
                  <a:cubicBezTo>
                    <a:pt x="61" y="41"/>
                    <a:pt x="61" y="41"/>
                    <a:pt x="61" y="41"/>
                  </a:cubicBezTo>
                  <a:cubicBezTo>
                    <a:pt x="59" y="44"/>
                    <a:pt x="56" y="47"/>
                    <a:pt x="54" y="50"/>
                  </a:cubicBezTo>
                  <a:cubicBezTo>
                    <a:pt x="54" y="50"/>
                    <a:pt x="54" y="50"/>
                    <a:pt x="54" y="50"/>
                  </a:cubicBezTo>
                  <a:cubicBezTo>
                    <a:pt x="53" y="50"/>
                    <a:pt x="53" y="50"/>
                    <a:pt x="53" y="50"/>
                  </a:cubicBezTo>
                  <a:cubicBezTo>
                    <a:pt x="20" y="91"/>
                    <a:pt x="0" y="143"/>
                    <a:pt x="0" y="200"/>
                  </a:cubicBezTo>
                  <a:cubicBezTo>
                    <a:pt x="0" y="209"/>
                    <a:pt x="1" y="219"/>
                    <a:pt x="2" y="228"/>
                  </a:cubicBezTo>
                  <a:cubicBezTo>
                    <a:pt x="2" y="228"/>
                    <a:pt x="2" y="228"/>
                    <a:pt x="2" y="228"/>
                  </a:cubicBezTo>
                  <a:cubicBezTo>
                    <a:pt x="3" y="228"/>
                    <a:pt x="3" y="228"/>
                    <a:pt x="4" y="228"/>
                  </a:cubicBezTo>
                  <a:cubicBezTo>
                    <a:pt x="4" y="228"/>
                    <a:pt x="4" y="229"/>
                    <a:pt x="4" y="229"/>
                  </a:cubicBezTo>
                  <a:cubicBezTo>
                    <a:pt x="4" y="229"/>
                    <a:pt x="5" y="229"/>
                    <a:pt x="5" y="229"/>
                  </a:cubicBezTo>
                  <a:cubicBezTo>
                    <a:pt x="5" y="230"/>
                    <a:pt x="5" y="230"/>
                    <a:pt x="5" y="231"/>
                  </a:cubicBezTo>
                  <a:cubicBezTo>
                    <a:pt x="6" y="231"/>
                    <a:pt x="6" y="231"/>
                    <a:pt x="7" y="231"/>
                  </a:cubicBezTo>
                  <a:cubicBezTo>
                    <a:pt x="7" y="231"/>
                    <a:pt x="8" y="231"/>
                    <a:pt x="8" y="231"/>
                  </a:cubicBezTo>
                  <a:cubicBezTo>
                    <a:pt x="8" y="231"/>
                    <a:pt x="8" y="232"/>
                    <a:pt x="8" y="233"/>
                  </a:cubicBezTo>
                  <a:cubicBezTo>
                    <a:pt x="9" y="233"/>
                    <a:pt x="9" y="233"/>
                    <a:pt x="10" y="233"/>
                  </a:cubicBezTo>
                  <a:cubicBezTo>
                    <a:pt x="10" y="233"/>
                    <a:pt x="11" y="233"/>
                    <a:pt x="11" y="233"/>
                  </a:cubicBezTo>
                  <a:cubicBezTo>
                    <a:pt x="11" y="233"/>
                    <a:pt x="11" y="234"/>
                    <a:pt x="11" y="234"/>
                  </a:cubicBezTo>
                  <a:cubicBezTo>
                    <a:pt x="12" y="234"/>
                    <a:pt x="12" y="234"/>
                    <a:pt x="13" y="234"/>
                  </a:cubicBezTo>
                  <a:cubicBezTo>
                    <a:pt x="13" y="234"/>
                    <a:pt x="14" y="234"/>
                    <a:pt x="14" y="234"/>
                  </a:cubicBezTo>
                  <a:cubicBezTo>
                    <a:pt x="15" y="234"/>
                    <a:pt x="16" y="234"/>
                    <a:pt x="16" y="234"/>
                  </a:cubicBezTo>
                  <a:cubicBezTo>
                    <a:pt x="17" y="234"/>
                    <a:pt x="17" y="234"/>
                    <a:pt x="18" y="234"/>
                  </a:cubicBezTo>
                  <a:cubicBezTo>
                    <a:pt x="18" y="234"/>
                    <a:pt x="18" y="233"/>
                    <a:pt x="18" y="233"/>
                  </a:cubicBezTo>
                  <a:cubicBezTo>
                    <a:pt x="18" y="233"/>
                    <a:pt x="19" y="233"/>
                    <a:pt x="19" y="233"/>
                  </a:cubicBezTo>
                  <a:cubicBezTo>
                    <a:pt x="19" y="233"/>
                    <a:pt x="19" y="234"/>
                    <a:pt x="19" y="234"/>
                  </a:cubicBezTo>
                  <a:cubicBezTo>
                    <a:pt x="20" y="234"/>
                    <a:pt x="20" y="234"/>
                    <a:pt x="21" y="234"/>
                  </a:cubicBezTo>
                  <a:cubicBezTo>
                    <a:pt x="21" y="235"/>
                    <a:pt x="21" y="235"/>
                    <a:pt x="21" y="236"/>
                  </a:cubicBezTo>
                  <a:cubicBezTo>
                    <a:pt x="21" y="236"/>
                    <a:pt x="22" y="236"/>
                    <a:pt x="22" y="236"/>
                  </a:cubicBezTo>
                  <a:cubicBezTo>
                    <a:pt x="22" y="236"/>
                    <a:pt x="22" y="237"/>
                    <a:pt x="22" y="237"/>
                  </a:cubicBezTo>
                  <a:cubicBezTo>
                    <a:pt x="23" y="237"/>
                    <a:pt x="23" y="237"/>
                    <a:pt x="24" y="237"/>
                  </a:cubicBezTo>
                  <a:cubicBezTo>
                    <a:pt x="24" y="238"/>
                    <a:pt x="24" y="239"/>
                    <a:pt x="24" y="239"/>
                  </a:cubicBezTo>
                  <a:cubicBezTo>
                    <a:pt x="24" y="240"/>
                    <a:pt x="24" y="240"/>
                    <a:pt x="24" y="241"/>
                  </a:cubicBezTo>
                  <a:cubicBezTo>
                    <a:pt x="24" y="241"/>
                    <a:pt x="25" y="241"/>
                    <a:pt x="26" y="241"/>
                  </a:cubicBezTo>
                  <a:cubicBezTo>
                    <a:pt x="26" y="241"/>
                    <a:pt x="27" y="241"/>
                    <a:pt x="27" y="241"/>
                  </a:cubicBezTo>
                  <a:cubicBezTo>
                    <a:pt x="28" y="241"/>
                    <a:pt x="28" y="241"/>
                    <a:pt x="29" y="241"/>
                  </a:cubicBezTo>
                  <a:cubicBezTo>
                    <a:pt x="29" y="241"/>
                    <a:pt x="30" y="241"/>
                    <a:pt x="30" y="241"/>
                  </a:cubicBezTo>
                  <a:cubicBezTo>
                    <a:pt x="30" y="241"/>
                    <a:pt x="30" y="242"/>
                    <a:pt x="30" y="242"/>
                  </a:cubicBezTo>
                  <a:cubicBezTo>
                    <a:pt x="31" y="242"/>
                    <a:pt x="31" y="242"/>
                    <a:pt x="32" y="242"/>
                  </a:cubicBezTo>
                  <a:cubicBezTo>
                    <a:pt x="32" y="242"/>
                    <a:pt x="33" y="242"/>
                    <a:pt x="33" y="242"/>
                  </a:cubicBezTo>
                  <a:cubicBezTo>
                    <a:pt x="33" y="243"/>
                    <a:pt x="33" y="243"/>
                    <a:pt x="33" y="244"/>
                  </a:cubicBezTo>
                  <a:cubicBezTo>
                    <a:pt x="34" y="244"/>
                    <a:pt x="34" y="244"/>
                    <a:pt x="35" y="244"/>
                  </a:cubicBezTo>
                  <a:cubicBezTo>
                    <a:pt x="35" y="244"/>
                    <a:pt x="35" y="245"/>
                    <a:pt x="35" y="245"/>
                  </a:cubicBezTo>
                  <a:cubicBezTo>
                    <a:pt x="35" y="245"/>
                    <a:pt x="36" y="245"/>
                    <a:pt x="36" y="245"/>
                  </a:cubicBezTo>
                  <a:cubicBezTo>
                    <a:pt x="36" y="246"/>
                    <a:pt x="36" y="247"/>
                    <a:pt x="36" y="247"/>
                  </a:cubicBezTo>
                  <a:cubicBezTo>
                    <a:pt x="37" y="247"/>
                    <a:pt x="37" y="247"/>
                    <a:pt x="38" y="247"/>
                  </a:cubicBezTo>
                  <a:cubicBezTo>
                    <a:pt x="38" y="248"/>
                    <a:pt x="38" y="248"/>
                    <a:pt x="38" y="249"/>
                  </a:cubicBezTo>
                  <a:cubicBezTo>
                    <a:pt x="38" y="249"/>
                    <a:pt x="38" y="250"/>
                    <a:pt x="38" y="250"/>
                  </a:cubicBezTo>
                  <a:cubicBezTo>
                    <a:pt x="38" y="251"/>
                    <a:pt x="38" y="251"/>
                    <a:pt x="38" y="252"/>
                  </a:cubicBezTo>
                  <a:cubicBezTo>
                    <a:pt x="39" y="252"/>
                    <a:pt x="39" y="252"/>
                    <a:pt x="40" y="252"/>
                  </a:cubicBezTo>
                  <a:cubicBezTo>
                    <a:pt x="40" y="252"/>
                    <a:pt x="40" y="253"/>
                    <a:pt x="40" y="254"/>
                  </a:cubicBezTo>
                  <a:cubicBezTo>
                    <a:pt x="40" y="254"/>
                    <a:pt x="41" y="254"/>
                    <a:pt x="41" y="254"/>
                  </a:cubicBezTo>
                  <a:cubicBezTo>
                    <a:pt x="41" y="254"/>
                    <a:pt x="41" y="255"/>
                    <a:pt x="41" y="255"/>
                  </a:cubicBezTo>
                  <a:cubicBezTo>
                    <a:pt x="42" y="255"/>
                    <a:pt x="42" y="255"/>
                    <a:pt x="43" y="255"/>
                  </a:cubicBezTo>
                  <a:cubicBezTo>
                    <a:pt x="43" y="256"/>
                    <a:pt x="43" y="256"/>
                    <a:pt x="43" y="257"/>
                  </a:cubicBezTo>
                  <a:cubicBezTo>
                    <a:pt x="43" y="257"/>
                    <a:pt x="44" y="257"/>
                    <a:pt x="44" y="257"/>
                  </a:cubicBezTo>
                  <a:cubicBezTo>
                    <a:pt x="45" y="257"/>
                    <a:pt x="45" y="257"/>
                    <a:pt x="46" y="257"/>
                  </a:cubicBezTo>
                  <a:cubicBezTo>
                    <a:pt x="46" y="257"/>
                    <a:pt x="47" y="257"/>
                    <a:pt x="47" y="257"/>
                  </a:cubicBezTo>
                  <a:cubicBezTo>
                    <a:pt x="47" y="257"/>
                    <a:pt x="47" y="258"/>
                    <a:pt x="47" y="258"/>
                  </a:cubicBezTo>
                  <a:cubicBezTo>
                    <a:pt x="48" y="258"/>
                    <a:pt x="48" y="258"/>
                    <a:pt x="49" y="258"/>
                  </a:cubicBezTo>
                  <a:cubicBezTo>
                    <a:pt x="49" y="259"/>
                    <a:pt x="49" y="259"/>
                    <a:pt x="49" y="260"/>
                  </a:cubicBezTo>
                  <a:cubicBezTo>
                    <a:pt x="50" y="260"/>
                    <a:pt x="50" y="260"/>
                    <a:pt x="51" y="260"/>
                  </a:cubicBezTo>
                  <a:cubicBezTo>
                    <a:pt x="51" y="259"/>
                    <a:pt x="51" y="259"/>
                    <a:pt x="51" y="258"/>
                  </a:cubicBezTo>
                  <a:cubicBezTo>
                    <a:pt x="51" y="258"/>
                    <a:pt x="52" y="258"/>
                    <a:pt x="52" y="258"/>
                  </a:cubicBezTo>
                  <a:cubicBezTo>
                    <a:pt x="52" y="258"/>
                    <a:pt x="52" y="257"/>
                    <a:pt x="52" y="257"/>
                  </a:cubicBezTo>
                  <a:cubicBezTo>
                    <a:pt x="52" y="256"/>
                    <a:pt x="52" y="256"/>
                    <a:pt x="52" y="255"/>
                  </a:cubicBezTo>
                  <a:cubicBezTo>
                    <a:pt x="53" y="255"/>
                    <a:pt x="53" y="255"/>
                    <a:pt x="54" y="255"/>
                  </a:cubicBezTo>
                  <a:cubicBezTo>
                    <a:pt x="54" y="255"/>
                    <a:pt x="55" y="255"/>
                    <a:pt x="55" y="255"/>
                  </a:cubicBezTo>
                  <a:cubicBezTo>
                    <a:pt x="55" y="256"/>
                    <a:pt x="55" y="256"/>
                    <a:pt x="55" y="257"/>
                  </a:cubicBezTo>
                  <a:cubicBezTo>
                    <a:pt x="56" y="257"/>
                    <a:pt x="56" y="257"/>
                    <a:pt x="57" y="257"/>
                  </a:cubicBezTo>
                  <a:cubicBezTo>
                    <a:pt x="57" y="257"/>
                    <a:pt x="57" y="258"/>
                    <a:pt x="57" y="258"/>
                  </a:cubicBezTo>
                  <a:cubicBezTo>
                    <a:pt x="57" y="259"/>
                    <a:pt x="57" y="259"/>
                    <a:pt x="57" y="260"/>
                  </a:cubicBezTo>
                  <a:cubicBezTo>
                    <a:pt x="57" y="260"/>
                    <a:pt x="57" y="261"/>
                    <a:pt x="57" y="262"/>
                  </a:cubicBezTo>
                  <a:cubicBezTo>
                    <a:pt x="57" y="262"/>
                    <a:pt x="57" y="263"/>
                    <a:pt x="57" y="263"/>
                  </a:cubicBezTo>
                  <a:cubicBezTo>
                    <a:pt x="57" y="264"/>
                    <a:pt x="57" y="264"/>
                    <a:pt x="57" y="265"/>
                  </a:cubicBezTo>
                  <a:cubicBezTo>
                    <a:pt x="57" y="265"/>
                    <a:pt x="57" y="266"/>
                    <a:pt x="57" y="266"/>
                  </a:cubicBezTo>
                  <a:cubicBezTo>
                    <a:pt x="57" y="267"/>
                    <a:pt x="57" y="268"/>
                    <a:pt x="57" y="268"/>
                  </a:cubicBezTo>
                  <a:cubicBezTo>
                    <a:pt x="57" y="269"/>
                    <a:pt x="57" y="269"/>
                    <a:pt x="57" y="270"/>
                  </a:cubicBezTo>
                  <a:cubicBezTo>
                    <a:pt x="57" y="270"/>
                    <a:pt x="57" y="271"/>
                    <a:pt x="57" y="271"/>
                  </a:cubicBezTo>
                  <a:cubicBezTo>
                    <a:pt x="56" y="271"/>
                    <a:pt x="56" y="271"/>
                    <a:pt x="55" y="271"/>
                  </a:cubicBezTo>
                  <a:cubicBezTo>
                    <a:pt x="55" y="272"/>
                    <a:pt x="55" y="272"/>
                    <a:pt x="55" y="273"/>
                  </a:cubicBezTo>
                  <a:cubicBezTo>
                    <a:pt x="55" y="273"/>
                    <a:pt x="54" y="273"/>
                    <a:pt x="54" y="273"/>
                  </a:cubicBezTo>
                  <a:cubicBezTo>
                    <a:pt x="54" y="273"/>
                    <a:pt x="54" y="274"/>
                    <a:pt x="54" y="274"/>
                  </a:cubicBezTo>
                  <a:cubicBezTo>
                    <a:pt x="53" y="274"/>
                    <a:pt x="53" y="274"/>
                    <a:pt x="52" y="274"/>
                  </a:cubicBezTo>
                  <a:cubicBezTo>
                    <a:pt x="52" y="275"/>
                    <a:pt x="52" y="276"/>
                    <a:pt x="52" y="276"/>
                  </a:cubicBezTo>
                  <a:cubicBezTo>
                    <a:pt x="52" y="276"/>
                    <a:pt x="51" y="276"/>
                    <a:pt x="51" y="276"/>
                  </a:cubicBezTo>
                  <a:cubicBezTo>
                    <a:pt x="51" y="277"/>
                    <a:pt x="51" y="277"/>
                    <a:pt x="51" y="278"/>
                  </a:cubicBezTo>
                  <a:cubicBezTo>
                    <a:pt x="50" y="278"/>
                    <a:pt x="50" y="278"/>
                    <a:pt x="49" y="278"/>
                  </a:cubicBezTo>
                  <a:cubicBezTo>
                    <a:pt x="49" y="278"/>
                    <a:pt x="49" y="279"/>
                    <a:pt x="49" y="279"/>
                  </a:cubicBezTo>
                  <a:cubicBezTo>
                    <a:pt x="49" y="280"/>
                    <a:pt x="49" y="280"/>
                    <a:pt x="49" y="281"/>
                  </a:cubicBezTo>
                  <a:cubicBezTo>
                    <a:pt x="49" y="281"/>
                    <a:pt x="49" y="282"/>
                    <a:pt x="49" y="283"/>
                  </a:cubicBezTo>
                  <a:cubicBezTo>
                    <a:pt x="49" y="283"/>
                    <a:pt x="49" y="284"/>
                    <a:pt x="49" y="284"/>
                  </a:cubicBezTo>
                  <a:cubicBezTo>
                    <a:pt x="49" y="285"/>
                    <a:pt x="49" y="285"/>
                    <a:pt x="49" y="286"/>
                  </a:cubicBezTo>
                  <a:cubicBezTo>
                    <a:pt x="49" y="286"/>
                    <a:pt x="49" y="287"/>
                    <a:pt x="49" y="287"/>
                  </a:cubicBezTo>
                  <a:cubicBezTo>
                    <a:pt x="49" y="288"/>
                    <a:pt x="49" y="288"/>
                    <a:pt x="49" y="289"/>
                  </a:cubicBezTo>
                  <a:cubicBezTo>
                    <a:pt x="48" y="289"/>
                    <a:pt x="48" y="289"/>
                    <a:pt x="47" y="289"/>
                  </a:cubicBezTo>
                  <a:cubicBezTo>
                    <a:pt x="47" y="290"/>
                    <a:pt x="47" y="290"/>
                    <a:pt x="47" y="291"/>
                  </a:cubicBezTo>
                  <a:cubicBezTo>
                    <a:pt x="47" y="291"/>
                    <a:pt x="47" y="292"/>
                    <a:pt x="47" y="292"/>
                  </a:cubicBezTo>
                  <a:cubicBezTo>
                    <a:pt x="47" y="293"/>
                    <a:pt x="47" y="293"/>
                    <a:pt x="47" y="294"/>
                  </a:cubicBezTo>
                  <a:cubicBezTo>
                    <a:pt x="48" y="294"/>
                    <a:pt x="48" y="294"/>
                    <a:pt x="49" y="294"/>
                  </a:cubicBezTo>
                  <a:cubicBezTo>
                    <a:pt x="49" y="294"/>
                    <a:pt x="49" y="295"/>
                    <a:pt x="49" y="295"/>
                  </a:cubicBezTo>
                  <a:cubicBezTo>
                    <a:pt x="49" y="296"/>
                    <a:pt x="49" y="297"/>
                    <a:pt x="49" y="297"/>
                  </a:cubicBezTo>
                  <a:cubicBezTo>
                    <a:pt x="50" y="297"/>
                    <a:pt x="50" y="297"/>
                    <a:pt x="51" y="297"/>
                  </a:cubicBezTo>
                  <a:cubicBezTo>
                    <a:pt x="51" y="297"/>
                    <a:pt x="52" y="297"/>
                    <a:pt x="52" y="297"/>
                  </a:cubicBezTo>
                  <a:cubicBezTo>
                    <a:pt x="52" y="298"/>
                    <a:pt x="52" y="298"/>
                    <a:pt x="52" y="299"/>
                  </a:cubicBezTo>
                  <a:cubicBezTo>
                    <a:pt x="52" y="299"/>
                    <a:pt x="52" y="300"/>
                    <a:pt x="52" y="300"/>
                  </a:cubicBezTo>
                  <a:cubicBezTo>
                    <a:pt x="53" y="300"/>
                    <a:pt x="53" y="300"/>
                    <a:pt x="54" y="300"/>
                  </a:cubicBezTo>
                  <a:cubicBezTo>
                    <a:pt x="54" y="301"/>
                    <a:pt x="54" y="301"/>
                    <a:pt x="54" y="302"/>
                  </a:cubicBezTo>
                  <a:cubicBezTo>
                    <a:pt x="54" y="303"/>
                    <a:pt x="54" y="303"/>
                    <a:pt x="54" y="304"/>
                  </a:cubicBezTo>
                  <a:cubicBezTo>
                    <a:pt x="54" y="304"/>
                    <a:pt x="55" y="304"/>
                    <a:pt x="55" y="304"/>
                  </a:cubicBezTo>
                  <a:cubicBezTo>
                    <a:pt x="55" y="304"/>
                    <a:pt x="55" y="305"/>
                    <a:pt x="55" y="305"/>
                  </a:cubicBezTo>
                  <a:cubicBezTo>
                    <a:pt x="55" y="306"/>
                    <a:pt x="55" y="306"/>
                    <a:pt x="55" y="307"/>
                  </a:cubicBezTo>
                  <a:cubicBezTo>
                    <a:pt x="56" y="307"/>
                    <a:pt x="56" y="307"/>
                    <a:pt x="57" y="307"/>
                  </a:cubicBezTo>
                  <a:cubicBezTo>
                    <a:pt x="57" y="307"/>
                    <a:pt x="57" y="308"/>
                    <a:pt x="57" y="308"/>
                  </a:cubicBezTo>
                  <a:cubicBezTo>
                    <a:pt x="57" y="309"/>
                    <a:pt x="57" y="309"/>
                    <a:pt x="57" y="310"/>
                  </a:cubicBezTo>
                  <a:cubicBezTo>
                    <a:pt x="57" y="310"/>
                    <a:pt x="58" y="310"/>
                    <a:pt x="58" y="310"/>
                  </a:cubicBezTo>
                  <a:cubicBezTo>
                    <a:pt x="58" y="310"/>
                    <a:pt x="58" y="311"/>
                    <a:pt x="58" y="312"/>
                  </a:cubicBezTo>
                  <a:cubicBezTo>
                    <a:pt x="59" y="312"/>
                    <a:pt x="59" y="312"/>
                    <a:pt x="60" y="312"/>
                  </a:cubicBezTo>
                  <a:cubicBezTo>
                    <a:pt x="60" y="312"/>
                    <a:pt x="60" y="313"/>
                    <a:pt x="60" y="313"/>
                  </a:cubicBezTo>
                  <a:cubicBezTo>
                    <a:pt x="60" y="314"/>
                    <a:pt x="60" y="314"/>
                    <a:pt x="60" y="315"/>
                  </a:cubicBezTo>
                  <a:cubicBezTo>
                    <a:pt x="60" y="315"/>
                    <a:pt x="60" y="316"/>
                    <a:pt x="60" y="317"/>
                  </a:cubicBezTo>
                  <a:cubicBezTo>
                    <a:pt x="60" y="317"/>
                    <a:pt x="61" y="317"/>
                    <a:pt x="61" y="317"/>
                  </a:cubicBezTo>
                  <a:cubicBezTo>
                    <a:pt x="61" y="317"/>
                    <a:pt x="61" y="318"/>
                    <a:pt x="61" y="318"/>
                  </a:cubicBezTo>
                  <a:cubicBezTo>
                    <a:pt x="62" y="318"/>
                    <a:pt x="63" y="318"/>
                    <a:pt x="63" y="318"/>
                  </a:cubicBezTo>
                  <a:cubicBezTo>
                    <a:pt x="63" y="319"/>
                    <a:pt x="63" y="319"/>
                    <a:pt x="63" y="320"/>
                  </a:cubicBezTo>
                  <a:cubicBezTo>
                    <a:pt x="63" y="320"/>
                    <a:pt x="63" y="321"/>
                    <a:pt x="63" y="321"/>
                  </a:cubicBezTo>
                  <a:cubicBezTo>
                    <a:pt x="64" y="321"/>
                    <a:pt x="64" y="321"/>
                    <a:pt x="65" y="321"/>
                  </a:cubicBezTo>
                  <a:cubicBezTo>
                    <a:pt x="65" y="322"/>
                    <a:pt x="65" y="322"/>
                    <a:pt x="65" y="323"/>
                  </a:cubicBezTo>
                  <a:cubicBezTo>
                    <a:pt x="65" y="323"/>
                    <a:pt x="66" y="323"/>
                    <a:pt x="66" y="323"/>
                  </a:cubicBezTo>
                  <a:cubicBezTo>
                    <a:pt x="67" y="323"/>
                    <a:pt x="67" y="323"/>
                    <a:pt x="68" y="323"/>
                  </a:cubicBezTo>
                  <a:cubicBezTo>
                    <a:pt x="68" y="323"/>
                    <a:pt x="69" y="323"/>
                    <a:pt x="69" y="323"/>
                  </a:cubicBezTo>
                  <a:cubicBezTo>
                    <a:pt x="69" y="323"/>
                    <a:pt x="69" y="324"/>
                    <a:pt x="69" y="324"/>
                  </a:cubicBezTo>
                  <a:cubicBezTo>
                    <a:pt x="70" y="324"/>
                    <a:pt x="70" y="324"/>
                    <a:pt x="71" y="324"/>
                  </a:cubicBezTo>
                  <a:cubicBezTo>
                    <a:pt x="71" y="324"/>
                    <a:pt x="72" y="324"/>
                    <a:pt x="73" y="324"/>
                  </a:cubicBezTo>
                  <a:cubicBezTo>
                    <a:pt x="73" y="325"/>
                    <a:pt x="73" y="326"/>
                    <a:pt x="73" y="326"/>
                  </a:cubicBezTo>
                  <a:cubicBezTo>
                    <a:pt x="73" y="326"/>
                    <a:pt x="74" y="326"/>
                    <a:pt x="74" y="326"/>
                  </a:cubicBezTo>
                  <a:cubicBezTo>
                    <a:pt x="74" y="327"/>
                    <a:pt x="74" y="327"/>
                    <a:pt x="74" y="328"/>
                  </a:cubicBezTo>
                  <a:cubicBezTo>
                    <a:pt x="75" y="328"/>
                    <a:pt x="75" y="328"/>
                    <a:pt x="76" y="328"/>
                  </a:cubicBezTo>
                  <a:cubicBezTo>
                    <a:pt x="76" y="328"/>
                    <a:pt x="76" y="329"/>
                    <a:pt x="76" y="329"/>
                  </a:cubicBezTo>
                  <a:cubicBezTo>
                    <a:pt x="76" y="329"/>
                    <a:pt x="77" y="329"/>
                    <a:pt x="77" y="329"/>
                  </a:cubicBezTo>
                  <a:cubicBezTo>
                    <a:pt x="77" y="330"/>
                    <a:pt x="77" y="330"/>
                    <a:pt x="77" y="331"/>
                  </a:cubicBezTo>
                  <a:cubicBezTo>
                    <a:pt x="77" y="332"/>
                    <a:pt x="77" y="332"/>
                    <a:pt x="77" y="333"/>
                  </a:cubicBezTo>
                  <a:cubicBezTo>
                    <a:pt x="77" y="333"/>
                    <a:pt x="77" y="334"/>
                    <a:pt x="77" y="334"/>
                  </a:cubicBezTo>
                  <a:cubicBezTo>
                    <a:pt x="77" y="335"/>
                    <a:pt x="77" y="335"/>
                    <a:pt x="77" y="336"/>
                  </a:cubicBezTo>
                  <a:cubicBezTo>
                    <a:pt x="77" y="336"/>
                    <a:pt x="77" y="337"/>
                    <a:pt x="77" y="337"/>
                  </a:cubicBezTo>
                  <a:cubicBezTo>
                    <a:pt x="78" y="337"/>
                    <a:pt x="78" y="337"/>
                    <a:pt x="79" y="337"/>
                  </a:cubicBezTo>
                  <a:cubicBezTo>
                    <a:pt x="79" y="338"/>
                    <a:pt x="79" y="338"/>
                    <a:pt x="79" y="339"/>
                  </a:cubicBezTo>
                  <a:cubicBezTo>
                    <a:pt x="79" y="340"/>
                    <a:pt x="79" y="340"/>
                    <a:pt x="79" y="341"/>
                  </a:cubicBezTo>
                  <a:cubicBezTo>
                    <a:pt x="78" y="341"/>
                    <a:pt x="78" y="341"/>
                    <a:pt x="77" y="341"/>
                  </a:cubicBezTo>
                  <a:cubicBezTo>
                    <a:pt x="77" y="341"/>
                    <a:pt x="77" y="342"/>
                    <a:pt x="77" y="342"/>
                  </a:cubicBezTo>
                  <a:cubicBezTo>
                    <a:pt x="77" y="343"/>
                    <a:pt x="77" y="343"/>
                    <a:pt x="77" y="344"/>
                  </a:cubicBezTo>
                  <a:cubicBezTo>
                    <a:pt x="78" y="344"/>
                    <a:pt x="78" y="344"/>
                    <a:pt x="79" y="344"/>
                  </a:cubicBezTo>
                  <a:cubicBezTo>
                    <a:pt x="79" y="344"/>
                    <a:pt x="79" y="345"/>
                    <a:pt x="79" y="346"/>
                  </a:cubicBezTo>
                  <a:cubicBezTo>
                    <a:pt x="79" y="346"/>
                    <a:pt x="79" y="347"/>
                    <a:pt x="79" y="347"/>
                  </a:cubicBezTo>
                  <a:cubicBezTo>
                    <a:pt x="79" y="348"/>
                    <a:pt x="79" y="348"/>
                    <a:pt x="79" y="349"/>
                  </a:cubicBezTo>
                  <a:cubicBezTo>
                    <a:pt x="78" y="349"/>
                    <a:pt x="78" y="349"/>
                    <a:pt x="77" y="349"/>
                  </a:cubicBezTo>
                  <a:cubicBezTo>
                    <a:pt x="77" y="349"/>
                    <a:pt x="77" y="350"/>
                    <a:pt x="77" y="350"/>
                  </a:cubicBezTo>
                  <a:cubicBezTo>
                    <a:pt x="78" y="350"/>
                    <a:pt x="78" y="350"/>
                    <a:pt x="79" y="350"/>
                  </a:cubicBezTo>
                  <a:cubicBezTo>
                    <a:pt x="79" y="351"/>
                    <a:pt x="79" y="351"/>
                    <a:pt x="79" y="352"/>
                  </a:cubicBezTo>
                  <a:cubicBezTo>
                    <a:pt x="79" y="352"/>
                    <a:pt x="79" y="353"/>
                    <a:pt x="79" y="353"/>
                  </a:cubicBezTo>
                  <a:cubicBezTo>
                    <a:pt x="79" y="354"/>
                    <a:pt x="79" y="355"/>
                    <a:pt x="79" y="355"/>
                  </a:cubicBezTo>
                  <a:cubicBezTo>
                    <a:pt x="79" y="356"/>
                    <a:pt x="79" y="356"/>
                    <a:pt x="79" y="357"/>
                  </a:cubicBezTo>
                  <a:cubicBezTo>
                    <a:pt x="79" y="357"/>
                    <a:pt x="79" y="358"/>
                    <a:pt x="79" y="358"/>
                  </a:cubicBezTo>
                  <a:cubicBezTo>
                    <a:pt x="79" y="359"/>
                    <a:pt x="79" y="359"/>
                    <a:pt x="79" y="360"/>
                  </a:cubicBezTo>
                  <a:cubicBezTo>
                    <a:pt x="79" y="361"/>
                    <a:pt x="79" y="361"/>
                    <a:pt x="79" y="362"/>
                  </a:cubicBezTo>
                  <a:cubicBezTo>
                    <a:pt x="79" y="362"/>
                    <a:pt x="79" y="363"/>
                    <a:pt x="79" y="363"/>
                  </a:cubicBezTo>
                  <a:cubicBezTo>
                    <a:pt x="79" y="364"/>
                    <a:pt x="79" y="364"/>
                    <a:pt x="79" y="365"/>
                  </a:cubicBezTo>
                  <a:cubicBezTo>
                    <a:pt x="79" y="365"/>
                    <a:pt x="79" y="366"/>
                    <a:pt x="79" y="366"/>
                  </a:cubicBezTo>
                  <a:cubicBezTo>
                    <a:pt x="79" y="366"/>
                    <a:pt x="80" y="366"/>
                    <a:pt x="80" y="366"/>
                  </a:cubicBezTo>
                  <a:cubicBezTo>
                    <a:pt x="80" y="367"/>
                    <a:pt x="80" y="367"/>
                    <a:pt x="80" y="368"/>
                  </a:cubicBezTo>
                  <a:cubicBezTo>
                    <a:pt x="80" y="369"/>
                    <a:pt x="80" y="369"/>
                    <a:pt x="80" y="370"/>
                  </a:cubicBezTo>
                  <a:cubicBezTo>
                    <a:pt x="80" y="370"/>
                    <a:pt x="80" y="371"/>
                    <a:pt x="80" y="371"/>
                  </a:cubicBezTo>
                  <a:cubicBezTo>
                    <a:pt x="80" y="372"/>
                    <a:pt x="80" y="372"/>
                    <a:pt x="80" y="373"/>
                  </a:cubicBezTo>
                  <a:cubicBezTo>
                    <a:pt x="80" y="373"/>
                    <a:pt x="80" y="374"/>
                    <a:pt x="80" y="375"/>
                  </a:cubicBezTo>
                  <a:cubicBezTo>
                    <a:pt x="80" y="375"/>
                    <a:pt x="80" y="376"/>
                    <a:pt x="80" y="376"/>
                  </a:cubicBezTo>
                  <a:cubicBezTo>
                    <a:pt x="80" y="376"/>
                    <a:pt x="79" y="376"/>
                    <a:pt x="79" y="376"/>
                  </a:cubicBezTo>
                  <a:cubicBezTo>
                    <a:pt x="79" y="377"/>
                    <a:pt x="79" y="377"/>
                    <a:pt x="79" y="377"/>
                  </a:cubicBezTo>
                  <a:cubicBezTo>
                    <a:pt x="87" y="384"/>
                    <a:pt x="95" y="391"/>
                    <a:pt x="104" y="397"/>
                  </a:cubicBezTo>
                  <a:cubicBezTo>
                    <a:pt x="104" y="396"/>
                    <a:pt x="104" y="396"/>
                    <a:pt x="104" y="395"/>
                  </a:cubicBezTo>
                  <a:cubicBezTo>
                    <a:pt x="103" y="395"/>
                    <a:pt x="103" y="395"/>
                    <a:pt x="102" y="395"/>
                  </a:cubicBezTo>
                  <a:moveTo>
                    <a:pt x="96" y="41"/>
                  </a:moveTo>
                  <a:cubicBezTo>
                    <a:pt x="96" y="41"/>
                    <a:pt x="97" y="41"/>
                    <a:pt x="97" y="41"/>
                  </a:cubicBezTo>
                  <a:cubicBezTo>
                    <a:pt x="97" y="41"/>
                    <a:pt x="97" y="42"/>
                    <a:pt x="97" y="42"/>
                  </a:cubicBezTo>
                  <a:cubicBezTo>
                    <a:pt x="97" y="42"/>
                    <a:pt x="96" y="42"/>
                    <a:pt x="96" y="42"/>
                  </a:cubicBezTo>
                  <a:cubicBezTo>
                    <a:pt x="96" y="42"/>
                    <a:pt x="96" y="41"/>
                    <a:pt x="96" y="41"/>
                  </a:cubicBezTo>
                  <a:moveTo>
                    <a:pt x="105" y="8"/>
                  </a:moveTo>
                  <a:cubicBezTo>
                    <a:pt x="106" y="8"/>
                    <a:pt x="106" y="8"/>
                    <a:pt x="107" y="8"/>
                  </a:cubicBezTo>
                  <a:cubicBezTo>
                    <a:pt x="107" y="8"/>
                    <a:pt x="108" y="8"/>
                    <a:pt x="108" y="8"/>
                  </a:cubicBezTo>
                  <a:cubicBezTo>
                    <a:pt x="109" y="8"/>
                    <a:pt x="110" y="8"/>
                    <a:pt x="110" y="8"/>
                  </a:cubicBezTo>
                  <a:cubicBezTo>
                    <a:pt x="111" y="8"/>
                    <a:pt x="111" y="8"/>
                    <a:pt x="112" y="8"/>
                  </a:cubicBezTo>
                  <a:cubicBezTo>
                    <a:pt x="112" y="8"/>
                    <a:pt x="113" y="8"/>
                    <a:pt x="113" y="8"/>
                  </a:cubicBezTo>
                  <a:cubicBezTo>
                    <a:pt x="113" y="9"/>
                    <a:pt x="113" y="9"/>
                    <a:pt x="113" y="10"/>
                  </a:cubicBezTo>
                  <a:cubicBezTo>
                    <a:pt x="114" y="10"/>
                    <a:pt x="114" y="10"/>
                    <a:pt x="115" y="10"/>
                  </a:cubicBezTo>
                  <a:cubicBezTo>
                    <a:pt x="115" y="11"/>
                    <a:pt x="115" y="11"/>
                    <a:pt x="115" y="12"/>
                  </a:cubicBezTo>
                  <a:cubicBezTo>
                    <a:pt x="115" y="12"/>
                    <a:pt x="116" y="12"/>
                    <a:pt x="116" y="12"/>
                  </a:cubicBezTo>
                  <a:cubicBezTo>
                    <a:pt x="116" y="12"/>
                    <a:pt x="116" y="13"/>
                    <a:pt x="116" y="13"/>
                  </a:cubicBezTo>
                  <a:cubicBezTo>
                    <a:pt x="116" y="13"/>
                    <a:pt x="115" y="13"/>
                    <a:pt x="115" y="13"/>
                  </a:cubicBezTo>
                  <a:cubicBezTo>
                    <a:pt x="114" y="13"/>
                    <a:pt x="114" y="13"/>
                    <a:pt x="113" y="13"/>
                  </a:cubicBezTo>
                  <a:cubicBezTo>
                    <a:pt x="113" y="13"/>
                    <a:pt x="113" y="12"/>
                    <a:pt x="113" y="12"/>
                  </a:cubicBezTo>
                  <a:cubicBezTo>
                    <a:pt x="113" y="11"/>
                    <a:pt x="113" y="11"/>
                    <a:pt x="113" y="10"/>
                  </a:cubicBezTo>
                  <a:cubicBezTo>
                    <a:pt x="113" y="10"/>
                    <a:pt x="112" y="10"/>
                    <a:pt x="112" y="10"/>
                  </a:cubicBezTo>
                  <a:cubicBezTo>
                    <a:pt x="111" y="10"/>
                    <a:pt x="111" y="10"/>
                    <a:pt x="110" y="10"/>
                  </a:cubicBezTo>
                  <a:cubicBezTo>
                    <a:pt x="110" y="10"/>
                    <a:pt x="109" y="10"/>
                    <a:pt x="108" y="10"/>
                  </a:cubicBezTo>
                  <a:cubicBezTo>
                    <a:pt x="108" y="11"/>
                    <a:pt x="108" y="11"/>
                    <a:pt x="108" y="12"/>
                  </a:cubicBezTo>
                  <a:cubicBezTo>
                    <a:pt x="108" y="12"/>
                    <a:pt x="108" y="13"/>
                    <a:pt x="108" y="13"/>
                  </a:cubicBezTo>
                  <a:cubicBezTo>
                    <a:pt x="109" y="13"/>
                    <a:pt x="110" y="13"/>
                    <a:pt x="110" y="13"/>
                  </a:cubicBezTo>
                  <a:cubicBezTo>
                    <a:pt x="110" y="14"/>
                    <a:pt x="110" y="14"/>
                    <a:pt x="110" y="15"/>
                  </a:cubicBezTo>
                  <a:cubicBezTo>
                    <a:pt x="110" y="15"/>
                    <a:pt x="109" y="15"/>
                    <a:pt x="108" y="15"/>
                  </a:cubicBezTo>
                  <a:cubicBezTo>
                    <a:pt x="108" y="15"/>
                    <a:pt x="107" y="15"/>
                    <a:pt x="107" y="15"/>
                  </a:cubicBezTo>
                  <a:cubicBezTo>
                    <a:pt x="107" y="14"/>
                    <a:pt x="107" y="14"/>
                    <a:pt x="107" y="13"/>
                  </a:cubicBezTo>
                  <a:cubicBezTo>
                    <a:pt x="107" y="13"/>
                    <a:pt x="107" y="12"/>
                    <a:pt x="107" y="12"/>
                  </a:cubicBezTo>
                  <a:cubicBezTo>
                    <a:pt x="107" y="11"/>
                    <a:pt x="107" y="11"/>
                    <a:pt x="107" y="10"/>
                  </a:cubicBezTo>
                  <a:cubicBezTo>
                    <a:pt x="106" y="10"/>
                    <a:pt x="106" y="10"/>
                    <a:pt x="105" y="10"/>
                  </a:cubicBezTo>
                  <a:cubicBezTo>
                    <a:pt x="105" y="9"/>
                    <a:pt x="105" y="9"/>
                    <a:pt x="105" y="8"/>
                  </a:cubicBezTo>
                  <a:moveTo>
                    <a:pt x="69" y="58"/>
                  </a:moveTo>
                  <a:cubicBezTo>
                    <a:pt x="69" y="58"/>
                    <a:pt x="69" y="57"/>
                    <a:pt x="69" y="57"/>
                  </a:cubicBezTo>
                  <a:cubicBezTo>
                    <a:pt x="70" y="57"/>
                    <a:pt x="70" y="57"/>
                    <a:pt x="71" y="57"/>
                  </a:cubicBezTo>
                  <a:cubicBezTo>
                    <a:pt x="71" y="57"/>
                    <a:pt x="72" y="57"/>
                    <a:pt x="73" y="57"/>
                  </a:cubicBezTo>
                  <a:cubicBezTo>
                    <a:pt x="73" y="56"/>
                    <a:pt x="73" y="56"/>
                    <a:pt x="73" y="55"/>
                  </a:cubicBezTo>
                  <a:cubicBezTo>
                    <a:pt x="73" y="55"/>
                    <a:pt x="73" y="54"/>
                    <a:pt x="73" y="53"/>
                  </a:cubicBezTo>
                  <a:cubicBezTo>
                    <a:pt x="73" y="53"/>
                    <a:pt x="74" y="53"/>
                    <a:pt x="74" y="53"/>
                  </a:cubicBezTo>
                  <a:cubicBezTo>
                    <a:pt x="74" y="54"/>
                    <a:pt x="74" y="55"/>
                    <a:pt x="74" y="55"/>
                  </a:cubicBezTo>
                  <a:cubicBezTo>
                    <a:pt x="74" y="56"/>
                    <a:pt x="74" y="56"/>
                    <a:pt x="74" y="57"/>
                  </a:cubicBezTo>
                  <a:cubicBezTo>
                    <a:pt x="74" y="57"/>
                    <a:pt x="74" y="58"/>
                    <a:pt x="74" y="58"/>
                  </a:cubicBezTo>
                  <a:cubicBezTo>
                    <a:pt x="74" y="58"/>
                    <a:pt x="73" y="58"/>
                    <a:pt x="73" y="58"/>
                  </a:cubicBezTo>
                  <a:cubicBezTo>
                    <a:pt x="72" y="58"/>
                    <a:pt x="71" y="58"/>
                    <a:pt x="71" y="58"/>
                  </a:cubicBezTo>
                  <a:cubicBezTo>
                    <a:pt x="71" y="59"/>
                    <a:pt x="71" y="59"/>
                    <a:pt x="71" y="60"/>
                  </a:cubicBezTo>
                  <a:cubicBezTo>
                    <a:pt x="70" y="60"/>
                    <a:pt x="70" y="60"/>
                    <a:pt x="69" y="60"/>
                  </a:cubicBezTo>
                  <a:cubicBezTo>
                    <a:pt x="69" y="59"/>
                    <a:pt x="69" y="59"/>
                    <a:pt x="69" y="58"/>
                  </a:cubicBezTo>
                  <a:moveTo>
                    <a:pt x="54" y="52"/>
                  </a:moveTo>
                  <a:cubicBezTo>
                    <a:pt x="54" y="52"/>
                    <a:pt x="55" y="52"/>
                    <a:pt x="55" y="52"/>
                  </a:cubicBezTo>
                  <a:cubicBezTo>
                    <a:pt x="56" y="52"/>
                    <a:pt x="56" y="52"/>
                    <a:pt x="57" y="52"/>
                  </a:cubicBezTo>
                  <a:cubicBezTo>
                    <a:pt x="57" y="52"/>
                    <a:pt x="57" y="53"/>
                    <a:pt x="57" y="53"/>
                  </a:cubicBezTo>
                  <a:cubicBezTo>
                    <a:pt x="57" y="53"/>
                    <a:pt x="58" y="53"/>
                    <a:pt x="58" y="53"/>
                  </a:cubicBezTo>
                  <a:cubicBezTo>
                    <a:pt x="59" y="53"/>
                    <a:pt x="59" y="53"/>
                    <a:pt x="60" y="53"/>
                  </a:cubicBezTo>
                  <a:cubicBezTo>
                    <a:pt x="60" y="53"/>
                    <a:pt x="61" y="53"/>
                    <a:pt x="61" y="53"/>
                  </a:cubicBezTo>
                  <a:cubicBezTo>
                    <a:pt x="62" y="53"/>
                    <a:pt x="63" y="53"/>
                    <a:pt x="63" y="53"/>
                  </a:cubicBezTo>
                  <a:cubicBezTo>
                    <a:pt x="64" y="53"/>
                    <a:pt x="64" y="53"/>
                    <a:pt x="65" y="53"/>
                  </a:cubicBezTo>
                  <a:cubicBezTo>
                    <a:pt x="65" y="54"/>
                    <a:pt x="65" y="55"/>
                    <a:pt x="65" y="55"/>
                  </a:cubicBezTo>
                  <a:cubicBezTo>
                    <a:pt x="65" y="55"/>
                    <a:pt x="66" y="55"/>
                    <a:pt x="66" y="55"/>
                  </a:cubicBezTo>
                  <a:cubicBezTo>
                    <a:pt x="66" y="56"/>
                    <a:pt x="66" y="56"/>
                    <a:pt x="66" y="57"/>
                  </a:cubicBezTo>
                  <a:cubicBezTo>
                    <a:pt x="66" y="57"/>
                    <a:pt x="65" y="57"/>
                    <a:pt x="65" y="57"/>
                  </a:cubicBezTo>
                  <a:cubicBezTo>
                    <a:pt x="65" y="57"/>
                    <a:pt x="65" y="58"/>
                    <a:pt x="65" y="58"/>
                  </a:cubicBezTo>
                  <a:cubicBezTo>
                    <a:pt x="64" y="58"/>
                    <a:pt x="64" y="58"/>
                    <a:pt x="63" y="58"/>
                  </a:cubicBezTo>
                  <a:cubicBezTo>
                    <a:pt x="63" y="58"/>
                    <a:pt x="62" y="58"/>
                    <a:pt x="61" y="58"/>
                  </a:cubicBezTo>
                  <a:cubicBezTo>
                    <a:pt x="61" y="58"/>
                    <a:pt x="61" y="57"/>
                    <a:pt x="61" y="57"/>
                  </a:cubicBezTo>
                  <a:cubicBezTo>
                    <a:pt x="61" y="57"/>
                    <a:pt x="60" y="57"/>
                    <a:pt x="60" y="57"/>
                  </a:cubicBezTo>
                  <a:cubicBezTo>
                    <a:pt x="59" y="57"/>
                    <a:pt x="59" y="57"/>
                    <a:pt x="58" y="57"/>
                  </a:cubicBezTo>
                  <a:cubicBezTo>
                    <a:pt x="58" y="56"/>
                    <a:pt x="58" y="56"/>
                    <a:pt x="58" y="55"/>
                  </a:cubicBezTo>
                  <a:cubicBezTo>
                    <a:pt x="58" y="55"/>
                    <a:pt x="57" y="55"/>
                    <a:pt x="57" y="55"/>
                  </a:cubicBezTo>
                  <a:cubicBezTo>
                    <a:pt x="56" y="55"/>
                    <a:pt x="56" y="55"/>
                    <a:pt x="55" y="55"/>
                  </a:cubicBezTo>
                  <a:cubicBezTo>
                    <a:pt x="55" y="55"/>
                    <a:pt x="55" y="54"/>
                    <a:pt x="55" y="53"/>
                  </a:cubicBezTo>
                  <a:cubicBezTo>
                    <a:pt x="55" y="53"/>
                    <a:pt x="54" y="53"/>
                    <a:pt x="54" y="53"/>
                  </a:cubicBezTo>
                  <a:cubicBezTo>
                    <a:pt x="54" y="53"/>
                    <a:pt x="54" y="52"/>
                    <a:pt x="54" y="52"/>
                  </a:cubicBezTo>
                  <a:moveTo>
                    <a:pt x="80" y="317"/>
                  </a:moveTo>
                  <a:cubicBezTo>
                    <a:pt x="80" y="317"/>
                    <a:pt x="79" y="317"/>
                    <a:pt x="79" y="317"/>
                  </a:cubicBezTo>
                  <a:cubicBezTo>
                    <a:pt x="79" y="316"/>
                    <a:pt x="79" y="315"/>
                    <a:pt x="79" y="315"/>
                  </a:cubicBezTo>
                  <a:cubicBezTo>
                    <a:pt x="79" y="315"/>
                    <a:pt x="80" y="315"/>
                    <a:pt x="80" y="315"/>
                  </a:cubicBezTo>
                  <a:cubicBezTo>
                    <a:pt x="80" y="315"/>
                    <a:pt x="80" y="316"/>
                    <a:pt x="80" y="317"/>
                  </a:cubicBezTo>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3" name="Freeform 41070"/>
            <p:cNvSpPr/>
            <p:nvPr/>
          </p:nvSpPr>
          <p:spPr bwMode="auto">
            <a:xfrm>
              <a:off x="4237" y="867"/>
              <a:ext cx="5" cy="2"/>
            </a:xfrm>
            <a:custGeom>
              <a:avLst/>
              <a:gdLst>
                <a:gd name="T0" fmla="*/ 3 w 3"/>
                <a:gd name="T1" fmla="*/ 0 h 1"/>
                <a:gd name="T2" fmla="*/ 0 w 3"/>
                <a:gd name="T3" fmla="*/ 0 h 1"/>
                <a:gd name="T4" fmla="*/ 0 w 3"/>
                <a:gd name="T5" fmla="*/ 2 h 1"/>
                <a:gd name="T6" fmla="*/ 3 w 3"/>
                <a:gd name="T7" fmla="*/ 2 h 1"/>
                <a:gd name="T8" fmla="*/ 5 w 3"/>
                <a:gd name="T9" fmla="*/ 2 h 1"/>
                <a:gd name="T10" fmla="*/ 5 w 3"/>
                <a:gd name="T11" fmla="*/ 0 h 1"/>
                <a:gd name="T12" fmla="*/ 3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2" y="0"/>
                  </a:moveTo>
                  <a:cubicBezTo>
                    <a:pt x="1" y="0"/>
                    <a:pt x="1" y="0"/>
                    <a:pt x="0" y="0"/>
                  </a:cubicBezTo>
                  <a:cubicBezTo>
                    <a:pt x="0" y="0"/>
                    <a:pt x="0" y="1"/>
                    <a:pt x="0" y="1"/>
                  </a:cubicBezTo>
                  <a:cubicBezTo>
                    <a:pt x="1" y="1"/>
                    <a:pt x="1" y="1"/>
                    <a:pt x="2" y="1"/>
                  </a:cubicBezTo>
                  <a:cubicBezTo>
                    <a:pt x="2" y="1"/>
                    <a:pt x="3" y="1"/>
                    <a:pt x="3" y="1"/>
                  </a:cubicBezTo>
                  <a:cubicBezTo>
                    <a:pt x="3" y="1"/>
                    <a:pt x="3" y="0"/>
                    <a:pt x="3" y="0"/>
                  </a:cubicBezTo>
                  <a:cubicBezTo>
                    <a:pt x="3" y="0"/>
                    <a:pt x="2" y="0"/>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4" name="Freeform 41071"/>
            <p:cNvSpPr/>
            <p:nvPr/>
          </p:nvSpPr>
          <p:spPr bwMode="auto">
            <a:xfrm>
              <a:off x="3777" y="881"/>
              <a:ext cx="11" cy="16"/>
            </a:xfrm>
            <a:custGeom>
              <a:avLst/>
              <a:gdLst>
                <a:gd name="T0" fmla="*/ 2 w 6"/>
                <a:gd name="T1" fmla="*/ 14 h 9"/>
                <a:gd name="T2" fmla="*/ 2 w 6"/>
                <a:gd name="T3" fmla="*/ 16 h 9"/>
                <a:gd name="T4" fmla="*/ 6 w 6"/>
                <a:gd name="T5" fmla="*/ 16 h 9"/>
                <a:gd name="T6" fmla="*/ 6 w 6"/>
                <a:gd name="T7" fmla="*/ 14 h 9"/>
                <a:gd name="T8" fmla="*/ 7 w 6"/>
                <a:gd name="T9" fmla="*/ 14 h 9"/>
                <a:gd name="T10" fmla="*/ 7 w 6"/>
                <a:gd name="T11" fmla="*/ 11 h 9"/>
                <a:gd name="T12" fmla="*/ 11 w 6"/>
                <a:gd name="T13" fmla="*/ 11 h 9"/>
                <a:gd name="T14" fmla="*/ 11 w 6"/>
                <a:gd name="T15" fmla="*/ 7 h 9"/>
                <a:gd name="T16" fmla="*/ 11 w 6"/>
                <a:gd name="T17" fmla="*/ 5 h 9"/>
                <a:gd name="T18" fmla="*/ 11 w 6"/>
                <a:gd name="T19" fmla="*/ 2 h 9"/>
                <a:gd name="T20" fmla="*/ 11 w 6"/>
                <a:gd name="T21" fmla="*/ 0 h 9"/>
                <a:gd name="T22" fmla="*/ 0 w 6"/>
                <a:gd name="T23" fmla="*/ 11 h 9"/>
                <a:gd name="T24" fmla="*/ 0 w 6"/>
                <a:gd name="T25" fmla="*/ 14 h 9"/>
                <a:gd name="T26" fmla="*/ 2 w 6"/>
                <a:gd name="T27" fmla="*/ 14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 h="9">
                  <a:moveTo>
                    <a:pt x="1" y="8"/>
                  </a:moveTo>
                  <a:cubicBezTo>
                    <a:pt x="1" y="8"/>
                    <a:pt x="1" y="9"/>
                    <a:pt x="1" y="9"/>
                  </a:cubicBezTo>
                  <a:cubicBezTo>
                    <a:pt x="2" y="9"/>
                    <a:pt x="2" y="9"/>
                    <a:pt x="3" y="9"/>
                  </a:cubicBezTo>
                  <a:cubicBezTo>
                    <a:pt x="3" y="9"/>
                    <a:pt x="3" y="8"/>
                    <a:pt x="3" y="8"/>
                  </a:cubicBezTo>
                  <a:cubicBezTo>
                    <a:pt x="3" y="8"/>
                    <a:pt x="4" y="8"/>
                    <a:pt x="4" y="8"/>
                  </a:cubicBezTo>
                  <a:cubicBezTo>
                    <a:pt x="4" y="7"/>
                    <a:pt x="4" y="7"/>
                    <a:pt x="4" y="6"/>
                  </a:cubicBezTo>
                  <a:cubicBezTo>
                    <a:pt x="5" y="6"/>
                    <a:pt x="5" y="6"/>
                    <a:pt x="6" y="6"/>
                  </a:cubicBezTo>
                  <a:cubicBezTo>
                    <a:pt x="6" y="6"/>
                    <a:pt x="6" y="5"/>
                    <a:pt x="6" y="4"/>
                  </a:cubicBezTo>
                  <a:cubicBezTo>
                    <a:pt x="6" y="4"/>
                    <a:pt x="6" y="3"/>
                    <a:pt x="6" y="3"/>
                  </a:cubicBezTo>
                  <a:cubicBezTo>
                    <a:pt x="6" y="2"/>
                    <a:pt x="6" y="2"/>
                    <a:pt x="6" y="1"/>
                  </a:cubicBezTo>
                  <a:cubicBezTo>
                    <a:pt x="6" y="0"/>
                    <a:pt x="6" y="0"/>
                    <a:pt x="6" y="0"/>
                  </a:cubicBezTo>
                  <a:cubicBezTo>
                    <a:pt x="4" y="2"/>
                    <a:pt x="2" y="4"/>
                    <a:pt x="0" y="6"/>
                  </a:cubicBezTo>
                  <a:cubicBezTo>
                    <a:pt x="0" y="7"/>
                    <a:pt x="0" y="7"/>
                    <a:pt x="0" y="8"/>
                  </a:cubicBezTo>
                  <a:cubicBezTo>
                    <a:pt x="0" y="8"/>
                    <a:pt x="1" y="8"/>
                    <a:pt x="1" y="8"/>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5" name="Freeform 41072"/>
            <p:cNvSpPr/>
            <p:nvPr/>
          </p:nvSpPr>
          <p:spPr bwMode="auto">
            <a:xfrm>
              <a:off x="4212" y="869"/>
              <a:ext cx="35" cy="18"/>
            </a:xfrm>
            <a:custGeom>
              <a:avLst/>
              <a:gdLst>
                <a:gd name="T0" fmla="*/ 5 w 20"/>
                <a:gd name="T1" fmla="*/ 18 h 10"/>
                <a:gd name="T2" fmla="*/ 9 w 20"/>
                <a:gd name="T3" fmla="*/ 18 h 10"/>
                <a:gd name="T4" fmla="*/ 9 w 20"/>
                <a:gd name="T5" fmla="*/ 16 h 10"/>
                <a:gd name="T6" fmla="*/ 9 w 20"/>
                <a:gd name="T7" fmla="*/ 14 h 10"/>
                <a:gd name="T8" fmla="*/ 11 w 20"/>
                <a:gd name="T9" fmla="*/ 14 h 10"/>
                <a:gd name="T10" fmla="*/ 11 w 20"/>
                <a:gd name="T11" fmla="*/ 18 h 10"/>
                <a:gd name="T12" fmla="*/ 14 w 20"/>
                <a:gd name="T13" fmla="*/ 18 h 10"/>
                <a:gd name="T14" fmla="*/ 14 w 20"/>
                <a:gd name="T15" fmla="*/ 14 h 10"/>
                <a:gd name="T16" fmla="*/ 16 w 20"/>
                <a:gd name="T17" fmla="*/ 14 h 10"/>
                <a:gd name="T18" fmla="*/ 19 w 20"/>
                <a:gd name="T19" fmla="*/ 14 h 10"/>
                <a:gd name="T20" fmla="*/ 19 w 20"/>
                <a:gd name="T21" fmla="*/ 13 h 10"/>
                <a:gd name="T22" fmla="*/ 21 w 20"/>
                <a:gd name="T23" fmla="*/ 13 h 10"/>
                <a:gd name="T24" fmla="*/ 25 w 20"/>
                <a:gd name="T25" fmla="*/ 13 h 10"/>
                <a:gd name="T26" fmla="*/ 28 w 20"/>
                <a:gd name="T27" fmla="*/ 13 h 10"/>
                <a:gd name="T28" fmla="*/ 28 w 20"/>
                <a:gd name="T29" fmla="*/ 9 h 10"/>
                <a:gd name="T30" fmla="*/ 30 w 20"/>
                <a:gd name="T31" fmla="*/ 9 h 10"/>
                <a:gd name="T32" fmla="*/ 33 w 20"/>
                <a:gd name="T33" fmla="*/ 9 h 10"/>
                <a:gd name="T34" fmla="*/ 35 w 20"/>
                <a:gd name="T35" fmla="*/ 9 h 10"/>
                <a:gd name="T36" fmla="*/ 35 w 20"/>
                <a:gd name="T37" fmla="*/ 7 h 10"/>
                <a:gd name="T38" fmla="*/ 35 w 20"/>
                <a:gd name="T39" fmla="*/ 4 h 10"/>
                <a:gd name="T40" fmla="*/ 35 w 20"/>
                <a:gd name="T41" fmla="*/ 0 h 10"/>
                <a:gd name="T42" fmla="*/ 33 w 20"/>
                <a:gd name="T43" fmla="*/ 0 h 10"/>
                <a:gd name="T44" fmla="*/ 30 w 20"/>
                <a:gd name="T45" fmla="*/ 0 h 10"/>
                <a:gd name="T46" fmla="*/ 30 w 20"/>
                <a:gd name="T47" fmla="*/ 4 h 10"/>
                <a:gd name="T48" fmla="*/ 28 w 20"/>
                <a:gd name="T49" fmla="*/ 4 h 10"/>
                <a:gd name="T50" fmla="*/ 28 w 20"/>
                <a:gd name="T51" fmla="*/ 7 h 10"/>
                <a:gd name="T52" fmla="*/ 25 w 20"/>
                <a:gd name="T53" fmla="*/ 7 h 10"/>
                <a:gd name="T54" fmla="*/ 25 w 20"/>
                <a:gd name="T55" fmla="*/ 4 h 10"/>
                <a:gd name="T56" fmla="*/ 21 w 20"/>
                <a:gd name="T57" fmla="*/ 4 h 10"/>
                <a:gd name="T58" fmla="*/ 19 w 20"/>
                <a:gd name="T59" fmla="*/ 4 h 10"/>
                <a:gd name="T60" fmla="*/ 19 w 20"/>
                <a:gd name="T61" fmla="*/ 7 h 10"/>
                <a:gd name="T62" fmla="*/ 19 w 20"/>
                <a:gd name="T63" fmla="*/ 9 h 10"/>
                <a:gd name="T64" fmla="*/ 16 w 20"/>
                <a:gd name="T65" fmla="*/ 9 h 10"/>
                <a:gd name="T66" fmla="*/ 14 w 20"/>
                <a:gd name="T67" fmla="*/ 9 h 10"/>
                <a:gd name="T68" fmla="*/ 14 w 20"/>
                <a:gd name="T69" fmla="*/ 7 h 10"/>
                <a:gd name="T70" fmla="*/ 14 w 20"/>
                <a:gd name="T71" fmla="*/ 4 h 10"/>
                <a:gd name="T72" fmla="*/ 14 w 20"/>
                <a:gd name="T73" fmla="*/ 0 h 10"/>
                <a:gd name="T74" fmla="*/ 11 w 20"/>
                <a:gd name="T75" fmla="*/ 0 h 10"/>
                <a:gd name="T76" fmla="*/ 9 w 20"/>
                <a:gd name="T77" fmla="*/ 0 h 10"/>
                <a:gd name="T78" fmla="*/ 9 w 20"/>
                <a:gd name="T79" fmla="*/ 4 h 10"/>
                <a:gd name="T80" fmla="*/ 5 w 20"/>
                <a:gd name="T81" fmla="*/ 4 h 10"/>
                <a:gd name="T82" fmla="*/ 5 w 20"/>
                <a:gd name="T83" fmla="*/ 7 h 10"/>
                <a:gd name="T84" fmla="*/ 5 w 20"/>
                <a:gd name="T85" fmla="*/ 9 h 10"/>
                <a:gd name="T86" fmla="*/ 5 w 20"/>
                <a:gd name="T87" fmla="*/ 13 h 10"/>
                <a:gd name="T88" fmla="*/ 2 w 20"/>
                <a:gd name="T89" fmla="*/ 13 h 10"/>
                <a:gd name="T90" fmla="*/ 2 w 20"/>
                <a:gd name="T91" fmla="*/ 14 h 10"/>
                <a:gd name="T92" fmla="*/ 0 w 20"/>
                <a:gd name="T93" fmla="*/ 14 h 10"/>
                <a:gd name="T94" fmla="*/ 0 w 20"/>
                <a:gd name="T95" fmla="*/ 18 h 10"/>
                <a:gd name="T96" fmla="*/ 2 w 20"/>
                <a:gd name="T97" fmla="*/ 18 h 10"/>
                <a:gd name="T98" fmla="*/ 5 w 20"/>
                <a:gd name="T99" fmla="*/ 18 h 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0" h="10">
                  <a:moveTo>
                    <a:pt x="3" y="10"/>
                  </a:moveTo>
                  <a:cubicBezTo>
                    <a:pt x="4" y="10"/>
                    <a:pt x="4" y="10"/>
                    <a:pt x="5" y="10"/>
                  </a:cubicBezTo>
                  <a:cubicBezTo>
                    <a:pt x="5" y="9"/>
                    <a:pt x="5" y="9"/>
                    <a:pt x="5" y="9"/>
                  </a:cubicBezTo>
                  <a:cubicBezTo>
                    <a:pt x="5" y="8"/>
                    <a:pt x="5" y="8"/>
                    <a:pt x="5" y="8"/>
                  </a:cubicBezTo>
                  <a:cubicBezTo>
                    <a:pt x="5" y="8"/>
                    <a:pt x="6" y="8"/>
                    <a:pt x="6" y="8"/>
                  </a:cubicBezTo>
                  <a:cubicBezTo>
                    <a:pt x="6" y="9"/>
                    <a:pt x="6" y="9"/>
                    <a:pt x="6" y="10"/>
                  </a:cubicBezTo>
                  <a:cubicBezTo>
                    <a:pt x="7" y="10"/>
                    <a:pt x="7" y="10"/>
                    <a:pt x="8" y="10"/>
                  </a:cubicBezTo>
                  <a:cubicBezTo>
                    <a:pt x="8" y="9"/>
                    <a:pt x="8" y="9"/>
                    <a:pt x="8" y="8"/>
                  </a:cubicBezTo>
                  <a:cubicBezTo>
                    <a:pt x="8" y="8"/>
                    <a:pt x="9" y="8"/>
                    <a:pt x="9" y="8"/>
                  </a:cubicBezTo>
                  <a:cubicBezTo>
                    <a:pt x="10" y="8"/>
                    <a:pt x="10" y="8"/>
                    <a:pt x="11" y="8"/>
                  </a:cubicBezTo>
                  <a:cubicBezTo>
                    <a:pt x="11" y="8"/>
                    <a:pt x="11" y="7"/>
                    <a:pt x="11" y="7"/>
                  </a:cubicBezTo>
                  <a:cubicBezTo>
                    <a:pt x="11" y="7"/>
                    <a:pt x="12" y="7"/>
                    <a:pt x="12" y="7"/>
                  </a:cubicBezTo>
                  <a:cubicBezTo>
                    <a:pt x="13" y="7"/>
                    <a:pt x="14" y="7"/>
                    <a:pt x="14" y="7"/>
                  </a:cubicBezTo>
                  <a:cubicBezTo>
                    <a:pt x="15" y="7"/>
                    <a:pt x="15" y="7"/>
                    <a:pt x="16" y="7"/>
                  </a:cubicBezTo>
                  <a:cubicBezTo>
                    <a:pt x="16" y="6"/>
                    <a:pt x="16" y="6"/>
                    <a:pt x="16" y="5"/>
                  </a:cubicBezTo>
                  <a:cubicBezTo>
                    <a:pt x="16" y="5"/>
                    <a:pt x="17" y="5"/>
                    <a:pt x="17" y="5"/>
                  </a:cubicBezTo>
                  <a:cubicBezTo>
                    <a:pt x="18" y="5"/>
                    <a:pt x="18" y="5"/>
                    <a:pt x="19" y="5"/>
                  </a:cubicBezTo>
                  <a:cubicBezTo>
                    <a:pt x="19" y="5"/>
                    <a:pt x="20" y="5"/>
                    <a:pt x="20" y="5"/>
                  </a:cubicBezTo>
                  <a:cubicBezTo>
                    <a:pt x="20" y="5"/>
                    <a:pt x="20" y="4"/>
                    <a:pt x="20" y="4"/>
                  </a:cubicBezTo>
                  <a:cubicBezTo>
                    <a:pt x="20" y="3"/>
                    <a:pt x="20" y="2"/>
                    <a:pt x="20" y="2"/>
                  </a:cubicBezTo>
                  <a:cubicBezTo>
                    <a:pt x="20" y="1"/>
                    <a:pt x="20" y="1"/>
                    <a:pt x="20" y="0"/>
                  </a:cubicBezTo>
                  <a:cubicBezTo>
                    <a:pt x="20" y="0"/>
                    <a:pt x="19" y="0"/>
                    <a:pt x="19" y="0"/>
                  </a:cubicBezTo>
                  <a:cubicBezTo>
                    <a:pt x="18" y="0"/>
                    <a:pt x="18" y="0"/>
                    <a:pt x="17" y="0"/>
                  </a:cubicBezTo>
                  <a:cubicBezTo>
                    <a:pt x="17" y="1"/>
                    <a:pt x="17" y="1"/>
                    <a:pt x="17" y="2"/>
                  </a:cubicBezTo>
                  <a:cubicBezTo>
                    <a:pt x="17" y="2"/>
                    <a:pt x="16" y="2"/>
                    <a:pt x="16" y="2"/>
                  </a:cubicBezTo>
                  <a:cubicBezTo>
                    <a:pt x="16" y="2"/>
                    <a:pt x="16" y="3"/>
                    <a:pt x="16" y="4"/>
                  </a:cubicBezTo>
                  <a:cubicBezTo>
                    <a:pt x="15" y="4"/>
                    <a:pt x="15" y="4"/>
                    <a:pt x="14" y="4"/>
                  </a:cubicBezTo>
                  <a:cubicBezTo>
                    <a:pt x="14" y="3"/>
                    <a:pt x="14" y="2"/>
                    <a:pt x="14" y="2"/>
                  </a:cubicBezTo>
                  <a:cubicBezTo>
                    <a:pt x="14" y="2"/>
                    <a:pt x="13" y="2"/>
                    <a:pt x="12" y="2"/>
                  </a:cubicBezTo>
                  <a:cubicBezTo>
                    <a:pt x="12" y="2"/>
                    <a:pt x="11" y="2"/>
                    <a:pt x="11" y="2"/>
                  </a:cubicBezTo>
                  <a:cubicBezTo>
                    <a:pt x="11" y="2"/>
                    <a:pt x="11" y="3"/>
                    <a:pt x="11" y="4"/>
                  </a:cubicBezTo>
                  <a:cubicBezTo>
                    <a:pt x="11" y="4"/>
                    <a:pt x="11" y="5"/>
                    <a:pt x="11" y="5"/>
                  </a:cubicBezTo>
                  <a:cubicBezTo>
                    <a:pt x="10" y="5"/>
                    <a:pt x="10" y="5"/>
                    <a:pt x="9" y="5"/>
                  </a:cubicBezTo>
                  <a:cubicBezTo>
                    <a:pt x="9" y="5"/>
                    <a:pt x="8" y="5"/>
                    <a:pt x="8" y="5"/>
                  </a:cubicBezTo>
                  <a:cubicBezTo>
                    <a:pt x="8" y="5"/>
                    <a:pt x="8" y="4"/>
                    <a:pt x="8" y="4"/>
                  </a:cubicBezTo>
                  <a:cubicBezTo>
                    <a:pt x="8" y="3"/>
                    <a:pt x="8" y="2"/>
                    <a:pt x="8" y="2"/>
                  </a:cubicBezTo>
                  <a:cubicBezTo>
                    <a:pt x="8" y="1"/>
                    <a:pt x="8" y="1"/>
                    <a:pt x="8" y="0"/>
                  </a:cubicBezTo>
                  <a:cubicBezTo>
                    <a:pt x="7" y="0"/>
                    <a:pt x="7" y="0"/>
                    <a:pt x="6" y="0"/>
                  </a:cubicBezTo>
                  <a:cubicBezTo>
                    <a:pt x="6" y="0"/>
                    <a:pt x="5" y="0"/>
                    <a:pt x="5" y="0"/>
                  </a:cubicBezTo>
                  <a:cubicBezTo>
                    <a:pt x="5" y="1"/>
                    <a:pt x="5" y="1"/>
                    <a:pt x="5" y="2"/>
                  </a:cubicBezTo>
                  <a:cubicBezTo>
                    <a:pt x="4" y="2"/>
                    <a:pt x="4" y="2"/>
                    <a:pt x="3" y="2"/>
                  </a:cubicBezTo>
                  <a:cubicBezTo>
                    <a:pt x="3" y="2"/>
                    <a:pt x="3" y="3"/>
                    <a:pt x="3" y="4"/>
                  </a:cubicBezTo>
                  <a:cubicBezTo>
                    <a:pt x="3" y="4"/>
                    <a:pt x="3" y="5"/>
                    <a:pt x="3" y="5"/>
                  </a:cubicBezTo>
                  <a:cubicBezTo>
                    <a:pt x="3" y="6"/>
                    <a:pt x="3" y="6"/>
                    <a:pt x="3" y="7"/>
                  </a:cubicBezTo>
                  <a:cubicBezTo>
                    <a:pt x="3" y="7"/>
                    <a:pt x="2" y="7"/>
                    <a:pt x="1" y="7"/>
                  </a:cubicBezTo>
                  <a:cubicBezTo>
                    <a:pt x="1" y="7"/>
                    <a:pt x="1" y="8"/>
                    <a:pt x="1" y="8"/>
                  </a:cubicBezTo>
                  <a:cubicBezTo>
                    <a:pt x="1" y="8"/>
                    <a:pt x="0" y="8"/>
                    <a:pt x="0" y="8"/>
                  </a:cubicBezTo>
                  <a:cubicBezTo>
                    <a:pt x="0" y="9"/>
                    <a:pt x="0" y="9"/>
                    <a:pt x="0" y="10"/>
                  </a:cubicBezTo>
                  <a:cubicBezTo>
                    <a:pt x="0" y="10"/>
                    <a:pt x="1" y="10"/>
                    <a:pt x="1" y="10"/>
                  </a:cubicBezTo>
                  <a:cubicBezTo>
                    <a:pt x="2" y="10"/>
                    <a:pt x="3" y="10"/>
                    <a:pt x="3" y="1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6" name="Freeform 41073"/>
            <p:cNvSpPr/>
            <p:nvPr/>
          </p:nvSpPr>
          <p:spPr bwMode="auto">
            <a:xfrm>
              <a:off x="4199" y="881"/>
              <a:ext cx="10" cy="7"/>
            </a:xfrm>
            <a:custGeom>
              <a:avLst/>
              <a:gdLst>
                <a:gd name="T0" fmla="*/ 5 w 6"/>
                <a:gd name="T1" fmla="*/ 7 h 4"/>
                <a:gd name="T2" fmla="*/ 8 w 6"/>
                <a:gd name="T3" fmla="*/ 7 h 4"/>
                <a:gd name="T4" fmla="*/ 10 w 6"/>
                <a:gd name="T5" fmla="*/ 7 h 4"/>
                <a:gd name="T6" fmla="*/ 10 w 6"/>
                <a:gd name="T7" fmla="*/ 5 h 4"/>
                <a:gd name="T8" fmla="*/ 10 w 6"/>
                <a:gd name="T9" fmla="*/ 2 h 4"/>
                <a:gd name="T10" fmla="*/ 10 w 6"/>
                <a:gd name="T11" fmla="*/ 0 h 4"/>
                <a:gd name="T12" fmla="*/ 8 w 6"/>
                <a:gd name="T13" fmla="*/ 0 h 4"/>
                <a:gd name="T14" fmla="*/ 5 w 6"/>
                <a:gd name="T15" fmla="*/ 0 h 4"/>
                <a:gd name="T16" fmla="*/ 3 w 6"/>
                <a:gd name="T17" fmla="*/ 0 h 4"/>
                <a:gd name="T18" fmla="*/ 0 w 6"/>
                <a:gd name="T19" fmla="*/ 0 h 4"/>
                <a:gd name="T20" fmla="*/ 0 w 6"/>
                <a:gd name="T21" fmla="*/ 2 h 4"/>
                <a:gd name="T22" fmla="*/ 0 w 6"/>
                <a:gd name="T23" fmla="*/ 5 h 4"/>
                <a:gd name="T24" fmla="*/ 0 w 6"/>
                <a:gd name="T25" fmla="*/ 7 h 4"/>
                <a:gd name="T26" fmla="*/ 3 w 6"/>
                <a:gd name="T27" fmla="*/ 7 h 4"/>
                <a:gd name="T28" fmla="*/ 5 w 6"/>
                <a:gd name="T29" fmla="*/ 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 h="4">
                  <a:moveTo>
                    <a:pt x="3" y="4"/>
                  </a:moveTo>
                  <a:cubicBezTo>
                    <a:pt x="4" y="4"/>
                    <a:pt x="4" y="4"/>
                    <a:pt x="5" y="4"/>
                  </a:cubicBezTo>
                  <a:cubicBezTo>
                    <a:pt x="5" y="4"/>
                    <a:pt x="6" y="4"/>
                    <a:pt x="6" y="4"/>
                  </a:cubicBezTo>
                  <a:cubicBezTo>
                    <a:pt x="6" y="4"/>
                    <a:pt x="6" y="3"/>
                    <a:pt x="6" y="3"/>
                  </a:cubicBezTo>
                  <a:cubicBezTo>
                    <a:pt x="6" y="2"/>
                    <a:pt x="6" y="2"/>
                    <a:pt x="6" y="1"/>
                  </a:cubicBezTo>
                  <a:cubicBezTo>
                    <a:pt x="6" y="1"/>
                    <a:pt x="6" y="0"/>
                    <a:pt x="6" y="0"/>
                  </a:cubicBezTo>
                  <a:cubicBezTo>
                    <a:pt x="6" y="0"/>
                    <a:pt x="5" y="0"/>
                    <a:pt x="5" y="0"/>
                  </a:cubicBezTo>
                  <a:cubicBezTo>
                    <a:pt x="4" y="0"/>
                    <a:pt x="4" y="0"/>
                    <a:pt x="3" y="0"/>
                  </a:cubicBezTo>
                  <a:cubicBezTo>
                    <a:pt x="3" y="0"/>
                    <a:pt x="2" y="0"/>
                    <a:pt x="2" y="0"/>
                  </a:cubicBezTo>
                  <a:cubicBezTo>
                    <a:pt x="1" y="0"/>
                    <a:pt x="1" y="0"/>
                    <a:pt x="0" y="0"/>
                  </a:cubicBezTo>
                  <a:cubicBezTo>
                    <a:pt x="0" y="0"/>
                    <a:pt x="0" y="1"/>
                    <a:pt x="0" y="1"/>
                  </a:cubicBezTo>
                  <a:cubicBezTo>
                    <a:pt x="0" y="2"/>
                    <a:pt x="0" y="2"/>
                    <a:pt x="0" y="3"/>
                  </a:cubicBezTo>
                  <a:cubicBezTo>
                    <a:pt x="0" y="3"/>
                    <a:pt x="0" y="4"/>
                    <a:pt x="0" y="4"/>
                  </a:cubicBezTo>
                  <a:cubicBezTo>
                    <a:pt x="1" y="4"/>
                    <a:pt x="1" y="4"/>
                    <a:pt x="2" y="4"/>
                  </a:cubicBezTo>
                  <a:cubicBezTo>
                    <a:pt x="2" y="4"/>
                    <a:pt x="3" y="4"/>
                    <a:pt x="3"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7" name="Freeform 41074"/>
            <p:cNvSpPr/>
            <p:nvPr/>
          </p:nvSpPr>
          <p:spPr bwMode="auto">
            <a:xfrm>
              <a:off x="4152" y="888"/>
              <a:ext cx="6" cy="7"/>
            </a:xfrm>
            <a:custGeom>
              <a:avLst/>
              <a:gdLst>
                <a:gd name="T0" fmla="*/ 6 w 4"/>
                <a:gd name="T1" fmla="*/ 7 h 4"/>
                <a:gd name="T2" fmla="*/ 6 w 4"/>
                <a:gd name="T3" fmla="*/ 4 h 4"/>
                <a:gd name="T4" fmla="*/ 6 w 4"/>
                <a:gd name="T5" fmla="*/ 0 h 4"/>
                <a:gd name="T6" fmla="*/ 3 w 4"/>
                <a:gd name="T7" fmla="*/ 0 h 4"/>
                <a:gd name="T8" fmla="*/ 3 w 4"/>
                <a:gd name="T9" fmla="*/ 4 h 4"/>
                <a:gd name="T10" fmla="*/ 0 w 4"/>
                <a:gd name="T11" fmla="*/ 4 h 4"/>
                <a:gd name="T12" fmla="*/ 0 w 4"/>
                <a:gd name="T13" fmla="*/ 7 h 4"/>
                <a:gd name="T14" fmla="*/ 3 w 4"/>
                <a:gd name="T15" fmla="*/ 7 h 4"/>
                <a:gd name="T16" fmla="*/ 6 w 4"/>
                <a:gd name="T17" fmla="*/ 7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4">
                  <a:moveTo>
                    <a:pt x="4" y="4"/>
                  </a:moveTo>
                  <a:cubicBezTo>
                    <a:pt x="4" y="3"/>
                    <a:pt x="4" y="3"/>
                    <a:pt x="4" y="2"/>
                  </a:cubicBezTo>
                  <a:cubicBezTo>
                    <a:pt x="4" y="2"/>
                    <a:pt x="4" y="1"/>
                    <a:pt x="4" y="0"/>
                  </a:cubicBezTo>
                  <a:cubicBezTo>
                    <a:pt x="3" y="0"/>
                    <a:pt x="3" y="0"/>
                    <a:pt x="2" y="0"/>
                  </a:cubicBezTo>
                  <a:cubicBezTo>
                    <a:pt x="2" y="1"/>
                    <a:pt x="2" y="2"/>
                    <a:pt x="2" y="2"/>
                  </a:cubicBezTo>
                  <a:cubicBezTo>
                    <a:pt x="2" y="2"/>
                    <a:pt x="1" y="2"/>
                    <a:pt x="0" y="2"/>
                  </a:cubicBezTo>
                  <a:cubicBezTo>
                    <a:pt x="0" y="3"/>
                    <a:pt x="0" y="3"/>
                    <a:pt x="0" y="4"/>
                  </a:cubicBezTo>
                  <a:cubicBezTo>
                    <a:pt x="1" y="4"/>
                    <a:pt x="2" y="4"/>
                    <a:pt x="2" y="4"/>
                  </a:cubicBezTo>
                  <a:cubicBezTo>
                    <a:pt x="3" y="4"/>
                    <a:pt x="3" y="4"/>
                    <a:pt x="4"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8" name="Freeform 41075"/>
            <p:cNvSpPr/>
            <p:nvPr/>
          </p:nvSpPr>
          <p:spPr bwMode="auto">
            <a:xfrm>
              <a:off x="3784" y="892"/>
              <a:ext cx="12" cy="8"/>
            </a:xfrm>
            <a:custGeom>
              <a:avLst/>
              <a:gdLst>
                <a:gd name="T0" fmla="*/ 0 w 7"/>
                <a:gd name="T1" fmla="*/ 3 h 5"/>
                <a:gd name="T2" fmla="*/ 0 w 7"/>
                <a:gd name="T3" fmla="*/ 5 h 5"/>
                <a:gd name="T4" fmla="*/ 0 w 7"/>
                <a:gd name="T5" fmla="*/ 8 h 5"/>
                <a:gd name="T6" fmla="*/ 3 w 7"/>
                <a:gd name="T7" fmla="*/ 8 h 5"/>
                <a:gd name="T8" fmla="*/ 5 w 7"/>
                <a:gd name="T9" fmla="*/ 8 h 5"/>
                <a:gd name="T10" fmla="*/ 9 w 7"/>
                <a:gd name="T11" fmla="*/ 8 h 5"/>
                <a:gd name="T12" fmla="*/ 12 w 7"/>
                <a:gd name="T13" fmla="*/ 8 h 5"/>
                <a:gd name="T14" fmla="*/ 12 w 7"/>
                <a:gd name="T15" fmla="*/ 5 h 5"/>
                <a:gd name="T16" fmla="*/ 12 w 7"/>
                <a:gd name="T17" fmla="*/ 3 h 5"/>
                <a:gd name="T18" fmla="*/ 9 w 7"/>
                <a:gd name="T19" fmla="*/ 3 h 5"/>
                <a:gd name="T20" fmla="*/ 9 w 7"/>
                <a:gd name="T21" fmla="*/ 0 h 5"/>
                <a:gd name="T22" fmla="*/ 5 w 7"/>
                <a:gd name="T23" fmla="*/ 0 h 5"/>
                <a:gd name="T24" fmla="*/ 3 w 7"/>
                <a:gd name="T25" fmla="*/ 0 h 5"/>
                <a:gd name="T26" fmla="*/ 3 w 7"/>
                <a:gd name="T27" fmla="*/ 3 h 5"/>
                <a:gd name="T28" fmla="*/ 0 w 7"/>
                <a:gd name="T29" fmla="*/ 3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5">
                  <a:moveTo>
                    <a:pt x="0" y="2"/>
                  </a:moveTo>
                  <a:cubicBezTo>
                    <a:pt x="0" y="2"/>
                    <a:pt x="0" y="3"/>
                    <a:pt x="0" y="3"/>
                  </a:cubicBezTo>
                  <a:cubicBezTo>
                    <a:pt x="0" y="4"/>
                    <a:pt x="0" y="4"/>
                    <a:pt x="0" y="5"/>
                  </a:cubicBezTo>
                  <a:cubicBezTo>
                    <a:pt x="1" y="5"/>
                    <a:pt x="1" y="5"/>
                    <a:pt x="2" y="5"/>
                  </a:cubicBezTo>
                  <a:cubicBezTo>
                    <a:pt x="2" y="5"/>
                    <a:pt x="3" y="5"/>
                    <a:pt x="3" y="5"/>
                  </a:cubicBezTo>
                  <a:cubicBezTo>
                    <a:pt x="4" y="5"/>
                    <a:pt x="4" y="5"/>
                    <a:pt x="5" y="5"/>
                  </a:cubicBezTo>
                  <a:cubicBezTo>
                    <a:pt x="5" y="5"/>
                    <a:pt x="6" y="5"/>
                    <a:pt x="7" y="5"/>
                  </a:cubicBezTo>
                  <a:cubicBezTo>
                    <a:pt x="7" y="4"/>
                    <a:pt x="7" y="4"/>
                    <a:pt x="7" y="3"/>
                  </a:cubicBezTo>
                  <a:cubicBezTo>
                    <a:pt x="7" y="3"/>
                    <a:pt x="7" y="2"/>
                    <a:pt x="7" y="2"/>
                  </a:cubicBezTo>
                  <a:cubicBezTo>
                    <a:pt x="6" y="2"/>
                    <a:pt x="5" y="2"/>
                    <a:pt x="5" y="2"/>
                  </a:cubicBezTo>
                  <a:cubicBezTo>
                    <a:pt x="5" y="1"/>
                    <a:pt x="5" y="1"/>
                    <a:pt x="5" y="0"/>
                  </a:cubicBezTo>
                  <a:cubicBezTo>
                    <a:pt x="4" y="0"/>
                    <a:pt x="4" y="0"/>
                    <a:pt x="3" y="0"/>
                  </a:cubicBezTo>
                  <a:cubicBezTo>
                    <a:pt x="3" y="0"/>
                    <a:pt x="2" y="0"/>
                    <a:pt x="2" y="0"/>
                  </a:cubicBezTo>
                  <a:cubicBezTo>
                    <a:pt x="2" y="1"/>
                    <a:pt x="2" y="1"/>
                    <a:pt x="2" y="2"/>
                  </a:cubicBezTo>
                  <a:cubicBezTo>
                    <a:pt x="1" y="2"/>
                    <a:pt x="1" y="2"/>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99" name="Freeform 41076"/>
            <p:cNvSpPr/>
            <p:nvPr/>
          </p:nvSpPr>
          <p:spPr bwMode="auto">
            <a:xfrm>
              <a:off x="4145" y="900"/>
              <a:ext cx="5" cy="6"/>
            </a:xfrm>
            <a:custGeom>
              <a:avLst/>
              <a:gdLst>
                <a:gd name="T0" fmla="*/ 0 w 3"/>
                <a:gd name="T1" fmla="*/ 6 h 3"/>
                <a:gd name="T2" fmla="*/ 2 w 3"/>
                <a:gd name="T3" fmla="*/ 6 h 3"/>
                <a:gd name="T4" fmla="*/ 5 w 3"/>
                <a:gd name="T5" fmla="*/ 6 h 3"/>
                <a:gd name="T6" fmla="*/ 5 w 3"/>
                <a:gd name="T7" fmla="*/ 4 h 3"/>
                <a:gd name="T8" fmla="*/ 5 w 3"/>
                <a:gd name="T9" fmla="*/ 0 h 3"/>
                <a:gd name="T10" fmla="*/ 2 w 3"/>
                <a:gd name="T11" fmla="*/ 0 h 3"/>
                <a:gd name="T12" fmla="*/ 2 w 3"/>
                <a:gd name="T13" fmla="*/ 4 h 3"/>
                <a:gd name="T14" fmla="*/ 0 w 3"/>
                <a:gd name="T15" fmla="*/ 4 h 3"/>
                <a:gd name="T16" fmla="*/ 0 w 3"/>
                <a:gd name="T17" fmla="*/ 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0" y="3"/>
                  </a:moveTo>
                  <a:cubicBezTo>
                    <a:pt x="0" y="3"/>
                    <a:pt x="1" y="3"/>
                    <a:pt x="1" y="3"/>
                  </a:cubicBezTo>
                  <a:cubicBezTo>
                    <a:pt x="2" y="3"/>
                    <a:pt x="2" y="3"/>
                    <a:pt x="3" y="3"/>
                  </a:cubicBezTo>
                  <a:cubicBezTo>
                    <a:pt x="3" y="3"/>
                    <a:pt x="3" y="2"/>
                    <a:pt x="3" y="2"/>
                  </a:cubicBezTo>
                  <a:cubicBezTo>
                    <a:pt x="3" y="1"/>
                    <a:pt x="3" y="1"/>
                    <a:pt x="3" y="0"/>
                  </a:cubicBezTo>
                  <a:cubicBezTo>
                    <a:pt x="2" y="0"/>
                    <a:pt x="2" y="0"/>
                    <a:pt x="1" y="0"/>
                  </a:cubicBezTo>
                  <a:cubicBezTo>
                    <a:pt x="1" y="1"/>
                    <a:pt x="1" y="1"/>
                    <a:pt x="1" y="2"/>
                  </a:cubicBezTo>
                  <a:cubicBezTo>
                    <a:pt x="1" y="2"/>
                    <a:pt x="0" y="2"/>
                    <a:pt x="0" y="2"/>
                  </a:cubicBezTo>
                  <a:cubicBezTo>
                    <a:pt x="0" y="2"/>
                    <a:pt x="0" y="3"/>
                    <a:pt x="0"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0" name="Freeform 41077"/>
            <p:cNvSpPr/>
            <p:nvPr/>
          </p:nvSpPr>
          <p:spPr bwMode="auto">
            <a:xfrm>
              <a:off x="4308" y="904"/>
              <a:ext cx="7" cy="7"/>
            </a:xfrm>
            <a:custGeom>
              <a:avLst/>
              <a:gdLst>
                <a:gd name="T0" fmla="*/ 2 w 4"/>
                <a:gd name="T1" fmla="*/ 5 h 4"/>
                <a:gd name="T2" fmla="*/ 2 w 4"/>
                <a:gd name="T3" fmla="*/ 7 h 4"/>
                <a:gd name="T4" fmla="*/ 5 w 4"/>
                <a:gd name="T5" fmla="*/ 7 h 4"/>
                <a:gd name="T6" fmla="*/ 7 w 4"/>
                <a:gd name="T7" fmla="*/ 7 h 4"/>
                <a:gd name="T8" fmla="*/ 7 w 4"/>
                <a:gd name="T9" fmla="*/ 5 h 4"/>
                <a:gd name="T10" fmla="*/ 5 w 4"/>
                <a:gd name="T11" fmla="*/ 5 h 4"/>
                <a:gd name="T12" fmla="*/ 5 w 4"/>
                <a:gd name="T13" fmla="*/ 2 h 4"/>
                <a:gd name="T14" fmla="*/ 5 w 4"/>
                <a:gd name="T15" fmla="*/ 0 h 4"/>
                <a:gd name="T16" fmla="*/ 2 w 4"/>
                <a:gd name="T17" fmla="*/ 0 h 4"/>
                <a:gd name="T18" fmla="*/ 0 w 4"/>
                <a:gd name="T19" fmla="*/ 0 h 4"/>
                <a:gd name="T20" fmla="*/ 0 w 4"/>
                <a:gd name="T21" fmla="*/ 2 h 4"/>
                <a:gd name="T22" fmla="*/ 2 w 4"/>
                <a:gd name="T23" fmla="*/ 2 h 4"/>
                <a:gd name="T24" fmla="*/ 2 w 4"/>
                <a:gd name="T25" fmla="*/ 5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 h="4">
                  <a:moveTo>
                    <a:pt x="1" y="3"/>
                  </a:moveTo>
                  <a:cubicBezTo>
                    <a:pt x="1" y="3"/>
                    <a:pt x="1" y="4"/>
                    <a:pt x="1" y="4"/>
                  </a:cubicBezTo>
                  <a:cubicBezTo>
                    <a:pt x="2" y="4"/>
                    <a:pt x="2" y="4"/>
                    <a:pt x="3" y="4"/>
                  </a:cubicBezTo>
                  <a:cubicBezTo>
                    <a:pt x="3" y="4"/>
                    <a:pt x="4" y="4"/>
                    <a:pt x="4" y="4"/>
                  </a:cubicBezTo>
                  <a:cubicBezTo>
                    <a:pt x="4" y="4"/>
                    <a:pt x="4" y="3"/>
                    <a:pt x="4" y="3"/>
                  </a:cubicBezTo>
                  <a:cubicBezTo>
                    <a:pt x="4" y="3"/>
                    <a:pt x="3" y="3"/>
                    <a:pt x="3" y="3"/>
                  </a:cubicBezTo>
                  <a:cubicBezTo>
                    <a:pt x="3" y="2"/>
                    <a:pt x="3" y="2"/>
                    <a:pt x="3" y="1"/>
                  </a:cubicBezTo>
                  <a:cubicBezTo>
                    <a:pt x="3" y="1"/>
                    <a:pt x="3" y="0"/>
                    <a:pt x="3" y="0"/>
                  </a:cubicBezTo>
                  <a:cubicBezTo>
                    <a:pt x="2" y="0"/>
                    <a:pt x="2" y="0"/>
                    <a:pt x="1" y="0"/>
                  </a:cubicBezTo>
                  <a:cubicBezTo>
                    <a:pt x="1" y="0"/>
                    <a:pt x="0" y="0"/>
                    <a:pt x="0" y="0"/>
                  </a:cubicBezTo>
                  <a:cubicBezTo>
                    <a:pt x="0" y="0"/>
                    <a:pt x="0" y="1"/>
                    <a:pt x="0" y="1"/>
                  </a:cubicBezTo>
                  <a:cubicBezTo>
                    <a:pt x="0" y="1"/>
                    <a:pt x="1" y="1"/>
                    <a:pt x="1" y="1"/>
                  </a:cubicBezTo>
                  <a:cubicBezTo>
                    <a:pt x="1" y="2"/>
                    <a:pt x="1" y="2"/>
                    <a:pt x="1"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1" name="Freeform 41078"/>
            <p:cNvSpPr/>
            <p:nvPr/>
          </p:nvSpPr>
          <p:spPr bwMode="auto">
            <a:xfrm>
              <a:off x="4098" y="888"/>
              <a:ext cx="47" cy="35"/>
            </a:xfrm>
            <a:custGeom>
              <a:avLst/>
              <a:gdLst>
                <a:gd name="T0" fmla="*/ 5 w 27"/>
                <a:gd name="T1" fmla="*/ 23 h 20"/>
                <a:gd name="T2" fmla="*/ 5 w 27"/>
                <a:gd name="T3" fmla="*/ 30 h 20"/>
                <a:gd name="T4" fmla="*/ 10 w 27"/>
                <a:gd name="T5" fmla="*/ 30 h 20"/>
                <a:gd name="T6" fmla="*/ 14 w 27"/>
                <a:gd name="T7" fmla="*/ 32 h 20"/>
                <a:gd name="T8" fmla="*/ 17 w 27"/>
                <a:gd name="T9" fmla="*/ 35 h 20"/>
                <a:gd name="T10" fmla="*/ 19 w 27"/>
                <a:gd name="T11" fmla="*/ 32 h 20"/>
                <a:gd name="T12" fmla="*/ 23 w 27"/>
                <a:gd name="T13" fmla="*/ 30 h 20"/>
                <a:gd name="T14" fmla="*/ 24 w 27"/>
                <a:gd name="T15" fmla="*/ 26 h 20"/>
                <a:gd name="T16" fmla="*/ 28 w 27"/>
                <a:gd name="T17" fmla="*/ 23 h 20"/>
                <a:gd name="T18" fmla="*/ 30 w 27"/>
                <a:gd name="T19" fmla="*/ 26 h 20"/>
                <a:gd name="T20" fmla="*/ 33 w 27"/>
                <a:gd name="T21" fmla="*/ 30 h 20"/>
                <a:gd name="T22" fmla="*/ 38 w 27"/>
                <a:gd name="T23" fmla="*/ 30 h 20"/>
                <a:gd name="T24" fmla="*/ 38 w 27"/>
                <a:gd name="T25" fmla="*/ 23 h 20"/>
                <a:gd name="T26" fmla="*/ 37 w 27"/>
                <a:gd name="T27" fmla="*/ 21 h 20"/>
                <a:gd name="T28" fmla="*/ 33 w 27"/>
                <a:gd name="T29" fmla="*/ 18 h 20"/>
                <a:gd name="T30" fmla="*/ 30 w 27"/>
                <a:gd name="T31" fmla="*/ 16 h 20"/>
                <a:gd name="T32" fmla="*/ 37 w 27"/>
                <a:gd name="T33" fmla="*/ 16 h 20"/>
                <a:gd name="T34" fmla="*/ 42 w 27"/>
                <a:gd name="T35" fmla="*/ 16 h 20"/>
                <a:gd name="T36" fmla="*/ 44 w 27"/>
                <a:gd name="T37" fmla="*/ 12 h 20"/>
                <a:gd name="T38" fmla="*/ 47 w 27"/>
                <a:gd name="T39" fmla="*/ 9 h 20"/>
                <a:gd name="T40" fmla="*/ 44 w 27"/>
                <a:gd name="T41" fmla="*/ 7 h 20"/>
                <a:gd name="T42" fmla="*/ 42 w 27"/>
                <a:gd name="T43" fmla="*/ 4 h 20"/>
                <a:gd name="T44" fmla="*/ 37 w 27"/>
                <a:gd name="T45" fmla="*/ 4 h 20"/>
                <a:gd name="T46" fmla="*/ 30 w 27"/>
                <a:gd name="T47" fmla="*/ 4 h 20"/>
                <a:gd name="T48" fmla="*/ 28 w 27"/>
                <a:gd name="T49" fmla="*/ 0 h 20"/>
                <a:gd name="T50" fmla="*/ 24 w 27"/>
                <a:gd name="T51" fmla="*/ 4 h 20"/>
                <a:gd name="T52" fmla="*/ 23 w 27"/>
                <a:gd name="T53" fmla="*/ 7 h 20"/>
                <a:gd name="T54" fmla="*/ 19 w 27"/>
                <a:gd name="T55" fmla="*/ 9 h 20"/>
                <a:gd name="T56" fmla="*/ 14 w 27"/>
                <a:gd name="T57" fmla="*/ 9 h 20"/>
                <a:gd name="T58" fmla="*/ 10 w 27"/>
                <a:gd name="T59" fmla="*/ 12 h 20"/>
                <a:gd name="T60" fmla="*/ 5 w 27"/>
                <a:gd name="T61" fmla="*/ 12 h 20"/>
                <a:gd name="T62" fmla="*/ 3 w 27"/>
                <a:gd name="T63" fmla="*/ 16 h 20"/>
                <a:gd name="T64" fmla="*/ 0 w 27"/>
                <a:gd name="T65" fmla="*/ 18 h 20"/>
                <a:gd name="T66" fmla="*/ 3 w 27"/>
                <a:gd name="T67" fmla="*/ 21 h 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 h="20">
                  <a:moveTo>
                    <a:pt x="2" y="13"/>
                  </a:moveTo>
                  <a:cubicBezTo>
                    <a:pt x="2" y="13"/>
                    <a:pt x="3" y="13"/>
                    <a:pt x="3" y="13"/>
                  </a:cubicBezTo>
                  <a:cubicBezTo>
                    <a:pt x="3" y="14"/>
                    <a:pt x="3" y="14"/>
                    <a:pt x="3" y="15"/>
                  </a:cubicBezTo>
                  <a:cubicBezTo>
                    <a:pt x="3" y="16"/>
                    <a:pt x="3" y="16"/>
                    <a:pt x="3" y="17"/>
                  </a:cubicBezTo>
                  <a:cubicBezTo>
                    <a:pt x="4" y="17"/>
                    <a:pt x="4" y="17"/>
                    <a:pt x="5" y="17"/>
                  </a:cubicBezTo>
                  <a:cubicBezTo>
                    <a:pt x="5" y="17"/>
                    <a:pt x="6" y="17"/>
                    <a:pt x="6" y="17"/>
                  </a:cubicBezTo>
                  <a:cubicBezTo>
                    <a:pt x="6" y="17"/>
                    <a:pt x="6" y="18"/>
                    <a:pt x="6" y="18"/>
                  </a:cubicBezTo>
                  <a:cubicBezTo>
                    <a:pt x="7" y="18"/>
                    <a:pt x="7" y="18"/>
                    <a:pt x="8" y="18"/>
                  </a:cubicBezTo>
                  <a:cubicBezTo>
                    <a:pt x="8" y="19"/>
                    <a:pt x="8" y="19"/>
                    <a:pt x="8" y="20"/>
                  </a:cubicBezTo>
                  <a:cubicBezTo>
                    <a:pt x="9" y="20"/>
                    <a:pt x="9" y="20"/>
                    <a:pt x="10" y="20"/>
                  </a:cubicBezTo>
                  <a:cubicBezTo>
                    <a:pt x="10" y="20"/>
                    <a:pt x="11" y="20"/>
                    <a:pt x="11" y="20"/>
                  </a:cubicBezTo>
                  <a:cubicBezTo>
                    <a:pt x="11" y="19"/>
                    <a:pt x="11" y="19"/>
                    <a:pt x="11" y="18"/>
                  </a:cubicBezTo>
                  <a:cubicBezTo>
                    <a:pt x="11" y="18"/>
                    <a:pt x="11" y="17"/>
                    <a:pt x="11" y="17"/>
                  </a:cubicBezTo>
                  <a:cubicBezTo>
                    <a:pt x="12" y="17"/>
                    <a:pt x="12" y="17"/>
                    <a:pt x="13" y="17"/>
                  </a:cubicBezTo>
                  <a:cubicBezTo>
                    <a:pt x="13" y="16"/>
                    <a:pt x="13" y="16"/>
                    <a:pt x="13" y="15"/>
                  </a:cubicBezTo>
                  <a:cubicBezTo>
                    <a:pt x="13" y="15"/>
                    <a:pt x="14" y="15"/>
                    <a:pt x="14" y="15"/>
                  </a:cubicBezTo>
                  <a:cubicBezTo>
                    <a:pt x="14" y="14"/>
                    <a:pt x="14" y="14"/>
                    <a:pt x="14" y="13"/>
                  </a:cubicBezTo>
                  <a:cubicBezTo>
                    <a:pt x="15" y="13"/>
                    <a:pt x="15" y="13"/>
                    <a:pt x="16" y="13"/>
                  </a:cubicBezTo>
                  <a:cubicBezTo>
                    <a:pt x="16" y="13"/>
                    <a:pt x="17" y="13"/>
                    <a:pt x="17" y="13"/>
                  </a:cubicBezTo>
                  <a:cubicBezTo>
                    <a:pt x="17" y="14"/>
                    <a:pt x="17" y="14"/>
                    <a:pt x="17" y="15"/>
                  </a:cubicBezTo>
                  <a:cubicBezTo>
                    <a:pt x="17" y="16"/>
                    <a:pt x="17" y="16"/>
                    <a:pt x="17" y="17"/>
                  </a:cubicBezTo>
                  <a:cubicBezTo>
                    <a:pt x="18" y="17"/>
                    <a:pt x="18" y="17"/>
                    <a:pt x="19" y="17"/>
                  </a:cubicBezTo>
                  <a:cubicBezTo>
                    <a:pt x="20" y="17"/>
                    <a:pt x="20" y="17"/>
                    <a:pt x="21" y="17"/>
                  </a:cubicBezTo>
                  <a:cubicBezTo>
                    <a:pt x="21" y="17"/>
                    <a:pt x="22" y="17"/>
                    <a:pt x="22" y="17"/>
                  </a:cubicBezTo>
                  <a:cubicBezTo>
                    <a:pt x="22" y="16"/>
                    <a:pt x="22" y="16"/>
                    <a:pt x="22" y="15"/>
                  </a:cubicBezTo>
                  <a:cubicBezTo>
                    <a:pt x="22" y="14"/>
                    <a:pt x="22" y="14"/>
                    <a:pt x="22" y="13"/>
                  </a:cubicBezTo>
                  <a:cubicBezTo>
                    <a:pt x="22" y="13"/>
                    <a:pt x="21" y="13"/>
                    <a:pt x="21" y="13"/>
                  </a:cubicBezTo>
                  <a:cubicBezTo>
                    <a:pt x="21" y="13"/>
                    <a:pt x="21" y="12"/>
                    <a:pt x="21" y="12"/>
                  </a:cubicBezTo>
                  <a:cubicBezTo>
                    <a:pt x="20" y="12"/>
                    <a:pt x="20" y="12"/>
                    <a:pt x="19" y="12"/>
                  </a:cubicBezTo>
                  <a:cubicBezTo>
                    <a:pt x="19" y="11"/>
                    <a:pt x="19" y="11"/>
                    <a:pt x="19" y="10"/>
                  </a:cubicBezTo>
                  <a:cubicBezTo>
                    <a:pt x="18" y="10"/>
                    <a:pt x="18" y="10"/>
                    <a:pt x="17" y="10"/>
                  </a:cubicBezTo>
                  <a:cubicBezTo>
                    <a:pt x="17" y="10"/>
                    <a:pt x="17" y="9"/>
                    <a:pt x="17" y="9"/>
                  </a:cubicBezTo>
                  <a:cubicBezTo>
                    <a:pt x="18" y="9"/>
                    <a:pt x="18" y="9"/>
                    <a:pt x="19" y="9"/>
                  </a:cubicBezTo>
                  <a:cubicBezTo>
                    <a:pt x="20" y="9"/>
                    <a:pt x="20" y="9"/>
                    <a:pt x="21" y="9"/>
                  </a:cubicBezTo>
                  <a:cubicBezTo>
                    <a:pt x="21" y="9"/>
                    <a:pt x="22" y="9"/>
                    <a:pt x="22" y="9"/>
                  </a:cubicBezTo>
                  <a:cubicBezTo>
                    <a:pt x="23" y="9"/>
                    <a:pt x="23" y="9"/>
                    <a:pt x="24" y="9"/>
                  </a:cubicBezTo>
                  <a:cubicBezTo>
                    <a:pt x="24" y="9"/>
                    <a:pt x="25" y="9"/>
                    <a:pt x="25" y="9"/>
                  </a:cubicBezTo>
                  <a:cubicBezTo>
                    <a:pt x="25" y="8"/>
                    <a:pt x="25" y="8"/>
                    <a:pt x="25" y="7"/>
                  </a:cubicBezTo>
                  <a:cubicBezTo>
                    <a:pt x="26" y="7"/>
                    <a:pt x="26" y="7"/>
                    <a:pt x="27" y="7"/>
                  </a:cubicBezTo>
                  <a:cubicBezTo>
                    <a:pt x="27" y="6"/>
                    <a:pt x="27" y="6"/>
                    <a:pt x="27" y="5"/>
                  </a:cubicBezTo>
                  <a:cubicBezTo>
                    <a:pt x="27" y="5"/>
                    <a:pt x="27" y="4"/>
                    <a:pt x="27" y="4"/>
                  </a:cubicBezTo>
                  <a:cubicBezTo>
                    <a:pt x="26" y="4"/>
                    <a:pt x="26" y="4"/>
                    <a:pt x="25" y="4"/>
                  </a:cubicBezTo>
                  <a:cubicBezTo>
                    <a:pt x="25" y="3"/>
                    <a:pt x="25" y="3"/>
                    <a:pt x="25" y="2"/>
                  </a:cubicBezTo>
                  <a:cubicBezTo>
                    <a:pt x="25" y="2"/>
                    <a:pt x="24" y="2"/>
                    <a:pt x="24" y="2"/>
                  </a:cubicBezTo>
                  <a:cubicBezTo>
                    <a:pt x="23" y="2"/>
                    <a:pt x="23" y="2"/>
                    <a:pt x="22" y="2"/>
                  </a:cubicBezTo>
                  <a:cubicBezTo>
                    <a:pt x="22" y="2"/>
                    <a:pt x="21" y="2"/>
                    <a:pt x="21" y="2"/>
                  </a:cubicBezTo>
                  <a:cubicBezTo>
                    <a:pt x="20" y="2"/>
                    <a:pt x="20" y="2"/>
                    <a:pt x="19" y="2"/>
                  </a:cubicBezTo>
                  <a:cubicBezTo>
                    <a:pt x="18" y="2"/>
                    <a:pt x="18" y="2"/>
                    <a:pt x="17" y="2"/>
                  </a:cubicBezTo>
                  <a:cubicBezTo>
                    <a:pt x="17" y="2"/>
                    <a:pt x="16" y="2"/>
                    <a:pt x="16" y="2"/>
                  </a:cubicBezTo>
                  <a:cubicBezTo>
                    <a:pt x="16" y="2"/>
                    <a:pt x="16" y="1"/>
                    <a:pt x="16" y="0"/>
                  </a:cubicBezTo>
                  <a:cubicBezTo>
                    <a:pt x="15" y="0"/>
                    <a:pt x="15" y="0"/>
                    <a:pt x="14" y="0"/>
                  </a:cubicBezTo>
                  <a:cubicBezTo>
                    <a:pt x="14" y="1"/>
                    <a:pt x="14" y="2"/>
                    <a:pt x="14" y="2"/>
                  </a:cubicBezTo>
                  <a:cubicBezTo>
                    <a:pt x="14" y="2"/>
                    <a:pt x="13" y="2"/>
                    <a:pt x="13" y="2"/>
                  </a:cubicBezTo>
                  <a:cubicBezTo>
                    <a:pt x="13" y="3"/>
                    <a:pt x="13" y="3"/>
                    <a:pt x="13" y="4"/>
                  </a:cubicBezTo>
                  <a:cubicBezTo>
                    <a:pt x="12" y="4"/>
                    <a:pt x="12" y="4"/>
                    <a:pt x="11" y="4"/>
                  </a:cubicBezTo>
                  <a:cubicBezTo>
                    <a:pt x="11" y="4"/>
                    <a:pt x="11" y="5"/>
                    <a:pt x="11" y="5"/>
                  </a:cubicBezTo>
                  <a:cubicBezTo>
                    <a:pt x="11" y="5"/>
                    <a:pt x="10" y="5"/>
                    <a:pt x="10" y="5"/>
                  </a:cubicBezTo>
                  <a:cubicBezTo>
                    <a:pt x="9" y="5"/>
                    <a:pt x="9" y="5"/>
                    <a:pt x="8" y="5"/>
                  </a:cubicBezTo>
                  <a:cubicBezTo>
                    <a:pt x="8" y="6"/>
                    <a:pt x="8" y="6"/>
                    <a:pt x="8" y="7"/>
                  </a:cubicBezTo>
                  <a:cubicBezTo>
                    <a:pt x="7" y="7"/>
                    <a:pt x="7" y="7"/>
                    <a:pt x="6" y="7"/>
                  </a:cubicBezTo>
                  <a:cubicBezTo>
                    <a:pt x="6" y="7"/>
                    <a:pt x="5" y="7"/>
                    <a:pt x="5" y="7"/>
                  </a:cubicBezTo>
                  <a:cubicBezTo>
                    <a:pt x="4" y="7"/>
                    <a:pt x="4" y="7"/>
                    <a:pt x="3" y="7"/>
                  </a:cubicBezTo>
                  <a:cubicBezTo>
                    <a:pt x="3" y="7"/>
                    <a:pt x="2" y="7"/>
                    <a:pt x="2" y="7"/>
                  </a:cubicBezTo>
                  <a:cubicBezTo>
                    <a:pt x="2" y="8"/>
                    <a:pt x="2" y="8"/>
                    <a:pt x="2" y="9"/>
                  </a:cubicBezTo>
                  <a:cubicBezTo>
                    <a:pt x="1" y="9"/>
                    <a:pt x="1" y="9"/>
                    <a:pt x="0" y="9"/>
                  </a:cubicBezTo>
                  <a:cubicBezTo>
                    <a:pt x="0" y="9"/>
                    <a:pt x="0" y="10"/>
                    <a:pt x="0" y="10"/>
                  </a:cubicBezTo>
                  <a:cubicBezTo>
                    <a:pt x="0" y="11"/>
                    <a:pt x="0" y="11"/>
                    <a:pt x="0" y="12"/>
                  </a:cubicBezTo>
                  <a:cubicBezTo>
                    <a:pt x="1" y="12"/>
                    <a:pt x="1" y="12"/>
                    <a:pt x="2" y="12"/>
                  </a:cubicBezTo>
                  <a:cubicBezTo>
                    <a:pt x="2" y="12"/>
                    <a:pt x="2" y="13"/>
                    <a:pt x="2" y="1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2" name="Freeform 41079"/>
            <p:cNvSpPr/>
            <p:nvPr/>
          </p:nvSpPr>
          <p:spPr bwMode="auto">
            <a:xfrm>
              <a:off x="3760" y="900"/>
              <a:ext cx="22" cy="23"/>
            </a:xfrm>
            <a:custGeom>
              <a:avLst/>
              <a:gdLst>
                <a:gd name="T0" fmla="*/ 0 w 13"/>
                <a:gd name="T1" fmla="*/ 11 h 13"/>
                <a:gd name="T2" fmla="*/ 2 w 13"/>
                <a:gd name="T3" fmla="*/ 11 h 13"/>
                <a:gd name="T4" fmla="*/ 2 w 13"/>
                <a:gd name="T5" fmla="*/ 11 h 13"/>
                <a:gd name="T6" fmla="*/ 3 w 13"/>
                <a:gd name="T7" fmla="*/ 11 h 13"/>
                <a:gd name="T8" fmla="*/ 3 w 13"/>
                <a:gd name="T9" fmla="*/ 14 h 13"/>
                <a:gd name="T10" fmla="*/ 5 w 13"/>
                <a:gd name="T11" fmla="*/ 14 h 13"/>
                <a:gd name="T12" fmla="*/ 5 w 13"/>
                <a:gd name="T13" fmla="*/ 18 h 13"/>
                <a:gd name="T14" fmla="*/ 5 w 13"/>
                <a:gd name="T15" fmla="*/ 19 h 13"/>
                <a:gd name="T16" fmla="*/ 5 w 13"/>
                <a:gd name="T17" fmla="*/ 23 h 13"/>
                <a:gd name="T18" fmla="*/ 8 w 13"/>
                <a:gd name="T19" fmla="*/ 23 h 13"/>
                <a:gd name="T20" fmla="*/ 12 w 13"/>
                <a:gd name="T21" fmla="*/ 23 h 13"/>
                <a:gd name="T22" fmla="*/ 12 w 13"/>
                <a:gd name="T23" fmla="*/ 19 h 13"/>
                <a:gd name="T24" fmla="*/ 14 w 13"/>
                <a:gd name="T25" fmla="*/ 19 h 13"/>
                <a:gd name="T26" fmla="*/ 17 w 13"/>
                <a:gd name="T27" fmla="*/ 19 h 13"/>
                <a:gd name="T28" fmla="*/ 17 w 13"/>
                <a:gd name="T29" fmla="*/ 18 h 13"/>
                <a:gd name="T30" fmla="*/ 17 w 13"/>
                <a:gd name="T31" fmla="*/ 14 h 13"/>
                <a:gd name="T32" fmla="*/ 17 w 13"/>
                <a:gd name="T33" fmla="*/ 11 h 13"/>
                <a:gd name="T34" fmla="*/ 17 w 13"/>
                <a:gd name="T35" fmla="*/ 9 h 13"/>
                <a:gd name="T36" fmla="*/ 19 w 13"/>
                <a:gd name="T37" fmla="*/ 9 h 13"/>
                <a:gd name="T38" fmla="*/ 19 w 13"/>
                <a:gd name="T39" fmla="*/ 5 h 13"/>
                <a:gd name="T40" fmla="*/ 22 w 13"/>
                <a:gd name="T41" fmla="*/ 5 h 13"/>
                <a:gd name="T42" fmla="*/ 22 w 13"/>
                <a:gd name="T43" fmla="*/ 4 h 13"/>
                <a:gd name="T44" fmla="*/ 19 w 13"/>
                <a:gd name="T45" fmla="*/ 4 h 13"/>
                <a:gd name="T46" fmla="*/ 19 w 13"/>
                <a:gd name="T47" fmla="*/ 0 h 13"/>
                <a:gd name="T48" fmla="*/ 17 w 13"/>
                <a:gd name="T49" fmla="*/ 0 h 13"/>
                <a:gd name="T50" fmla="*/ 14 w 13"/>
                <a:gd name="T51" fmla="*/ 0 h 13"/>
                <a:gd name="T52" fmla="*/ 12 w 13"/>
                <a:gd name="T53" fmla="*/ 0 h 13"/>
                <a:gd name="T54" fmla="*/ 8 w 13"/>
                <a:gd name="T55" fmla="*/ 0 h 13"/>
                <a:gd name="T56" fmla="*/ 8 w 13"/>
                <a:gd name="T57" fmla="*/ 4 h 13"/>
                <a:gd name="T58" fmla="*/ 8 w 13"/>
                <a:gd name="T59" fmla="*/ 5 h 13"/>
                <a:gd name="T60" fmla="*/ 5 w 13"/>
                <a:gd name="T61" fmla="*/ 5 h 13"/>
                <a:gd name="T62" fmla="*/ 3 w 13"/>
                <a:gd name="T63" fmla="*/ 5 h 13"/>
                <a:gd name="T64" fmla="*/ 3 w 13"/>
                <a:gd name="T65" fmla="*/ 5 h 13"/>
                <a:gd name="T66" fmla="*/ 0 w 13"/>
                <a:gd name="T67" fmla="*/ 9 h 13"/>
                <a:gd name="T68" fmla="*/ 0 w 13"/>
                <a:gd name="T69" fmla="*/ 9 h 13"/>
                <a:gd name="T70" fmla="*/ 0 w 13"/>
                <a:gd name="T71" fmla="*/ 11 h 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 h="13">
                  <a:moveTo>
                    <a:pt x="0" y="6"/>
                  </a:moveTo>
                  <a:cubicBezTo>
                    <a:pt x="1" y="6"/>
                    <a:pt x="1" y="6"/>
                    <a:pt x="1" y="6"/>
                  </a:cubicBezTo>
                  <a:cubicBezTo>
                    <a:pt x="1" y="6"/>
                    <a:pt x="1" y="6"/>
                    <a:pt x="1" y="6"/>
                  </a:cubicBezTo>
                  <a:cubicBezTo>
                    <a:pt x="2" y="6"/>
                    <a:pt x="2" y="6"/>
                    <a:pt x="2" y="6"/>
                  </a:cubicBezTo>
                  <a:cubicBezTo>
                    <a:pt x="2" y="7"/>
                    <a:pt x="2" y="7"/>
                    <a:pt x="2" y="8"/>
                  </a:cubicBezTo>
                  <a:cubicBezTo>
                    <a:pt x="2" y="8"/>
                    <a:pt x="3" y="8"/>
                    <a:pt x="3" y="8"/>
                  </a:cubicBezTo>
                  <a:cubicBezTo>
                    <a:pt x="3" y="9"/>
                    <a:pt x="3" y="9"/>
                    <a:pt x="3" y="10"/>
                  </a:cubicBezTo>
                  <a:cubicBezTo>
                    <a:pt x="3" y="10"/>
                    <a:pt x="3" y="11"/>
                    <a:pt x="3" y="11"/>
                  </a:cubicBezTo>
                  <a:cubicBezTo>
                    <a:pt x="3" y="12"/>
                    <a:pt x="3" y="12"/>
                    <a:pt x="3" y="13"/>
                  </a:cubicBezTo>
                  <a:cubicBezTo>
                    <a:pt x="4" y="13"/>
                    <a:pt x="4" y="13"/>
                    <a:pt x="5" y="13"/>
                  </a:cubicBezTo>
                  <a:cubicBezTo>
                    <a:pt x="5" y="13"/>
                    <a:pt x="6" y="13"/>
                    <a:pt x="7" y="13"/>
                  </a:cubicBezTo>
                  <a:cubicBezTo>
                    <a:pt x="7" y="12"/>
                    <a:pt x="7" y="12"/>
                    <a:pt x="7" y="11"/>
                  </a:cubicBezTo>
                  <a:cubicBezTo>
                    <a:pt x="7" y="11"/>
                    <a:pt x="8" y="11"/>
                    <a:pt x="8" y="11"/>
                  </a:cubicBezTo>
                  <a:cubicBezTo>
                    <a:pt x="9" y="11"/>
                    <a:pt x="9" y="11"/>
                    <a:pt x="10" y="11"/>
                  </a:cubicBezTo>
                  <a:cubicBezTo>
                    <a:pt x="10" y="11"/>
                    <a:pt x="10" y="10"/>
                    <a:pt x="10" y="10"/>
                  </a:cubicBezTo>
                  <a:cubicBezTo>
                    <a:pt x="10" y="9"/>
                    <a:pt x="10" y="9"/>
                    <a:pt x="10" y="8"/>
                  </a:cubicBezTo>
                  <a:cubicBezTo>
                    <a:pt x="10" y="7"/>
                    <a:pt x="10" y="7"/>
                    <a:pt x="10" y="6"/>
                  </a:cubicBezTo>
                  <a:cubicBezTo>
                    <a:pt x="10" y="6"/>
                    <a:pt x="10" y="5"/>
                    <a:pt x="10" y="5"/>
                  </a:cubicBezTo>
                  <a:cubicBezTo>
                    <a:pt x="10" y="5"/>
                    <a:pt x="11" y="5"/>
                    <a:pt x="11" y="5"/>
                  </a:cubicBezTo>
                  <a:cubicBezTo>
                    <a:pt x="11" y="4"/>
                    <a:pt x="11" y="4"/>
                    <a:pt x="11" y="3"/>
                  </a:cubicBezTo>
                  <a:cubicBezTo>
                    <a:pt x="12" y="3"/>
                    <a:pt x="12" y="3"/>
                    <a:pt x="13" y="3"/>
                  </a:cubicBezTo>
                  <a:cubicBezTo>
                    <a:pt x="13" y="3"/>
                    <a:pt x="13" y="2"/>
                    <a:pt x="13" y="2"/>
                  </a:cubicBezTo>
                  <a:cubicBezTo>
                    <a:pt x="12" y="2"/>
                    <a:pt x="12" y="2"/>
                    <a:pt x="11" y="2"/>
                  </a:cubicBezTo>
                  <a:cubicBezTo>
                    <a:pt x="11" y="1"/>
                    <a:pt x="11" y="1"/>
                    <a:pt x="11" y="0"/>
                  </a:cubicBezTo>
                  <a:cubicBezTo>
                    <a:pt x="11" y="0"/>
                    <a:pt x="10" y="0"/>
                    <a:pt x="10" y="0"/>
                  </a:cubicBezTo>
                  <a:cubicBezTo>
                    <a:pt x="9" y="0"/>
                    <a:pt x="9" y="0"/>
                    <a:pt x="8" y="0"/>
                  </a:cubicBezTo>
                  <a:cubicBezTo>
                    <a:pt x="8" y="0"/>
                    <a:pt x="7" y="0"/>
                    <a:pt x="7" y="0"/>
                  </a:cubicBezTo>
                  <a:cubicBezTo>
                    <a:pt x="6" y="0"/>
                    <a:pt x="5" y="0"/>
                    <a:pt x="5" y="0"/>
                  </a:cubicBezTo>
                  <a:cubicBezTo>
                    <a:pt x="5" y="1"/>
                    <a:pt x="5" y="1"/>
                    <a:pt x="5" y="2"/>
                  </a:cubicBezTo>
                  <a:cubicBezTo>
                    <a:pt x="5" y="2"/>
                    <a:pt x="5" y="3"/>
                    <a:pt x="5" y="3"/>
                  </a:cubicBezTo>
                  <a:cubicBezTo>
                    <a:pt x="4" y="3"/>
                    <a:pt x="4" y="3"/>
                    <a:pt x="3" y="3"/>
                  </a:cubicBezTo>
                  <a:cubicBezTo>
                    <a:pt x="3" y="3"/>
                    <a:pt x="2" y="3"/>
                    <a:pt x="2" y="3"/>
                  </a:cubicBezTo>
                  <a:cubicBezTo>
                    <a:pt x="2" y="3"/>
                    <a:pt x="2" y="3"/>
                    <a:pt x="2" y="3"/>
                  </a:cubicBezTo>
                  <a:cubicBezTo>
                    <a:pt x="1" y="4"/>
                    <a:pt x="1" y="4"/>
                    <a:pt x="0" y="5"/>
                  </a:cubicBezTo>
                  <a:cubicBezTo>
                    <a:pt x="0" y="5"/>
                    <a:pt x="0" y="5"/>
                    <a:pt x="0" y="5"/>
                  </a:cubicBezTo>
                  <a:cubicBezTo>
                    <a:pt x="0" y="5"/>
                    <a:pt x="0" y="6"/>
                    <a:pt x="0" y="6"/>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3" name="Freeform 41080"/>
            <p:cNvSpPr/>
            <p:nvPr/>
          </p:nvSpPr>
          <p:spPr bwMode="auto">
            <a:xfrm>
              <a:off x="4296" y="918"/>
              <a:ext cx="3" cy="5"/>
            </a:xfrm>
            <a:custGeom>
              <a:avLst/>
              <a:gdLst>
                <a:gd name="T0" fmla="*/ 3 w 2"/>
                <a:gd name="T1" fmla="*/ 2 h 3"/>
                <a:gd name="T2" fmla="*/ 3 w 2"/>
                <a:gd name="T3" fmla="*/ 0 h 3"/>
                <a:gd name="T4" fmla="*/ 0 w 2"/>
                <a:gd name="T5" fmla="*/ 0 h 3"/>
                <a:gd name="T6" fmla="*/ 0 w 2"/>
                <a:gd name="T7" fmla="*/ 2 h 3"/>
                <a:gd name="T8" fmla="*/ 0 w 2"/>
                <a:gd name="T9" fmla="*/ 5 h 3"/>
                <a:gd name="T10" fmla="*/ 3 w 2"/>
                <a:gd name="T11" fmla="*/ 5 h 3"/>
                <a:gd name="T12" fmla="*/ 3 w 2"/>
                <a:gd name="T13" fmla="*/ 2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3">
                  <a:moveTo>
                    <a:pt x="2" y="1"/>
                  </a:moveTo>
                  <a:cubicBezTo>
                    <a:pt x="2" y="1"/>
                    <a:pt x="2" y="0"/>
                    <a:pt x="2" y="0"/>
                  </a:cubicBezTo>
                  <a:cubicBezTo>
                    <a:pt x="1" y="0"/>
                    <a:pt x="1" y="0"/>
                    <a:pt x="0" y="0"/>
                  </a:cubicBezTo>
                  <a:cubicBezTo>
                    <a:pt x="0" y="0"/>
                    <a:pt x="0" y="1"/>
                    <a:pt x="0" y="1"/>
                  </a:cubicBezTo>
                  <a:cubicBezTo>
                    <a:pt x="0" y="2"/>
                    <a:pt x="0" y="2"/>
                    <a:pt x="0" y="3"/>
                  </a:cubicBezTo>
                  <a:cubicBezTo>
                    <a:pt x="1" y="3"/>
                    <a:pt x="1" y="3"/>
                    <a:pt x="2" y="3"/>
                  </a:cubicBezTo>
                  <a:cubicBezTo>
                    <a:pt x="2" y="2"/>
                    <a:pt x="2" y="2"/>
                    <a:pt x="2"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4" name="Freeform 41081"/>
            <p:cNvSpPr>
              <a:spLocks noEditPoints="1"/>
            </p:cNvSpPr>
            <p:nvPr/>
          </p:nvSpPr>
          <p:spPr bwMode="auto">
            <a:xfrm>
              <a:off x="3864" y="864"/>
              <a:ext cx="174" cy="170"/>
            </a:xfrm>
            <a:custGeom>
              <a:avLst/>
              <a:gdLst>
                <a:gd name="T0" fmla="*/ 24 w 100"/>
                <a:gd name="T1" fmla="*/ 9 h 98"/>
                <a:gd name="T2" fmla="*/ 16 w 100"/>
                <a:gd name="T3" fmla="*/ 17 h 98"/>
                <a:gd name="T4" fmla="*/ 5 w 100"/>
                <a:gd name="T5" fmla="*/ 23 h 98"/>
                <a:gd name="T6" fmla="*/ 2 w 100"/>
                <a:gd name="T7" fmla="*/ 31 h 98"/>
                <a:gd name="T8" fmla="*/ 7 w 100"/>
                <a:gd name="T9" fmla="*/ 42 h 98"/>
                <a:gd name="T10" fmla="*/ 19 w 100"/>
                <a:gd name="T11" fmla="*/ 47 h 98"/>
                <a:gd name="T12" fmla="*/ 30 w 100"/>
                <a:gd name="T13" fmla="*/ 54 h 98"/>
                <a:gd name="T14" fmla="*/ 35 w 100"/>
                <a:gd name="T15" fmla="*/ 64 h 98"/>
                <a:gd name="T16" fmla="*/ 38 w 100"/>
                <a:gd name="T17" fmla="*/ 78 h 98"/>
                <a:gd name="T18" fmla="*/ 38 w 100"/>
                <a:gd name="T19" fmla="*/ 90 h 98"/>
                <a:gd name="T20" fmla="*/ 31 w 100"/>
                <a:gd name="T21" fmla="*/ 101 h 98"/>
                <a:gd name="T22" fmla="*/ 44 w 100"/>
                <a:gd name="T23" fmla="*/ 104 h 98"/>
                <a:gd name="T24" fmla="*/ 35 w 100"/>
                <a:gd name="T25" fmla="*/ 113 h 98"/>
                <a:gd name="T26" fmla="*/ 31 w 100"/>
                <a:gd name="T27" fmla="*/ 127 h 98"/>
                <a:gd name="T28" fmla="*/ 35 w 100"/>
                <a:gd name="T29" fmla="*/ 141 h 98"/>
                <a:gd name="T30" fmla="*/ 38 w 100"/>
                <a:gd name="T31" fmla="*/ 154 h 98"/>
                <a:gd name="T32" fmla="*/ 45 w 100"/>
                <a:gd name="T33" fmla="*/ 163 h 98"/>
                <a:gd name="T34" fmla="*/ 54 w 100"/>
                <a:gd name="T35" fmla="*/ 170 h 98"/>
                <a:gd name="T36" fmla="*/ 63 w 100"/>
                <a:gd name="T37" fmla="*/ 163 h 98"/>
                <a:gd name="T38" fmla="*/ 68 w 100"/>
                <a:gd name="T39" fmla="*/ 151 h 98"/>
                <a:gd name="T40" fmla="*/ 75 w 100"/>
                <a:gd name="T41" fmla="*/ 142 h 98"/>
                <a:gd name="T42" fmla="*/ 84 w 100"/>
                <a:gd name="T43" fmla="*/ 134 h 98"/>
                <a:gd name="T44" fmla="*/ 97 w 100"/>
                <a:gd name="T45" fmla="*/ 132 h 98"/>
                <a:gd name="T46" fmla="*/ 103 w 100"/>
                <a:gd name="T47" fmla="*/ 120 h 98"/>
                <a:gd name="T48" fmla="*/ 120 w 100"/>
                <a:gd name="T49" fmla="*/ 120 h 98"/>
                <a:gd name="T50" fmla="*/ 131 w 100"/>
                <a:gd name="T51" fmla="*/ 114 h 98"/>
                <a:gd name="T52" fmla="*/ 137 w 100"/>
                <a:gd name="T53" fmla="*/ 106 h 98"/>
                <a:gd name="T54" fmla="*/ 144 w 100"/>
                <a:gd name="T55" fmla="*/ 95 h 98"/>
                <a:gd name="T56" fmla="*/ 146 w 100"/>
                <a:gd name="T57" fmla="*/ 82 h 98"/>
                <a:gd name="T58" fmla="*/ 150 w 100"/>
                <a:gd name="T59" fmla="*/ 78 h 98"/>
                <a:gd name="T60" fmla="*/ 150 w 100"/>
                <a:gd name="T61" fmla="*/ 68 h 98"/>
                <a:gd name="T62" fmla="*/ 146 w 100"/>
                <a:gd name="T63" fmla="*/ 59 h 98"/>
                <a:gd name="T64" fmla="*/ 155 w 100"/>
                <a:gd name="T65" fmla="*/ 62 h 98"/>
                <a:gd name="T66" fmla="*/ 151 w 100"/>
                <a:gd name="T67" fmla="*/ 47 h 98"/>
                <a:gd name="T68" fmla="*/ 155 w 100"/>
                <a:gd name="T69" fmla="*/ 40 h 98"/>
                <a:gd name="T70" fmla="*/ 164 w 100"/>
                <a:gd name="T71" fmla="*/ 31 h 98"/>
                <a:gd name="T72" fmla="*/ 174 w 100"/>
                <a:gd name="T73" fmla="*/ 24 h 98"/>
                <a:gd name="T74" fmla="*/ 164 w 100"/>
                <a:gd name="T75" fmla="*/ 19 h 98"/>
                <a:gd name="T76" fmla="*/ 155 w 100"/>
                <a:gd name="T77" fmla="*/ 17 h 98"/>
                <a:gd name="T78" fmla="*/ 146 w 100"/>
                <a:gd name="T79" fmla="*/ 14 h 98"/>
                <a:gd name="T80" fmla="*/ 137 w 100"/>
                <a:gd name="T81" fmla="*/ 5 h 98"/>
                <a:gd name="T82" fmla="*/ 127 w 100"/>
                <a:gd name="T83" fmla="*/ 0 h 98"/>
                <a:gd name="T84" fmla="*/ 111 w 100"/>
                <a:gd name="T85" fmla="*/ 0 h 98"/>
                <a:gd name="T86" fmla="*/ 97 w 100"/>
                <a:gd name="T87" fmla="*/ 3 h 98"/>
                <a:gd name="T88" fmla="*/ 84 w 100"/>
                <a:gd name="T89" fmla="*/ 0 h 98"/>
                <a:gd name="T90" fmla="*/ 87 w 100"/>
                <a:gd name="T91" fmla="*/ 9 h 98"/>
                <a:gd name="T92" fmla="*/ 78 w 100"/>
                <a:gd name="T93" fmla="*/ 5 h 98"/>
                <a:gd name="T94" fmla="*/ 64 w 100"/>
                <a:gd name="T95" fmla="*/ 3 h 98"/>
                <a:gd name="T96" fmla="*/ 54 w 100"/>
                <a:gd name="T97" fmla="*/ 3 h 98"/>
                <a:gd name="T98" fmla="*/ 38 w 100"/>
                <a:gd name="T99" fmla="*/ 3 h 98"/>
                <a:gd name="T100" fmla="*/ 137 w 100"/>
                <a:gd name="T101" fmla="*/ 17 h 98"/>
                <a:gd name="T102" fmla="*/ 132 w 100"/>
                <a:gd name="T103" fmla="*/ 83 h 98"/>
                <a:gd name="T104" fmla="*/ 132 w 100"/>
                <a:gd name="T105" fmla="*/ 90 h 98"/>
                <a:gd name="T106" fmla="*/ 127 w 100"/>
                <a:gd name="T107" fmla="*/ 104 h 98"/>
                <a:gd name="T108" fmla="*/ 125 w 100"/>
                <a:gd name="T109" fmla="*/ 17 h 98"/>
                <a:gd name="T110" fmla="*/ 44 w 100"/>
                <a:gd name="T111" fmla="*/ 90 h 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0" h="98">
                  <a:moveTo>
                    <a:pt x="20" y="3"/>
                  </a:moveTo>
                  <a:cubicBezTo>
                    <a:pt x="19" y="3"/>
                    <a:pt x="19" y="3"/>
                    <a:pt x="18" y="3"/>
                  </a:cubicBezTo>
                  <a:cubicBezTo>
                    <a:pt x="18" y="4"/>
                    <a:pt x="18" y="4"/>
                    <a:pt x="18" y="5"/>
                  </a:cubicBezTo>
                  <a:cubicBezTo>
                    <a:pt x="18" y="5"/>
                    <a:pt x="17" y="5"/>
                    <a:pt x="17" y="5"/>
                  </a:cubicBezTo>
                  <a:cubicBezTo>
                    <a:pt x="16" y="5"/>
                    <a:pt x="16" y="5"/>
                    <a:pt x="15" y="5"/>
                  </a:cubicBezTo>
                  <a:cubicBezTo>
                    <a:pt x="15" y="5"/>
                    <a:pt x="14" y="5"/>
                    <a:pt x="14" y="5"/>
                  </a:cubicBezTo>
                  <a:cubicBezTo>
                    <a:pt x="14" y="5"/>
                    <a:pt x="14" y="6"/>
                    <a:pt x="14" y="7"/>
                  </a:cubicBezTo>
                  <a:cubicBezTo>
                    <a:pt x="13" y="7"/>
                    <a:pt x="13" y="7"/>
                    <a:pt x="12" y="7"/>
                  </a:cubicBezTo>
                  <a:cubicBezTo>
                    <a:pt x="12" y="7"/>
                    <a:pt x="11" y="7"/>
                    <a:pt x="11" y="7"/>
                  </a:cubicBezTo>
                  <a:cubicBezTo>
                    <a:pt x="11" y="7"/>
                    <a:pt x="11" y="8"/>
                    <a:pt x="11" y="8"/>
                  </a:cubicBezTo>
                  <a:cubicBezTo>
                    <a:pt x="11" y="9"/>
                    <a:pt x="11" y="9"/>
                    <a:pt x="11" y="10"/>
                  </a:cubicBezTo>
                  <a:cubicBezTo>
                    <a:pt x="10" y="10"/>
                    <a:pt x="10" y="10"/>
                    <a:pt x="9" y="10"/>
                  </a:cubicBezTo>
                  <a:cubicBezTo>
                    <a:pt x="9" y="10"/>
                    <a:pt x="9" y="11"/>
                    <a:pt x="9" y="11"/>
                  </a:cubicBezTo>
                  <a:cubicBezTo>
                    <a:pt x="9" y="11"/>
                    <a:pt x="8" y="11"/>
                    <a:pt x="8" y="11"/>
                  </a:cubicBezTo>
                  <a:cubicBezTo>
                    <a:pt x="7" y="11"/>
                    <a:pt x="6" y="11"/>
                    <a:pt x="6" y="11"/>
                  </a:cubicBezTo>
                  <a:cubicBezTo>
                    <a:pt x="5" y="11"/>
                    <a:pt x="5" y="11"/>
                    <a:pt x="4" y="11"/>
                  </a:cubicBezTo>
                  <a:cubicBezTo>
                    <a:pt x="4" y="11"/>
                    <a:pt x="3" y="11"/>
                    <a:pt x="3" y="11"/>
                  </a:cubicBezTo>
                  <a:cubicBezTo>
                    <a:pt x="3" y="12"/>
                    <a:pt x="3" y="12"/>
                    <a:pt x="3" y="13"/>
                  </a:cubicBezTo>
                  <a:cubicBezTo>
                    <a:pt x="2" y="13"/>
                    <a:pt x="2" y="13"/>
                    <a:pt x="1" y="13"/>
                  </a:cubicBezTo>
                  <a:cubicBezTo>
                    <a:pt x="1" y="13"/>
                    <a:pt x="1" y="14"/>
                    <a:pt x="1" y="14"/>
                  </a:cubicBezTo>
                  <a:cubicBezTo>
                    <a:pt x="1" y="14"/>
                    <a:pt x="0" y="14"/>
                    <a:pt x="0" y="14"/>
                  </a:cubicBezTo>
                  <a:cubicBezTo>
                    <a:pt x="0" y="15"/>
                    <a:pt x="0" y="16"/>
                    <a:pt x="0" y="16"/>
                  </a:cubicBezTo>
                  <a:cubicBezTo>
                    <a:pt x="0" y="17"/>
                    <a:pt x="0" y="17"/>
                    <a:pt x="0" y="18"/>
                  </a:cubicBezTo>
                  <a:cubicBezTo>
                    <a:pt x="0" y="18"/>
                    <a:pt x="1" y="18"/>
                    <a:pt x="1" y="18"/>
                  </a:cubicBezTo>
                  <a:cubicBezTo>
                    <a:pt x="1" y="18"/>
                    <a:pt x="1" y="19"/>
                    <a:pt x="1" y="19"/>
                  </a:cubicBezTo>
                  <a:cubicBezTo>
                    <a:pt x="1" y="20"/>
                    <a:pt x="1" y="20"/>
                    <a:pt x="1" y="21"/>
                  </a:cubicBezTo>
                  <a:cubicBezTo>
                    <a:pt x="2" y="21"/>
                    <a:pt x="2" y="21"/>
                    <a:pt x="3" y="21"/>
                  </a:cubicBezTo>
                  <a:cubicBezTo>
                    <a:pt x="3" y="22"/>
                    <a:pt x="3" y="22"/>
                    <a:pt x="3" y="23"/>
                  </a:cubicBezTo>
                  <a:cubicBezTo>
                    <a:pt x="3" y="23"/>
                    <a:pt x="3" y="24"/>
                    <a:pt x="3" y="24"/>
                  </a:cubicBezTo>
                  <a:cubicBezTo>
                    <a:pt x="3" y="24"/>
                    <a:pt x="4" y="24"/>
                    <a:pt x="4" y="24"/>
                  </a:cubicBezTo>
                  <a:cubicBezTo>
                    <a:pt x="4" y="25"/>
                    <a:pt x="4" y="25"/>
                    <a:pt x="4" y="26"/>
                  </a:cubicBezTo>
                  <a:cubicBezTo>
                    <a:pt x="4" y="26"/>
                    <a:pt x="4" y="27"/>
                    <a:pt x="4" y="27"/>
                  </a:cubicBezTo>
                  <a:cubicBezTo>
                    <a:pt x="5" y="27"/>
                    <a:pt x="5" y="27"/>
                    <a:pt x="6" y="27"/>
                  </a:cubicBezTo>
                  <a:cubicBezTo>
                    <a:pt x="6" y="27"/>
                    <a:pt x="7" y="27"/>
                    <a:pt x="8" y="27"/>
                  </a:cubicBezTo>
                  <a:cubicBezTo>
                    <a:pt x="8" y="27"/>
                    <a:pt x="9" y="27"/>
                    <a:pt x="9" y="27"/>
                  </a:cubicBezTo>
                  <a:cubicBezTo>
                    <a:pt x="10" y="27"/>
                    <a:pt x="10" y="27"/>
                    <a:pt x="11" y="27"/>
                  </a:cubicBezTo>
                  <a:cubicBezTo>
                    <a:pt x="11" y="27"/>
                    <a:pt x="12" y="27"/>
                    <a:pt x="12" y="27"/>
                  </a:cubicBezTo>
                  <a:cubicBezTo>
                    <a:pt x="13" y="27"/>
                    <a:pt x="13" y="27"/>
                    <a:pt x="14" y="27"/>
                  </a:cubicBezTo>
                  <a:cubicBezTo>
                    <a:pt x="14" y="27"/>
                    <a:pt x="15" y="27"/>
                    <a:pt x="15" y="27"/>
                  </a:cubicBezTo>
                  <a:cubicBezTo>
                    <a:pt x="15" y="28"/>
                    <a:pt x="15" y="28"/>
                    <a:pt x="15" y="29"/>
                  </a:cubicBezTo>
                  <a:cubicBezTo>
                    <a:pt x="16" y="29"/>
                    <a:pt x="16" y="29"/>
                    <a:pt x="17" y="29"/>
                  </a:cubicBezTo>
                  <a:cubicBezTo>
                    <a:pt x="17" y="30"/>
                    <a:pt x="17" y="30"/>
                    <a:pt x="17" y="31"/>
                  </a:cubicBezTo>
                  <a:cubicBezTo>
                    <a:pt x="17" y="31"/>
                    <a:pt x="18" y="31"/>
                    <a:pt x="18" y="31"/>
                  </a:cubicBezTo>
                  <a:cubicBezTo>
                    <a:pt x="18" y="31"/>
                    <a:pt x="18" y="32"/>
                    <a:pt x="18" y="32"/>
                  </a:cubicBezTo>
                  <a:cubicBezTo>
                    <a:pt x="18" y="33"/>
                    <a:pt x="18" y="33"/>
                    <a:pt x="18" y="34"/>
                  </a:cubicBezTo>
                  <a:cubicBezTo>
                    <a:pt x="18" y="34"/>
                    <a:pt x="18" y="35"/>
                    <a:pt x="18" y="36"/>
                  </a:cubicBezTo>
                  <a:cubicBezTo>
                    <a:pt x="18" y="36"/>
                    <a:pt x="18" y="37"/>
                    <a:pt x="18" y="37"/>
                  </a:cubicBezTo>
                  <a:cubicBezTo>
                    <a:pt x="19" y="37"/>
                    <a:pt x="19" y="37"/>
                    <a:pt x="20" y="37"/>
                  </a:cubicBezTo>
                  <a:cubicBezTo>
                    <a:pt x="20" y="38"/>
                    <a:pt x="20" y="38"/>
                    <a:pt x="20" y="39"/>
                  </a:cubicBezTo>
                  <a:cubicBezTo>
                    <a:pt x="20" y="39"/>
                    <a:pt x="21" y="39"/>
                    <a:pt x="22" y="39"/>
                  </a:cubicBezTo>
                  <a:cubicBezTo>
                    <a:pt x="22" y="39"/>
                    <a:pt x="22" y="40"/>
                    <a:pt x="22" y="40"/>
                  </a:cubicBezTo>
                  <a:cubicBezTo>
                    <a:pt x="22" y="41"/>
                    <a:pt x="22" y="41"/>
                    <a:pt x="22" y="42"/>
                  </a:cubicBezTo>
                  <a:cubicBezTo>
                    <a:pt x="22" y="42"/>
                    <a:pt x="22" y="43"/>
                    <a:pt x="22" y="43"/>
                  </a:cubicBezTo>
                  <a:cubicBezTo>
                    <a:pt x="22" y="44"/>
                    <a:pt x="22" y="45"/>
                    <a:pt x="22" y="45"/>
                  </a:cubicBezTo>
                  <a:cubicBezTo>
                    <a:pt x="22" y="46"/>
                    <a:pt x="22" y="46"/>
                    <a:pt x="22" y="47"/>
                  </a:cubicBezTo>
                  <a:cubicBezTo>
                    <a:pt x="21" y="47"/>
                    <a:pt x="20" y="47"/>
                    <a:pt x="20" y="47"/>
                  </a:cubicBezTo>
                  <a:cubicBezTo>
                    <a:pt x="20" y="47"/>
                    <a:pt x="20" y="48"/>
                    <a:pt x="20" y="48"/>
                  </a:cubicBezTo>
                  <a:cubicBezTo>
                    <a:pt x="20" y="49"/>
                    <a:pt x="20" y="49"/>
                    <a:pt x="20" y="50"/>
                  </a:cubicBezTo>
                  <a:cubicBezTo>
                    <a:pt x="20" y="51"/>
                    <a:pt x="20" y="51"/>
                    <a:pt x="20" y="52"/>
                  </a:cubicBezTo>
                  <a:cubicBezTo>
                    <a:pt x="20" y="52"/>
                    <a:pt x="21" y="52"/>
                    <a:pt x="22" y="52"/>
                  </a:cubicBezTo>
                  <a:cubicBezTo>
                    <a:pt x="22" y="52"/>
                    <a:pt x="22" y="53"/>
                    <a:pt x="22" y="53"/>
                  </a:cubicBezTo>
                  <a:cubicBezTo>
                    <a:pt x="21" y="53"/>
                    <a:pt x="20" y="53"/>
                    <a:pt x="20" y="53"/>
                  </a:cubicBezTo>
                  <a:cubicBezTo>
                    <a:pt x="20" y="54"/>
                    <a:pt x="20" y="54"/>
                    <a:pt x="20" y="55"/>
                  </a:cubicBezTo>
                  <a:cubicBezTo>
                    <a:pt x="19" y="55"/>
                    <a:pt x="19" y="55"/>
                    <a:pt x="18" y="55"/>
                  </a:cubicBezTo>
                  <a:cubicBezTo>
                    <a:pt x="18" y="55"/>
                    <a:pt x="18" y="56"/>
                    <a:pt x="18" y="56"/>
                  </a:cubicBezTo>
                  <a:cubicBezTo>
                    <a:pt x="18" y="57"/>
                    <a:pt x="18" y="57"/>
                    <a:pt x="18" y="58"/>
                  </a:cubicBezTo>
                  <a:cubicBezTo>
                    <a:pt x="18" y="59"/>
                    <a:pt x="18" y="59"/>
                    <a:pt x="18" y="60"/>
                  </a:cubicBezTo>
                  <a:cubicBezTo>
                    <a:pt x="19" y="60"/>
                    <a:pt x="19" y="60"/>
                    <a:pt x="19" y="60"/>
                  </a:cubicBezTo>
                  <a:cubicBezTo>
                    <a:pt x="20" y="60"/>
                    <a:pt x="20" y="60"/>
                    <a:pt x="20" y="60"/>
                  </a:cubicBezTo>
                  <a:cubicBezTo>
                    <a:pt x="20" y="60"/>
                    <a:pt x="21" y="60"/>
                    <a:pt x="22" y="60"/>
                  </a:cubicBezTo>
                  <a:cubicBezTo>
                    <a:pt x="22" y="60"/>
                    <a:pt x="23" y="60"/>
                    <a:pt x="23" y="60"/>
                  </a:cubicBezTo>
                  <a:cubicBezTo>
                    <a:pt x="24" y="60"/>
                    <a:pt x="24" y="60"/>
                    <a:pt x="25" y="60"/>
                  </a:cubicBezTo>
                  <a:cubicBezTo>
                    <a:pt x="25" y="60"/>
                    <a:pt x="25" y="61"/>
                    <a:pt x="25" y="61"/>
                  </a:cubicBezTo>
                  <a:cubicBezTo>
                    <a:pt x="24" y="61"/>
                    <a:pt x="24" y="61"/>
                    <a:pt x="23" y="61"/>
                  </a:cubicBezTo>
                  <a:cubicBezTo>
                    <a:pt x="23" y="62"/>
                    <a:pt x="23" y="62"/>
                    <a:pt x="23" y="63"/>
                  </a:cubicBezTo>
                  <a:cubicBezTo>
                    <a:pt x="23" y="63"/>
                    <a:pt x="22" y="63"/>
                    <a:pt x="22" y="63"/>
                  </a:cubicBezTo>
                  <a:cubicBezTo>
                    <a:pt x="22" y="63"/>
                    <a:pt x="22" y="64"/>
                    <a:pt x="22" y="65"/>
                  </a:cubicBezTo>
                  <a:cubicBezTo>
                    <a:pt x="21" y="65"/>
                    <a:pt x="20" y="65"/>
                    <a:pt x="20" y="65"/>
                  </a:cubicBezTo>
                  <a:cubicBezTo>
                    <a:pt x="20" y="65"/>
                    <a:pt x="20" y="66"/>
                    <a:pt x="20" y="66"/>
                  </a:cubicBezTo>
                  <a:cubicBezTo>
                    <a:pt x="20" y="67"/>
                    <a:pt x="20" y="67"/>
                    <a:pt x="20" y="68"/>
                  </a:cubicBezTo>
                  <a:cubicBezTo>
                    <a:pt x="19" y="68"/>
                    <a:pt x="19" y="68"/>
                    <a:pt x="18" y="68"/>
                  </a:cubicBezTo>
                  <a:cubicBezTo>
                    <a:pt x="18" y="68"/>
                    <a:pt x="18" y="69"/>
                    <a:pt x="18" y="69"/>
                  </a:cubicBezTo>
                  <a:cubicBezTo>
                    <a:pt x="18" y="70"/>
                    <a:pt x="18" y="70"/>
                    <a:pt x="18" y="71"/>
                  </a:cubicBezTo>
                  <a:cubicBezTo>
                    <a:pt x="18" y="71"/>
                    <a:pt x="18" y="72"/>
                    <a:pt x="18" y="73"/>
                  </a:cubicBezTo>
                  <a:cubicBezTo>
                    <a:pt x="18" y="73"/>
                    <a:pt x="18" y="74"/>
                    <a:pt x="18" y="74"/>
                  </a:cubicBezTo>
                  <a:cubicBezTo>
                    <a:pt x="19" y="74"/>
                    <a:pt x="19" y="74"/>
                    <a:pt x="20" y="74"/>
                  </a:cubicBezTo>
                  <a:cubicBezTo>
                    <a:pt x="20" y="75"/>
                    <a:pt x="20" y="75"/>
                    <a:pt x="20" y="76"/>
                  </a:cubicBezTo>
                  <a:cubicBezTo>
                    <a:pt x="20" y="76"/>
                    <a:pt x="20" y="77"/>
                    <a:pt x="20" y="77"/>
                  </a:cubicBezTo>
                  <a:cubicBezTo>
                    <a:pt x="20" y="78"/>
                    <a:pt x="20" y="79"/>
                    <a:pt x="20" y="79"/>
                  </a:cubicBezTo>
                  <a:cubicBezTo>
                    <a:pt x="20" y="80"/>
                    <a:pt x="20" y="80"/>
                    <a:pt x="20" y="81"/>
                  </a:cubicBezTo>
                  <a:cubicBezTo>
                    <a:pt x="20" y="81"/>
                    <a:pt x="20" y="82"/>
                    <a:pt x="20" y="82"/>
                  </a:cubicBezTo>
                  <a:cubicBezTo>
                    <a:pt x="20" y="83"/>
                    <a:pt x="20" y="83"/>
                    <a:pt x="20" y="84"/>
                  </a:cubicBezTo>
                  <a:cubicBezTo>
                    <a:pt x="20" y="84"/>
                    <a:pt x="20" y="85"/>
                    <a:pt x="20" y="85"/>
                  </a:cubicBezTo>
                  <a:cubicBezTo>
                    <a:pt x="20" y="86"/>
                    <a:pt x="20" y="87"/>
                    <a:pt x="20" y="87"/>
                  </a:cubicBezTo>
                  <a:cubicBezTo>
                    <a:pt x="20" y="87"/>
                    <a:pt x="21" y="87"/>
                    <a:pt x="22" y="87"/>
                  </a:cubicBezTo>
                  <a:cubicBezTo>
                    <a:pt x="22" y="88"/>
                    <a:pt x="22" y="88"/>
                    <a:pt x="22" y="89"/>
                  </a:cubicBezTo>
                  <a:cubicBezTo>
                    <a:pt x="22" y="89"/>
                    <a:pt x="22" y="90"/>
                    <a:pt x="22" y="90"/>
                  </a:cubicBezTo>
                  <a:cubicBezTo>
                    <a:pt x="22" y="90"/>
                    <a:pt x="23" y="90"/>
                    <a:pt x="23" y="90"/>
                  </a:cubicBezTo>
                  <a:cubicBezTo>
                    <a:pt x="23" y="91"/>
                    <a:pt x="23" y="91"/>
                    <a:pt x="23" y="92"/>
                  </a:cubicBezTo>
                  <a:cubicBezTo>
                    <a:pt x="24" y="92"/>
                    <a:pt x="24" y="92"/>
                    <a:pt x="25" y="92"/>
                  </a:cubicBezTo>
                  <a:cubicBezTo>
                    <a:pt x="25" y="92"/>
                    <a:pt x="25" y="93"/>
                    <a:pt x="25" y="94"/>
                  </a:cubicBezTo>
                  <a:cubicBezTo>
                    <a:pt x="25" y="94"/>
                    <a:pt x="26" y="94"/>
                    <a:pt x="26" y="94"/>
                  </a:cubicBezTo>
                  <a:cubicBezTo>
                    <a:pt x="27" y="94"/>
                    <a:pt x="27" y="94"/>
                    <a:pt x="28" y="94"/>
                  </a:cubicBezTo>
                  <a:cubicBezTo>
                    <a:pt x="28" y="94"/>
                    <a:pt x="28" y="95"/>
                    <a:pt x="28" y="95"/>
                  </a:cubicBezTo>
                  <a:cubicBezTo>
                    <a:pt x="28" y="95"/>
                    <a:pt x="29" y="95"/>
                    <a:pt x="29" y="95"/>
                  </a:cubicBezTo>
                  <a:cubicBezTo>
                    <a:pt x="29" y="96"/>
                    <a:pt x="29" y="96"/>
                    <a:pt x="29" y="97"/>
                  </a:cubicBezTo>
                  <a:cubicBezTo>
                    <a:pt x="30" y="97"/>
                    <a:pt x="30" y="97"/>
                    <a:pt x="31" y="97"/>
                  </a:cubicBezTo>
                  <a:cubicBezTo>
                    <a:pt x="31" y="97"/>
                    <a:pt x="31" y="98"/>
                    <a:pt x="31" y="98"/>
                  </a:cubicBezTo>
                  <a:cubicBezTo>
                    <a:pt x="32" y="98"/>
                    <a:pt x="32" y="98"/>
                    <a:pt x="33" y="98"/>
                  </a:cubicBezTo>
                  <a:cubicBezTo>
                    <a:pt x="33" y="98"/>
                    <a:pt x="34" y="98"/>
                    <a:pt x="34" y="98"/>
                  </a:cubicBezTo>
                  <a:cubicBezTo>
                    <a:pt x="34" y="98"/>
                    <a:pt x="34" y="97"/>
                    <a:pt x="34" y="97"/>
                  </a:cubicBezTo>
                  <a:cubicBezTo>
                    <a:pt x="35" y="97"/>
                    <a:pt x="35" y="97"/>
                    <a:pt x="36" y="97"/>
                  </a:cubicBezTo>
                  <a:cubicBezTo>
                    <a:pt x="36" y="96"/>
                    <a:pt x="36" y="96"/>
                    <a:pt x="36" y="95"/>
                  </a:cubicBezTo>
                  <a:cubicBezTo>
                    <a:pt x="36" y="95"/>
                    <a:pt x="36" y="94"/>
                    <a:pt x="36" y="94"/>
                  </a:cubicBezTo>
                  <a:cubicBezTo>
                    <a:pt x="36" y="94"/>
                    <a:pt x="37" y="94"/>
                    <a:pt x="37" y="94"/>
                  </a:cubicBezTo>
                  <a:cubicBezTo>
                    <a:pt x="37" y="93"/>
                    <a:pt x="37" y="92"/>
                    <a:pt x="37" y="92"/>
                  </a:cubicBezTo>
                  <a:cubicBezTo>
                    <a:pt x="37" y="91"/>
                    <a:pt x="37" y="91"/>
                    <a:pt x="37" y="90"/>
                  </a:cubicBezTo>
                  <a:cubicBezTo>
                    <a:pt x="38" y="90"/>
                    <a:pt x="38" y="90"/>
                    <a:pt x="39" y="90"/>
                  </a:cubicBezTo>
                  <a:cubicBezTo>
                    <a:pt x="39" y="90"/>
                    <a:pt x="39" y="89"/>
                    <a:pt x="39" y="89"/>
                  </a:cubicBezTo>
                  <a:cubicBezTo>
                    <a:pt x="39" y="88"/>
                    <a:pt x="39" y="88"/>
                    <a:pt x="39" y="87"/>
                  </a:cubicBezTo>
                  <a:cubicBezTo>
                    <a:pt x="39" y="87"/>
                    <a:pt x="40" y="87"/>
                    <a:pt x="40" y="87"/>
                  </a:cubicBezTo>
                  <a:cubicBezTo>
                    <a:pt x="40" y="87"/>
                    <a:pt x="40" y="86"/>
                    <a:pt x="40" y="85"/>
                  </a:cubicBezTo>
                  <a:cubicBezTo>
                    <a:pt x="41" y="85"/>
                    <a:pt x="41" y="85"/>
                    <a:pt x="42" y="85"/>
                  </a:cubicBezTo>
                  <a:cubicBezTo>
                    <a:pt x="42" y="85"/>
                    <a:pt x="42" y="84"/>
                    <a:pt x="42" y="84"/>
                  </a:cubicBezTo>
                  <a:cubicBezTo>
                    <a:pt x="42" y="83"/>
                    <a:pt x="42" y="83"/>
                    <a:pt x="42" y="82"/>
                  </a:cubicBezTo>
                  <a:cubicBezTo>
                    <a:pt x="42" y="82"/>
                    <a:pt x="43" y="82"/>
                    <a:pt x="43" y="82"/>
                  </a:cubicBezTo>
                  <a:cubicBezTo>
                    <a:pt x="43" y="82"/>
                    <a:pt x="43" y="81"/>
                    <a:pt x="43" y="81"/>
                  </a:cubicBezTo>
                  <a:cubicBezTo>
                    <a:pt x="43" y="80"/>
                    <a:pt x="43" y="80"/>
                    <a:pt x="43" y="79"/>
                  </a:cubicBezTo>
                  <a:cubicBezTo>
                    <a:pt x="44" y="79"/>
                    <a:pt x="45" y="79"/>
                    <a:pt x="45" y="79"/>
                  </a:cubicBezTo>
                  <a:cubicBezTo>
                    <a:pt x="46" y="79"/>
                    <a:pt x="46" y="79"/>
                    <a:pt x="47" y="79"/>
                  </a:cubicBezTo>
                  <a:cubicBezTo>
                    <a:pt x="47" y="79"/>
                    <a:pt x="48" y="79"/>
                    <a:pt x="48" y="79"/>
                  </a:cubicBezTo>
                  <a:cubicBezTo>
                    <a:pt x="48" y="79"/>
                    <a:pt x="48" y="78"/>
                    <a:pt x="48" y="77"/>
                  </a:cubicBezTo>
                  <a:cubicBezTo>
                    <a:pt x="49" y="77"/>
                    <a:pt x="49" y="77"/>
                    <a:pt x="50" y="77"/>
                  </a:cubicBezTo>
                  <a:cubicBezTo>
                    <a:pt x="50" y="77"/>
                    <a:pt x="51" y="77"/>
                    <a:pt x="51" y="77"/>
                  </a:cubicBezTo>
                  <a:cubicBezTo>
                    <a:pt x="52" y="77"/>
                    <a:pt x="52" y="77"/>
                    <a:pt x="53" y="77"/>
                  </a:cubicBezTo>
                  <a:cubicBezTo>
                    <a:pt x="53" y="77"/>
                    <a:pt x="54" y="77"/>
                    <a:pt x="54" y="77"/>
                  </a:cubicBezTo>
                  <a:cubicBezTo>
                    <a:pt x="54" y="77"/>
                    <a:pt x="54" y="76"/>
                    <a:pt x="54" y="76"/>
                  </a:cubicBezTo>
                  <a:cubicBezTo>
                    <a:pt x="55" y="76"/>
                    <a:pt x="55" y="76"/>
                    <a:pt x="56" y="76"/>
                  </a:cubicBezTo>
                  <a:cubicBezTo>
                    <a:pt x="56" y="75"/>
                    <a:pt x="56" y="75"/>
                    <a:pt x="56" y="74"/>
                  </a:cubicBezTo>
                  <a:cubicBezTo>
                    <a:pt x="56" y="74"/>
                    <a:pt x="57" y="74"/>
                    <a:pt x="57" y="74"/>
                  </a:cubicBezTo>
                  <a:cubicBezTo>
                    <a:pt x="57" y="74"/>
                    <a:pt x="57" y="73"/>
                    <a:pt x="57" y="73"/>
                  </a:cubicBezTo>
                  <a:cubicBezTo>
                    <a:pt x="57" y="72"/>
                    <a:pt x="57" y="71"/>
                    <a:pt x="57" y="71"/>
                  </a:cubicBezTo>
                  <a:cubicBezTo>
                    <a:pt x="58" y="71"/>
                    <a:pt x="59" y="71"/>
                    <a:pt x="59" y="71"/>
                  </a:cubicBezTo>
                  <a:cubicBezTo>
                    <a:pt x="59" y="70"/>
                    <a:pt x="59" y="70"/>
                    <a:pt x="59" y="69"/>
                  </a:cubicBezTo>
                  <a:cubicBezTo>
                    <a:pt x="60" y="69"/>
                    <a:pt x="60" y="69"/>
                    <a:pt x="61" y="69"/>
                  </a:cubicBezTo>
                  <a:cubicBezTo>
                    <a:pt x="61" y="69"/>
                    <a:pt x="62" y="69"/>
                    <a:pt x="62" y="69"/>
                  </a:cubicBezTo>
                  <a:cubicBezTo>
                    <a:pt x="63" y="69"/>
                    <a:pt x="63" y="69"/>
                    <a:pt x="64" y="69"/>
                  </a:cubicBezTo>
                  <a:cubicBezTo>
                    <a:pt x="64" y="69"/>
                    <a:pt x="65" y="69"/>
                    <a:pt x="65" y="69"/>
                  </a:cubicBezTo>
                  <a:cubicBezTo>
                    <a:pt x="66" y="69"/>
                    <a:pt x="66" y="69"/>
                    <a:pt x="67" y="69"/>
                  </a:cubicBezTo>
                  <a:cubicBezTo>
                    <a:pt x="67" y="69"/>
                    <a:pt x="68" y="69"/>
                    <a:pt x="69" y="69"/>
                  </a:cubicBezTo>
                  <a:cubicBezTo>
                    <a:pt x="69" y="69"/>
                    <a:pt x="69" y="68"/>
                    <a:pt x="69" y="68"/>
                  </a:cubicBezTo>
                  <a:cubicBezTo>
                    <a:pt x="69" y="68"/>
                    <a:pt x="70" y="68"/>
                    <a:pt x="70" y="68"/>
                  </a:cubicBezTo>
                  <a:cubicBezTo>
                    <a:pt x="71" y="68"/>
                    <a:pt x="71" y="68"/>
                    <a:pt x="72" y="68"/>
                  </a:cubicBezTo>
                  <a:cubicBezTo>
                    <a:pt x="72" y="67"/>
                    <a:pt x="72" y="67"/>
                    <a:pt x="72" y="66"/>
                  </a:cubicBezTo>
                  <a:cubicBezTo>
                    <a:pt x="72" y="66"/>
                    <a:pt x="73" y="66"/>
                    <a:pt x="73" y="66"/>
                  </a:cubicBezTo>
                  <a:cubicBezTo>
                    <a:pt x="74" y="66"/>
                    <a:pt x="74" y="66"/>
                    <a:pt x="75" y="66"/>
                  </a:cubicBezTo>
                  <a:cubicBezTo>
                    <a:pt x="75" y="66"/>
                    <a:pt x="75" y="65"/>
                    <a:pt x="75" y="65"/>
                  </a:cubicBezTo>
                  <a:cubicBezTo>
                    <a:pt x="75" y="65"/>
                    <a:pt x="76" y="65"/>
                    <a:pt x="76" y="65"/>
                  </a:cubicBezTo>
                  <a:cubicBezTo>
                    <a:pt x="76" y="64"/>
                    <a:pt x="76" y="63"/>
                    <a:pt x="76" y="63"/>
                  </a:cubicBezTo>
                  <a:cubicBezTo>
                    <a:pt x="77" y="63"/>
                    <a:pt x="77" y="63"/>
                    <a:pt x="78" y="63"/>
                  </a:cubicBezTo>
                  <a:cubicBezTo>
                    <a:pt x="78" y="62"/>
                    <a:pt x="78" y="62"/>
                    <a:pt x="78" y="61"/>
                  </a:cubicBezTo>
                  <a:cubicBezTo>
                    <a:pt x="78" y="61"/>
                    <a:pt x="79" y="61"/>
                    <a:pt x="79" y="61"/>
                  </a:cubicBezTo>
                  <a:cubicBezTo>
                    <a:pt x="80" y="61"/>
                    <a:pt x="80" y="61"/>
                    <a:pt x="81" y="61"/>
                  </a:cubicBezTo>
                  <a:cubicBezTo>
                    <a:pt x="81" y="61"/>
                    <a:pt x="81" y="60"/>
                    <a:pt x="81" y="60"/>
                  </a:cubicBezTo>
                  <a:cubicBezTo>
                    <a:pt x="81" y="59"/>
                    <a:pt x="81" y="59"/>
                    <a:pt x="81" y="58"/>
                  </a:cubicBezTo>
                  <a:cubicBezTo>
                    <a:pt x="81" y="57"/>
                    <a:pt x="81" y="57"/>
                    <a:pt x="81" y="56"/>
                  </a:cubicBezTo>
                  <a:cubicBezTo>
                    <a:pt x="81" y="56"/>
                    <a:pt x="81" y="55"/>
                    <a:pt x="81" y="55"/>
                  </a:cubicBezTo>
                  <a:cubicBezTo>
                    <a:pt x="82" y="55"/>
                    <a:pt x="82" y="55"/>
                    <a:pt x="83" y="55"/>
                  </a:cubicBezTo>
                  <a:cubicBezTo>
                    <a:pt x="83" y="54"/>
                    <a:pt x="83" y="54"/>
                    <a:pt x="83" y="53"/>
                  </a:cubicBezTo>
                  <a:cubicBezTo>
                    <a:pt x="83" y="53"/>
                    <a:pt x="83" y="52"/>
                    <a:pt x="83" y="52"/>
                  </a:cubicBezTo>
                  <a:cubicBezTo>
                    <a:pt x="83" y="51"/>
                    <a:pt x="83" y="51"/>
                    <a:pt x="83" y="50"/>
                  </a:cubicBezTo>
                  <a:cubicBezTo>
                    <a:pt x="83" y="49"/>
                    <a:pt x="83" y="49"/>
                    <a:pt x="83" y="48"/>
                  </a:cubicBezTo>
                  <a:cubicBezTo>
                    <a:pt x="83" y="48"/>
                    <a:pt x="84" y="48"/>
                    <a:pt x="84" y="48"/>
                  </a:cubicBezTo>
                  <a:cubicBezTo>
                    <a:pt x="84" y="48"/>
                    <a:pt x="84" y="47"/>
                    <a:pt x="84" y="47"/>
                  </a:cubicBezTo>
                  <a:cubicBezTo>
                    <a:pt x="84" y="46"/>
                    <a:pt x="84" y="46"/>
                    <a:pt x="84" y="45"/>
                  </a:cubicBezTo>
                  <a:cubicBezTo>
                    <a:pt x="84" y="45"/>
                    <a:pt x="83" y="45"/>
                    <a:pt x="83" y="45"/>
                  </a:cubicBezTo>
                  <a:cubicBezTo>
                    <a:pt x="83" y="45"/>
                    <a:pt x="83" y="44"/>
                    <a:pt x="83" y="43"/>
                  </a:cubicBezTo>
                  <a:cubicBezTo>
                    <a:pt x="83" y="43"/>
                    <a:pt x="84" y="43"/>
                    <a:pt x="84" y="43"/>
                  </a:cubicBezTo>
                  <a:cubicBezTo>
                    <a:pt x="84" y="44"/>
                    <a:pt x="84" y="45"/>
                    <a:pt x="84" y="45"/>
                  </a:cubicBezTo>
                  <a:cubicBezTo>
                    <a:pt x="85" y="45"/>
                    <a:pt x="85" y="45"/>
                    <a:pt x="86" y="45"/>
                  </a:cubicBezTo>
                  <a:cubicBezTo>
                    <a:pt x="86" y="45"/>
                    <a:pt x="87" y="45"/>
                    <a:pt x="87" y="45"/>
                  </a:cubicBezTo>
                  <a:cubicBezTo>
                    <a:pt x="87" y="45"/>
                    <a:pt x="87" y="44"/>
                    <a:pt x="87" y="43"/>
                  </a:cubicBezTo>
                  <a:cubicBezTo>
                    <a:pt x="87" y="43"/>
                    <a:pt x="87" y="42"/>
                    <a:pt x="87" y="42"/>
                  </a:cubicBezTo>
                  <a:cubicBezTo>
                    <a:pt x="87" y="41"/>
                    <a:pt x="87" y="41"/>
                    <a:pt x="87" y="40"/>
                  </a:cubicBezTo>
                  <a:cubicBezTo>
                    <a:pt x="87" y="40"/>
                    <a:pt x="86" y="40"/>
                    <a:pt x="86" y="40"/>
                  </a:cubicBezTo>
                  <a:cubicBezTo>
                    <a:pt x="86" y="40"/>
                    <a:pt x="86" y="39"/>
                    <a:pt x="86" y="39"/>
                  </a:cubicBezTo>
                  <a:cubicBezTo>
                    <a:pt x="86" y="39"/>
                    <a:pt x="87" y="39"/>
                    <a:pt x="87" y="39"/>
                  </a:cubicBezTo>
                  <a:cubicBezTo>
                    <a:pt x="87" y="38"/>
                    <a:pt x="87" y="38"/>
                    <a:pt x="87" y="37"/>
                  </a:cubicBezTo>
                  <a:cubicBezTo>
                    <a:pt x="87" y="37"/>
                    <a:pt x="86" y="37"/>
                    <a:pt x="86" y="37"/>
                  </a:cubicBezTo>
                  <a:cubicBezTo>
                    <a:pt x="85" y="37"/>
                    <a:pt x="85" y="37"/>
                    <a:pt x="84" y="37"/>
                  </a:cubicBezTo>
                  <a:cubicBezTo>
                    <a:pt x="84" y="37"/>
                    <a:pt x="84" y="36"/>
                    <a:pt x="84" y="36"/>
                  </a:cubicBezTo>
                  <a:cubicBezTo>
                    <a:pt x="84" y="35"/>
                    <a:pt x="84" y="34"/>
                    <a:pt x="84" y="34"/>
                  </a:cubicBezTo>
                  <a:cubicBezTo>
                    <a:pt x="85" y="34"/>
                    <a:pt x="85" y="34"/>
                    <a:pt x="86" y="34"/>
                  </a:cubicBezTo>
                  <a:cubicBezTo>
                    <a:pt x="86" y="34"/>
                    <a:pt x="86" y="35"/>
                    <a:pt x="86" y="36"/>
                  </a:cubicBezTo>
                  <a:cubicBezTo>
                    <a:pt x="86" y="36"/>
                    <a:pt x="87" y="36"/>
                    <a:pt x="87" y="36"/>
                  </a:cubicBezTo>
                  <a:cubicBezTo>
                    <a:pt x="87" y="36"/>
                    <a:pt x="87" y="37"/>
                    <a:pt x="87" y="37"/>
                  </a:cubicBezTo>
                  <a:cubicBezTo>
                    <a:pt x="88" y="37"/>
                    <a:pt x="88" y="37"/>
                    <a:pt x="89" y="37"/>
                  </a:cubicBezTo>
                  <a:cubicBezTo>
                    <a:pt x="89" y="37"/>
                    <a:pt x="89" y="36"/>
                    <a:pt x="89" y="36"/>
                  </a:cubicBezTo>
                  <a:cubicBezTo>
                    <a:pt x="89" y="35"/>
                    <a:pt x="89" y="34"/>
                    <a:pt x="89" y="34"/>
                  </a:cubicBezTo>
                  <a:cubicBezTo>
                    <a:pt x="89" y="33"/>
                    <a:pt x="89" y="33"/>
                    <a:pt x="89" y="32"/>
                  </a:cubicBezTo>
                  <a:cubicBezTo>
                    <a:pt x="89" y="32"/>
                    <a:pt x="89" y="31"/>
                    <a:pt x="89" y="31"/>
                  </a:cubicBezTo>
                  <a:cubicBezTo>
                    <a:pt x="89" y="30"/>
                    <a:pt x="89" y="30"/>
                    <a:pt x="89" y="29"/>
                  </a:cubicBezTo>
                  <a:cubicBezTo>
                    <a:pt x="89" y="28"/>
                    <a:pt x="89" y="28"/>
                    <a:pt x="89" y="27"/>
                  </a:cubicBezTo>
                  <a:cubicBezTo>
                    <a:pt x="88" y="27"/>
                    <a:pt x="88" y="27"/>
                    <a:pt x="87" y="27"/>
                  </a:cubicBezTo>
                  <a:cubicBezTo>
                    <a:pt x="87" y="27"/>
                    <a:pt x="86" y="27"/>
                    <a:pt x="86" y="27"/>
                  </a:cubicBezTo>
                  <a:cubicBezTo>
                    <a:pt x="86" y="27"/>
                    <a:pt x="86" y="26"/>
                    <a:pt x="86" y="26"/>
                  </a:cubicBezTo>
                  <a:cubicBezTo>
                    <a:pt x="86" y="26"/>
                    <a:pt x="87" y="26"/>
                    <a:pt x="87" y="26"/>
                  </a:cubicBezTo>
                  <a:cubicBezTo>
                    <a:pt x="87" y="25"/>
                    <a:pt x="87" y="25"/>
                    <a:pt x="87" y="24"/>
                  </a:cubicBezTo>
                  <a:cubicBezTo>
                    <a:pt x="88" y="24"/>
                    <a:pt x="88" y="24"/>
                    <a:pt x="89" y="24"/>
                  </a:cubicBezTo>
                  <a:cubicBezTo>
                    <a:pt x="89" y="24"/>
                    <a:pt x="89" y="23"/>
                    <a:pt x="89" y="23"/>
                  </a:cubicBezTo>
                  <a:cubicBezTo>
                    <a:pt x="89" y="23"/>
                    <a:pt x="90" y="23"/>
                    <a:pt x="90" y="23"/>
                  </a:cubicBezTo>
                  <a:cubicBezTo>
                    <a:pt x="90" y="22"/>
                    <a:pt x="90" y="22"/>
                    <a:pt x="90" y="21"/>
                  </a:cubicBezTo>
                  <a:cubicBezTo>
                    <a:pt x="90" y="20"/>
                    <a:pt x="90" y="20"/>
                    <a:pt x="90" y="19"/>
                  </a:cubicBezTo>
                  <a:cubicBezTo>
                    <a:pt x="91" y="19"/>
                    <a:pt x="91" y="19"/>
                    <a:pt x="92" y="19"/>
                  </a:cubicBezTo>
                  <a:cubicBezTo>
                    <a:pt x="92" y="19"/>
                    <a:pt x="92" y="18"/>
                    <a:pt x="92" y="18"/>
                  </a:cubicBezTo>
                  <a:cubicBezTo>
                    <a:pt x="93" y="18"/>
                    <a:pt x="93" y="18"/>
                    <a:pt x="94" y="18"/>
                  </a:cubicBezTo>
                  <a:cubicBezTo>
                    <a:pt x="94" y="18"/>
                    <a:pt x="95" y="18"/>
                    <a:pt x="95" y="18"/>
                  </a:cubicBezTo>
                  <a:cubicBezTo>
                    <a:pt x="95" y="17"/>
                    <a:pt x="95" y="17"/>
                    <a:pt x="95" y="16"/>
                  </a:cubicBezTo>
                  <a:cubicBezTo>
                    <a:pt x="96" y="16"/>
                    <a:pt x="96" y="16"/>
                    <a:pt x="97" y="16"/>
                  </a:cubicBezTo>
                  <a:cubicBezTo>
                    <a:pt x="97" y="16"/>
                    <a:pt x="97" y="15"/>
                    <a:pt x="97" y="14"/>
                  </a:cubicBezTo>
                  <a:cubicBezTo>
                    <a:pt x="97" y="14"/>
                    <a:pt x="98" y="14"/>
                    <a:pt x="98" y="14"/>
                  </a:cubicBezTo>
                  <a:cubicBezTo>
                    <a:pt x="99" y="14"/>
                    <a:pt x="99" y="14"/>
                    <a:pt x="100" y="14"/>
                  </a:cubicBezTo>
                  <a:cubicBezTo>
                    <a:pt x="100" y="14"/>
                    <a:pt x="100" y="13"/>
                    <a:pt x="100" y="13"/>
                  </a:cubicBezTo>
                  <a:cubicBezTo>
                    <a:pt x="99" y="13"/>
                    <a:pt x="99" y="13"/>
                    <a:pt x="98" y="13"/>
                  </a:cubicBezTo>
                  <a:cubicBezTo>
                    <a:pt x="98" y="12"/>
                    <a:pt x="98" y="12"/>
                    <a:pt x="98" y="11"/>
                  </a:cubicBezTo>
                  <a:cubicBezTo>
                    <a:pt x="98" y="11"/>
                    <a:pt x="97" y="11"/>
                    <a:pt x="97" y="11"/>
                  </a:cubicBezTo>
                  <a:cubicBezTo>
                    <a:pt x="96" y="11"/>
                    <a:pt x="96" y="11"/>
                    <a:pt x="95" y="11"/>
                  </a:cubicBezTo>
                  <a:cubicBezTo>
                    <a:pt x="95" y="11"/>
                    <a:pt x="94" y="11"/>
                    <a:pt x="94" y="11"/>
                  </a:cubicBezTo>
                  <a:cubicBezTo>
                    <a:pt x="93" y="11"/>
                    <a:pt x="93" y="11"/>
                    <a:pt x="92" y="11"/>
                  </a:cubicBezTo>
                  <a:cubicBezTo>
                    <a:pt x="91" y="11"/>
                    <a:pt x="91" y="11"/>
                    <a:pt x="90" y="11"/>
                  </a:cubicBezTo>
                  <a:cubicBezTo>
                    <a:pt x="90" y="12"/>
                    <a:pt x="90" y="12"/>
                    <a:pt x="90" y="13"/>
                  </a:cubicBezTo>
                  <a:cubicBezTo>
                    <a:pt x="90" y="13"/>
                    <a:pt x="89" y="13"/>
                    <a:pt x="89" y="13"/>
                  </a:cubicBezTo>
                  <a:cubicBezTo>
                    <a:pt x="89" y="12"/>
                    <a:pt x="89" y="12"/>
                    <a:pt x="89" y="11"/>
                  </a:cubicBezTo>
                  <a:cubicBezTo>
                    <a:pt x="89" y="11"/>
                    <a:pt x="89" y="10"/>
                    <a:pt x="89" y="10"/>
                  </a:cubicBezTo>
                  <a:cubicBezTo>
                    <a:pt x="88" y="10"/>
                    <a:pt x="88" y="10"/>
                    <a:pt x="87" y="10"/>
                  </a:cubicBezTo>
                  <a:cubicBezTo>
                    <a:pt x="87" y="10"/>
                    <a:pt x="86" y="10"/>
                    <a:pt x="86" y="10"/>
                  </a:cubicBezTo>
                  <a:cubicBezTo>
                    <a:pt x="86" y="10"/>
                    <a:pt x="86" y="11"/>
                    <a:pt x="86" y="11"/>
                  </a:cubicBezTo>
                  <a:cubicBezTo>
                    <a:pt x="85" y="11"/>
                    <a:pt x="85" y="11"/>
                    <a:pt x="84" y="11"/>
                  </a:cubicBezTo>
                  <a:cubicBezTo>
                    <a:pt x="84" y="11"/>
                    <a:pt x="84" y="10"/>
                    <a:pt x="84" y="10"/>
                  </a:cubicBezTo>
                  <a:cubicBezTo>
                    <a:pt x="84" y="9"/>
                    <a:pt x="84" y="9"/>
                    <a:pt x="84" y="8"/>
                  </a:cubicBezTo>
                  <a:cubicBezTo>
                    <a:pt x="84" y="8"/>
                    <a:pt x="83" y="8"/>
                    <a:pt x="83" y="8"/>
                  </a:cubicBezTo>
                  <a:cubicBezTo>
                    <a:pt x="83" y="8"/>
                    <a:pt x="83" y="7"/>
                    <a:pt x="83" y="7"/>
                  </a:cubicBezTo>
                  <a:cubicBezTo>
                    <a:pt x="82" y="7"/>
                    <a:pt x="82" y="7"/>
                    <a:pt x="81" y="7"/>
                  </a:cubicBezTo>
                  <a:cubicBezTo>
                    <a:pt x="81" y="6"/>
                    <a:pt x="81" y="5"/>
                    <a:pt x="81" y="5"/>
                  </a:cubicBezTo>
                  <a:cubicBezTo>
                    <a:pt x="80" y="5"/>
                    <a:pt x="80" y="5"/>
                    <a:pt x="79" y="5"/>
                  </a:cubicBezTo>
                  <a:cubicBezTo>
                    <a:pt x="79" y="4"/>
                    <a:pt x="79" y="4"/>
                    <a:pt x="79" y="3"/>
                  </a:cubicBezTo>
                  <a:cubicBezTo>
                    <a:pt x="79" y="3"/>
                    <a:pt x="78" y="3"/>
                    <a:pt x="78" y="3"/>
                  </a:cubicBezTo>
                  <a:cubicBezTo>
                    <a:pt x="78" y="3"/>
                    <a:pt x="78" y="2"/>
                    <a:pt x="78" y="2"/>
                  </a:cubicBezTo>
                  <a:cubicBezTo>
                    <a:pt x="77" y="2"/>
                    <a:pt x="77" y="2"/>
                    <a:pt x="76" y="2"/>
                  </a:cubicBezTo>
                  <a:cubicBezTo>
                    <a:pt x="76" y="1"/>
                    <a:pt x="76" y="1"/>
                    <a:pt x="76" y="0"/>
                  </a:cubicBezTo>
                  <a:cubicBezTo>
                    <a:pt x="76" y="0"/>
                    <a:pt x="75" y="0"/>
                    <a:pt x="75" y="0"/>
                  </a:cubicBezTo>
                  <a:cubicBezTo>
                    <a:pt x="74" y="0"/>
                    <a:pt x="74" y="0"/>
                    <a:pt x="73" y="0"/>
                  </a:cubicBezTo>
                  <a:cubicBezTo>
                    <a:pt x="73" y="0"/>
                    <a:pt x="72" y="0"/>
                    <a:pt x="72" y="0"/>
                  </a:cubicBezTo>
                  <a:cubicBezTo>
                    <a:pt x="71" y="0"/>
                    <a:pt x="71" y="0"/>
                    <a:pt x="70" y="0"/>
                  </a:cubicBezTo>
                  <a:cubicBezTo>
                    <a:pt x="70" y="0"/>
                    <a:pt x="69" y="0"/>
                    <a:pt x="69" y="0"/>
                  </a:cubicBezTo>
                  <a:cubicBezTo>
                    <a:pt x="68" y="0"/>
                    <a:pt x="67" y="0"/>
                    <a:pt x="67" y="0"/>
                  </a:cubicBezTo>
                  <a:cubicBezTo>
                    <a:pt x="66" y="0"/>
                    <a:pt x="66" y="0"/>
                    <a:pt x="65" y="0"/>
                  </a:cubicBezTo>
                  <a:cubicBezTo>
                    <a:pt x="65" y="0"/>
                    <a:pt x="64" y="0"/>
                    <a:pt x="64" y="0"/>
                  </a:cubicBezTo>
                  <a:cubicBezTo>
                    <a:pt x="63" y="0"/>
                    <a:pt x="63" y="0"/>
                    <a:pt x="62" y="0"/>
                  </a:cubicBezTo>
                  <a:cubicBezTo>
                    <a:pt x="62" y="0"/>
                    <a:pt x="61" y="0"/>
                    <a:pt x="61" y="0"/>
                  </a:cubicBezTo>
                  <a:cubicBezTo>
                    <a:pt x="60" y="0"/>
                    <a:pt x="60" y="0"/>
                    <a:pt x="59" y="0"/>
                  </a:cubicBezTo>
                  <a:cubicBezTo>
                    <a:pt x="59" y="0"/>
                    <a:pt x="58" y="0"/>
                    <a:pt x="57" y="0"/>
                  </a:cubicBezTo>
                  <a:cubicBezTo>
                    <a:pt x="57" y="0"/>
                    <a:pt x="56" y="0"/>
                    <a:pt x="56" y="0"/>
                  </a:cubicBezTo>
                  <a:cubicBezTo>
                    <a:pt x="56" y="1"/>
                    <a:pt x="56" y="1"/>
                    <a:pt x="56" y="2"/>
                  </a:cubicBezTo>
                  <a:cubicBezTo>
                    <a:pt x="55" y="2"/>
                    <a:pt x="55" y="2"/>
                    <a:pt x="54" y="2"/>
                  </a:cubicBezTo>
                  <a:cubicBezTo>
                    <a:pt x="54" y="1"/>
                    <a:pt x="54" y="1"/>
                    <a:pt x="54" y="0"/>
                  </a:cubicBezTo>
                  <a:cubicBezTo>
                    <a:pt x="54" y="0"/>
                    <a:pt x="53" y="0"/>
                    <a:pt x="53" y="0"/>
                  </a:cubicBezTo>
                  <a:cubicBezTo>
                    <a:pt x="52" y="0"/>
                    <a:pt x="52" y="0"/>
                    <a:pt x="51" y="0"/>
                  </a:cubicBezTo>
                  <a:cubicBezTo>
                    <a:pt x="51" y="0"/>
                    <a:pt x="50" y="0"/>
                    <a:pt x="50" y="0"/>
                  </a:cubicBezTo>
                  <a:cubicBezTo>
                    <a:pt x="49" y="0"/>
                    <a:pt x="49" y="0"/>
                    <a:pt x="48" y="0"/>
                  </a:cubicBezTo>
                  <a:cubicBezTo>
                    <a:pt x="48" y="1"/>
                    <a:pt x="48" y="1"/>
                    <a:pt x="48" y="2"/>
                  </a:cubicBezTo>
                  <a:cubicBezTo>
                    <a:pt x="48" y="2"/>
                    <a:pt x="47" y="2"/>
                    <a:pt x="47" y="2"/>
                  </a:cubicBezTo>
                  <a:cubicBezTo>
                    <a:pt x="47" y="2"/>
                    <a:pt x="47" y="3"/>
                    <a:pt x="47" y="3"/>
                  </a:cubicBezTo>
                  <a:cubicBezTo>
                    <a:pt x="47" y="3"/>
                    <a:pt x="48" y="3"/>
                    <a:pt x="48" y="3"/>
                  </a:cubicBezTo>
                  <a:cubicBezTo>
                    <a:pt x="49" y="3"/>
                    <a:pt x="49" y="3"/>
                    <a:pt x="50" y="3"/>
                  </a:cubicBezTo>
                  <a:cubicBezTo>
                    <a:pt x="50" y="4"/>
                    <a:pt x="50" y="4"/>
                    <a:pt x="50" y="5"/>
                  </a:cubicBezTo>
                  <a:cubicBezTo>
                    <a:pt x="49" y="5"/>
                    <a:pt x="49" y="5"/>
                    <a:pt x="48" y="5"/>
                  </a:cubicBezTo>
                  <a:cubicBezTo>
                    <a:pt x="48" y="5"/>
                    <a:pt x="48" y="6"/>
                    <a:pt x="48" y="7"/>
                  </a:cubicBezTo>
                  <a:cubicBezTo>
                    <a:pt x="48" y="7"/>
                    <a:pt x="47" y="7"/>
                    <a:pt x="47" y="7"/>
                  </a:cubicBezTo>
                  <a:cubicBezTo>
                    <a:pt x="47" y="6"/>
                    <a:pt x="47" y="5"/>
                    <a:pt x="47" y="5"/>
                  </a:cubicBezTo>
                  <a:cubicBezTo>
                    <a:pt x="47" y="4"/>
                    <a:pt x="47" y="4"/>
                    <a:pt x="47" y="3"/>
                  </a:cubicBezTo>
                  <a:cubicBezTo>
                    <a:pt x="46" y="3"/>
                    <a:pt x="46" y="3"/>
                    <a:pt x="45" y="3"/>
                  </a:cubicBezTo>
                  <a:cubicBezTo>
                    <a:pt x="45" y="3"/>
                    <a:pt x="44" y="3"/>
                    <a:pt x="43" y="3"/>
                  </a:cubicBezTo>
                  <a:cubicBezTo>
                    <a:pt x="43" y="3"/>
                    <a:pt x="42" y="3"/>
                    <a:pt x="42" y="3"/>
                  </a:cubicBezTo>
                  <a:cubicBezTo>
                    <a:pt x="42" y="3"/>
                    <a:pt x="42" y="2"/>
                    <a:pt x="42" y="2"/>
                  </a:cubicBezTo>
                  <a:cubicBezTo>
                    <a:pt x="41" y="2"/>
                    <a:pt x="41" y="2"/>
                    <a:pt x="40" y="2"/>
                  </a:cubicBezTo>
                  <a:cubicBezTo>
                    <a:pt x="40" y="2"/>
                    <a:pt x="39" y="2"/>
                    <a:pt x="39" y="2"/>
                  </a:cubicBezTo>
                  <a:cubicBezTo>
                    <a:pt x="38" y="2"/>
                    <a:pt x="38" y="2"/>
                    <a:pt x="37" y="2"/>
                  </a:cubicBezTo>
                  <a:cubicBezTo>
                    <a:pt x="37" y="2"/>
                    <a:pt x="36" y="2"/>
                    <a:pt x="36" y="2"/>
                  </a:cubicBezTo>
                  <a:cubicBezTo>
                    <a:pt x="36" y="2"/>
                    <a:pt x="36" y="3"/>
                    <a:pt x="36" y="3"/>
                  </a:cubicBezTo>
                  <a:cubicBezTo>
                    <a:pt x="35" y="3"/>
                    <a:pt x="35" y="3"/>
                    <a:pt x="34" y="3"/>
                  </a:cubicBezTo>
                  <a:cubicBezTo>
                    <a:pt x="34" y="3"/>
                    <a:pt x="34" y="2"/>
                    <a:pt x="34" y="2"/>
                  </a:cubicBezTo>
                  <a:cubicBezTo>
                    <a:pt x="34" y="2"/>
                    <a:pt x="33" y="2"/>
                    <a:pt x="33" y="2"/>
                  </a:cubicBezTo>
                  <a:cubicBezTo>
                    <a:pt x="32" y="2"/>
                    <a:pt x="32" y="2"/>
                    <a:pt x="31" y="2"/>
                  </a:cubicBezTo>
                  <a:cubicBezTo>
                    <a:pt x="30" y="2"/>
                    <a:pt x="30" y="2"/>
                    <a:pt x="29" y="2"/>
                  </a:cubicBezTo>
                  <a:cubicBezTo>
                    <a:pt x="29" y="2"/>
                    <a:pt x="28" y="2"/>
                    <a:pt x="28" y="2"/>
                  </a:cubicBezTo>
                  <a:cubicBezTo>
                    <a:pt x="27" y="2"/>
                    <a:pt x="27" y="2"/>
                    <a:pt x="26" y="2"/>
                  </a:cubicBezTo>
                  <a:cubicBezTo>
                    <a:pt x="26" y="2"/>
                    <a:pt x="25" y="2"/>
                    <a:pt x="25" y="2"/>
                  </a:cubicBezTo>
                  <a:cubicBezTo>
                    <a:pt x="24" y="2"/>
                    <a:pt x="24" y="2"/>
                    <a:pt x="23" y="2"/>
                  </a:cubicBezTo>
                  <a:cubicBezTo>
                    <a:pt x="23" y="2"/>
                    <a:pt x="22" y="2"/>
                    <a:pt x="22" y="2"/>
                  </a:cubicBezTo>
                  <a:cubicBezTo>
                    <a:pt x="22" y="2"/>
                    <a:pt x="22" y="3"/>
                    <a:pt x="22" y="3"/>
                  </a:cubicBezTo>
                  <a:cubicBezTo>
                    <a:pt x="21" y="3"/>
                    <a:pt x="20" y="3"/>
                    <a:pt x="20" y="3"/>
                  </a:cubicBezTo>
                  <a:close/>
                  <a:moveTo>
                    <a:pt x="78" y="10"/>
                  </a:moveTo>
                  <a:cubicBezTo>
                    <a:pt x="78" y="9"/>
                    <a:pt x="78" y="9"/>
                    <a:pt x="78" y="8"/>
                  </a:cubicBezTo>
                  <a:cubicBezTo>
                    <a:pt x="78" y="8"/>
                    <a:pt x="79" y="8"/>
                    <a:pt x="79" y="8"/>
                  </a:cubicBezTo>
                  <a:cubicBezTo>
                    <a:pt x="79" y="9"/>
                    <a:pt x="79" y="9"/>
                    <a:pt x="79" y="10"/>
                  </a:cubicBezTo>
                  <a:cubicBezTo>
                    <a:pt x="79" y="10"/>
                    <a:pt x="79" y="11"/>
                    <a:pt x="79" y="11"/>
                  </a:cubicBezTo>
                  <a:cubicBezTo>
                    <a:pt x="79" y="11"/>
                    <a:pt x="78" y="11"/>
                    <a:pt x="78" y="11"/>
                  </a:cubicBezTo>
                  <a:cubicBezTo>
                    <a:pt x="78" y="11"/>
                    <a:pt x="78" y="10"/>
                    <a:pt x="78" y="10"/>
                  </a:cubicBezTo>
                  <a:close/>
                  <a:moveTo>
                    <a:pt x="75" y="50"/>
                  </a:moveTo>
                  <a:cubicBezTo>
                    <a:pt x="75" y="49"/>
                    <a:pt x="75" y="49"/>
                    <a:pt x="75" y="48"/>
                  </a:cubicBezTo>
                  <a:cubicBezTo>
                    <a:pt x="75" y="48"/>
                    <a:pt x="76" y="48"/>
                    <a:pt x="76" y="48"/>
                  </a:cubicBezTo>
                  <a:cubicBezTo>
                    <a:pt x="76" y="48"/>
                    <a:pt x="76" y="47"/>
                    <a:pt x="76" y="47"/>
                  </a:cubicBezTo>
                  <a:cubicBezTo>
                    <a:pt x="77" y="47"/>
                    <a:pt x="77" y="47"/>
                    <a:pt x="78" y="47"/>
                  </a:cubicBezTo>
                  <a:cubicBezTo>
                    <a:pt x="78" y="47"/>
                    <a:pt x="78" y="48"/>
                    <a:pt x="78" y="48"/>
                  </a:cubicBezTo>
                  <a:cubicBezTo>
                    <a:pt x="78" y="49"/>
                    <a:pt x="78" y="49"/>
                    <a:pt x="78" y="50"/>
                  </a:cubicBezTo>
                  <a:cubicBezTo>
                    <a:pt x="77" y="50"/>
                    <a:pt x="77" y="50"/>
                    <a:pt x="76" y="50"/>
                  </a:cubicBezTo>
                  <a:cubicBezTo>
                    <a:pt x="76" y="51"/>
                    <a:pt x="76" y="51"/>
                    <a:pt x="76" y="52"/>
                  </a:cubicBezTo>
                  <a:cubicBezTo>
                    <a:pt x="76" y="52"/>
                    <a:pt x="75" y="52"/>
                    <a:pt x="75" y="52"/>
                  </a:cubicBezTo>
                  <a:cubicBezTo>
                    <a:pt x="75" y="51"/>
                    <a:pt x="75" y="51"/>
                    <a:pt x="75" y="50"/>
                  </a:cubicBezTo>
                  <a:close/>
                  <a:moveTo>
                    <a:pt x="73" y="58"/>
                  </a:moveTo>
                  <a:cubicBezTo>
                    <a:pt x="74" y="58"/>
                    <a:pt x="74" y="58"/>
                    <a:pt x="75" y="58"/>
                  </a:cubicBezTo>
                  <a:cubicBezTo>
                    <a:pt x="75" y="59"/>
                    <a:pt x="75" y="59"/>
                    <a:pt x="75" y="60"/>
                  </a:cubicBezTo>
                  <a:cubicBezTo>
                    <a:pt x="74" y="60"/>
                    <a:pt x="74" y="60"/>
                    <a:pt x="73" y="60"/>
                  </a:cubicBezTo>
                  <a:cubicBezTo>
                    <a:pt x="73" y="60"/>
                    <a:pt x="72" y="60"/>
                    <a:pt x="72" y="60"/>
                  </a:cubicBezTo>
                  <a:cubicBezTo>
                    <a:pt x="72" y="59"/>
                    <a:pt x="72" y="59"/>
                    <a:pt x="72" y="58"/>
                  </a:cubicBezTo>
                  <a:cubicBezTo>
                    <a:pt x="72" y="58"/>
                    <a:pt x="73" y="58"/>
                    <a:pt x="73" y="58"/>
                  </a:cubicBezTo>
                  <a:close/>
                  <a:moveTo>
                    <a:pt x="70" y="8"/>
                  </a:moveTo>
                  <a:cubicBezTo>
                    <a:pt x="71" y="8"/>
                    <a:pt x="71" y="8"/>
                    <a:pt x="72" y="8"/>
                  </a:cubicBezTo>
                  <a:cubicBezTo>
                    <a:pt x="72" y="9"/>
                    <a:pt x="72" y="9"/>
                    <a:pt x="72" y="10"/>
                  </a:cubicBezTo>
                  <a:cubicBezTo>
                    <a:pt x="71" y="10"/>
                    <a:pt x="71" y="10"/>
                    <a:pt x="70" y="10"/>
                  </a:cubicBezTo>
                  <a:cubicBezTo>
                    <a:pt x="70" y="9"/>
                    <a:pt x="70" y="9"/>
                    <a:pt x="70" y="8"/>
                  </a:cubicBezTo>
                  <a:close/>
                  <a:moveTo>
                    <a:pt x="23" y="52"/>
                  </a:moveTo>
                  <a:cubicBezTo>
                    <a:pt x="23" y="51"/>
                    <a:pt x="23" y="51"/>
                    <a:pt x="23" y="50"/>
                  </a:cubicBezTo>
                  <a:cubicBezTo>
                    <a:pt x="24" y="50"/>
                    <a:pt x="24" y="50"/>
                    <a:pt x="25" y="50"/>
                  </a:cubicBezTo>
                  <a:cubicBezTo>
                    <a:pt x="25" y="51"/>
                    <a:pt x="25" y="51"/>
                    <a:pt x="25" y="52"/>
                  </a:cubicBezTo>
                  <a:cubicBezTo>
                    <a:pt x="25" y="52"/>
                    <a:pt x="25" y="53"/>
                    <a:pt x="25" y="53"/>
                  </a:cubicBezTo>
                  <a:cubicBezTo>
                    <a:pt x="24" y="53"/>
                    <a:pt x="24" y="53"/>
                    <a:pt x="23" y="53"/>
                  </a:cubicBezTo>
                  <a:cubicBezTo>
                    <a:pt x="23" y="53"/>
                    <a:pt x="23" y="52"/>
                    <a:pt x="23" y="5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5" name="Freeform 41082"/>
            <p:cNvSpPr/>
            <p:nvPr/>
          </p:nvSpPr>
          <p:spPr bwMode="auto">
            <a:xfrm>
              <a:off x="4108" y="982"/>
              <a:ext cx="3" cy="2"/>
            </a:xfrm>
            <a:custGeom>
              <a:avLst/>
              <a:gdLst>
                <a:gd name="T0" fmla="*/ 0 w 2"/>
                <a:gd name="T1" fmla="*/ 2 h 1"/>
                <a:gd name="T2" fmla="*/ 3 w 2"/>
                <a:gd name="T3" fmla="*/ 2 h 1"/>
                <a:gd name="T4" fmla="*/ 3 w 2"/>
                <a:gd name="T5" fmla="*/ 0 h 1"/>
                <a:gd name="T6" fmla="*/ 0 w 2"/>
                <a:gd name="T7" fmla="*/ 0 h 1"/>
                <a:gd name="T8" fmla="*/ 0 w 2"/>
                <a:gd name="T9" fmla="*/ 2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0" y="1"/>
                  </a:moveTo>
                  <a:cubicBezTo>
                    <a:pt x="1" y="1"/>
                    <a:pt x="1" y="1"/>
                    <a:pt x="2" y="1"/>
                  </a:cubicBezTo>
                  <a:cubicBezTo>
                    <a:pt x="2" y="1"/>
                    <a:pt x="2" y="0"/>
                    <a:pt x="2" y="0"/>
                  </a:cubicBezTo>
                  <a:cubicBezTo>
                    <a:pt x="1" y="0"/>
                    <a:pt x="1" y="0"/>
                    <a:pt x="0" y="0"/>
                  </a:cubicBezTo>
                  <a:cubicBezTo>
                    <a:pt x="0" y="0"/>
                    <a:pt x="0" y="1"/>
                    <a:pt x="0"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6" name="Freeform 41083"/>
            <p:cNvSpPr/>
            <p:nvPr/>
          </p:nvSpPr>
          <p:spPr bwMode="auto">
            <a:xfrm>
              <a:off x="3789" y="993"/>
              <a:ext cx="9" cy="8"/>
            </a:xfrm>
            <a:custGeom>
              <a:avLst/>
              <a:gdLst>
                <a:gd name="T0" fmla="*/ 0 w 5"/>
                <a:gd name="T1" fmla="*/ 3 h 5"/>
                <a:gd name="T2" fmla="*/ 0 w 5"/>
                <a:gd name="T3" fmla="*/ 5 h 5"/>
                <a:gd name="T4" fmla="*/ 0 w 5"/>
                <a:gd name="T5" fmla="*/ 8 h 5"/>
                <a:gd name="T6" fmla="*/ 4 w 5"/>
                <a:gd name="T7" fmla="*/ 8 h 5"/>
                <a:gd name="T8" fmla="*/ 7 w 5"/>
                <a:gd name="T9" fmla="*/ 8 h 5"/>
                <a:gd name="T10" fmla="*/ 7 w 5"/>
                <a:gd name="T11" fmla="*/ 5 h 5"/>
                <a:gd name="T12" fmla="*/ 9 w 5"/>
                <a:gd name="T13" fmla="*/ 5 h 5"/>
                <a:gd name="T14" fmla="*/ 9 w 5"/>
                <a:gd name="T15" fmla="*/ 3 h 5"/>
                <a:gd name="T16" fmla="*/ 9 w 5"/>
                <a:gd name="T17" fmla="*/ 0 h 5"/>
                <a:gd name="T18" fmla="*/ 7 w 5"/>
                <a:gd name="T19" fmla="*/ 0 h 5"/>
                <a:gd name="T20" fmla="*/ 4 w 5"/>
                <a:gd name="T21" fmla="*/ 0 h 5"/>
                <a:gd name="T22" fmla="*/ 4 w 5"/>
                <a:gd name="T23" fmla="*/ 3 h 5"/>
                <a:gd name="T24" fmla="*/ 0 w 5"/>
                <a:gd name="T25" fmla="*/ 3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5">
                  <a:moveTo>
                    <a:pt x="0" y="2"/>
                  </a:moveTo>
                  <a:cubicBezTo>
                    <a:pt x="0" y="2"/>
                    <a:pt x="0" y="3"/>
                    <a:pt x="0" y="3"/>
                  </a:cubicBezTo>
                  <a:cubicBezTo>
                    <a:pt x="0" y="4"/>
                    <a:pt x="0" y="5"/>
                    <a:pt x="0" y="5"/>
                  </a:cubicBezTo>
                  <a:cubicBezTo>
                    <a:pt x="1" y="5"/>
                    <a:pt x="1" y="5"/>
                    <a:pt x="2" y="5"/>
                  </a:cubicBezTo>
                  <a:cubicBezTo>
                    <a:pt x="2" y="5"/>
                    <a:pt x="3" y="5"/>
                    <a:pt x="4" y="5"/>
                  </a:cubicBezTo>
                  <a:cubicBezTo>
                    <a:pt x="4" y="5"/>
                    <a:pt x="4" y="4"/>
                    <a:pt x="4" y="3"/>
                  </a:cubicBezTo>
                  <a:cubicBezTo>
                    <a:pt x="4" y="3"/>
                    <a:pt x="5" y="3"/>
                    <a:pt x="5" y="3"/>
                  </a:cubicBezTo>
                  <a:cubicBezTo>
                    <a:pt x="5" y="3"/>
                    <a:pt x="5" y="2"/>
                    <a:pt x="5" y="2"/>
                  </a:cubicBezTo>
                  <a:cubicBezTo>
                    <a:pt x="5" y="1"/>
                    <a:pt x="5" y="1"/>
                    <a:pt x="5" y="0"/>
                  </a:cubicBezTo>
                  <a:cubicBezTo>
                    <a:pt x="5" y="0"/>
                    <a:pt x="4" y="0"/>
                    <a:pt x="4" y="0"/>
                  </a:cubicBezTo>
                  <a:cubicBezTo>
                    <a:pt x="3" y="0"/>
                    <a:pt x="2" y="0"/>
                    <a:pt x="2" y="0"/>
                  </a:cubicBezTo>
                  <a:cubicBezTo>
                    <a:pt x="2" y="1"/>
                    <a:pt x="2" y="1"/>
                    <a:pt x="2" y="2"/>
                  </a:cubicBezTo>
                  <a:cubicBezTo>
                    <a:pt x="1" y="2"/>
                    <a:pt x="1" y="2"/>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7" name="Freeform 41084"/>
            <p:cNvSpPr/>
            <p:nvPr/>
          </p:nvSpPr>
          <p:spPr bwMode="auto">
            <a:xfrm>
              <a:off x="3802" y="998"/>
              <a:ext cx="5" cy="9"/>
            </a:xfrm>
            <a:custGeom>
              <a:avLst/>
              <a:gdLst>
                <a:gd name="T0" fmla="*/ 0 w 3"/>
                <a:gd name="T1" fmla="*/ 0 h 5"/>
                <a:gd name="T2" fmla="*/ 0 w 3"/>
                <a:gd name="T3" fmla="*/ 4 h 5"/>
                <a:gd name="T4" fmla="*/ 0 w 3"/>
                <a:gd name="T5" fmla="*/ 7 h 5"/>
                <a:gd name="T6" fmla="*/ 0 w 3"/>
                <a:gd name="T7" fmla="*/ 9 h 5"/>
                <a:gd name="T8" fmla="*/ 2 w 3"/>
                <a:gd name="T9" fmla="*/ 9 h 5"/>
                <a:gd name="T10" fmla="*/ 2 w 3"/>
                <a:gd name="T11" fmla="*/ 7 h 5"/>
                <a:gd name="T12" fmla="*/ 5 w 3"/>
                <a:gd name="T13" fmla="*/ 7 h 5"/>
                <a:gd name="T14" fmla="*/ 5 w 3"/>
                <a:gd name="T15" fmla="*/ 4 h 5"/>
                <a:gd name="T16" fmla="*/ 5 w 3"/>
                <a:gd name="T17" fmla="*/ 0 h 5"/>
                <a:gd name="T18" fmla="*/ 2 w 3"/>
                <a:gd name="T19" fmla="*/ 0 h 5"/>
                <a:gd name="T20" fmla="*/ 0 w 3"/>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 h="5">
                  <a:moveTo>
                    <a:pt x="0" y="0"/>
                  </a:moveTo>
                  <a:cubicBezTo>
                    <a:pt x="0" y="1"/>
                    <a:pt x="0" y="2"/>
                    <a:pt x="0" y="2"/>
                  </a:cubicBezTo>
                  <a:cubicBezTo>
                    <a:pt x="0" y="3"/>
                    <a:pt x="0" y="3"/>
                    <a:pt x="0" y="4"/>
                  </a:cubicBezTo>
                  <a:cubicBezTo>
                    <a:pt x="0" y="4"/>
                    <a:pt x="0" y="5"/>
                    <a:pt x="0" y="5"/>
                  </a:cubicBezTo>
                  <a:cubicBezTo>
                    <a:pt x="0" y="5"/>
                    <a:pt x="1" y="5"/>
                    <a:pt x="1" y="5"/>
                  </a:cubicBezTo>
                  <a:cubicBezTo>
                    <a:pt x="1" y="5"/>
                    <a:pt x="1" y="4"/>
                    <a:pt x="1" y="4"/>
                  </a:cubicBezTo>
                  <a:cubicBezTo>
                    <a:pt x="2" y="4"/>
                    <a:pt x="2" y="4"/>
                    <a:pt x="3" y="4"/>
                  </a:cubicBezTo>
                  <a:cubicBezTo>
                    <a:pt x="3" y="3"/>
                    <a:pt x="3" y="3"/>
                    <a:pt x="3" y="2"/>
                  </a:cubicBezTo>
                  <a:cubicBezTo>
                    <a:pt x="3" y="2"/>
                    <a:pt x="3" y="1"/>
                    <a:pt x="3" y="0"/>
                  </a:cubicBezTo>
                  <a:cubicBezTo>
                    <a:pt x="2" y="0"/>
                    <a:pt x="2" y="0"/>
                    <a:pt x="1" y="0"/>
                  </a:cubicBezTo>
                  <a:cubicBezTo>
                    <a:pt x="1" y="0"/>
                    <a:pt x="0"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8" name="Freeform 41085"/>
            <p:cNvSpPr/>
            <p:nvPr/>
          </p:nvSpPr>
          <p:spPr bwMode="auto">
            <a:xfrm>
              <a:off x="3990" y="996"/>
              <a:ext cx="34" cy="23"/>
            </a:xfrm>
            <a:custGeom>
              <a:avLst/>
              <a:gdLst>
                <a:gd name="T0" fmla="*/ 2 w 20"/>
                <a:gd name="T1" fmla="*/ 16 h 13"/>
                <a:gd name="T2" fmla="*/ 5 w 20"/>
                <a:gd name="T3" fmla="*/ 16 h 13"/>
                <a:gd name="T4" fmla="*/ 5 w 20"/>
                <a:gd name="T5" fmla="*/ 19 h 13"/>
                <a:gd name="T6" fmla="*/ 7 w 20"/>
                <a:gd name="T7" fmla="*/ 19 h 13"/>
                <a:gd name="T8" fmla="*/ 10 w 20"/>
                <a:gd name="T9" fmla="*/ 19 h 13"/>
                <a:gd name="T10" fmla="*/ 10 w 20"/>
                <a:gd name="T11" fmla="*/ 23 h 13"/>
                <a:gd name="T12" fmla="*/ 12 w 20"/>
                <a:gd name="T13" fmla="*/ 23 h 13"/>
                <a:gd name="T14" fmla="*/ 15 w 20"/>
                <a:gd name="T15" fmla="*/ 23 h 13"/>
                <a:gd name="T16" fmla="*/ 19 w 20"/>
                <a:gd name="T17" fmla="*/ 23 h 13"/>
                <a:gd name="T18" fmla="*/ 20 w 20"/>
                <a:gd name="T19" fmla="*/ 23 h 13"/>
                <a:gd name="T20" fmla="*/ 24 w 20"/>
                <a:gd name="T21" fmla="*/ 23 h 13"/>
                <a:gd name="T22" fmla="*/ 24 w 20"/>
                <a:gd name="T23" fmla="*/ 19 h 13"/>
                <a:gd name="T24" fmla="*/ 26 w 20"/>
                <a:gd name="T25" fmla="*/ 19 h 13"/>
                <a:gd name="T26" fmla="*/ 29 w 20"/>
                <a:gd name="T27" fmla="*/ 19 h 13"/>
                <a:gd name="T28" fmla="*/ 31 w 20"/>
                <a:gd name="T29" fmla="*/ 19 h 13"/>
                <a:gd name="T30" fmla="*/ 31 w 20"/>
                <a:gd name="T31" fmla="*/ 18 h 13"/>
                <a:gd name="T32" fmla="*/ 31 w 20"/>
                <a:gd name="T33" fmla="*/ 16 h 13"/>
                <a:gd name="T34" fmla="*/ 34 w 20"/>
                <a:gd name="T35" fmla="*/ 16 h 13"/>
                <a:gd name="T36" fmla="*/ 34 w 20"/>
                <a:gd name="T37" fmla="*/ 14 h 13"/>
                <a:gd name="T38" fmla="*/ 34 w 20"/>
                <a:gd name="T39" fmla="*/ 11 h 13"/>
                <a:gd name="T40" fmla="*/ 34 w 20"/>
                <a:gd name="T41" fmla="*/ 9 h 13"/>
                <a:gd name="T42" fmla="*/ 34 w 20"/>
                <a:gd name="T43" fmla="*/ 5 h 13"/>
                <a:gd name="T44" fmla="*/ 31 w 20"/>
                <a:gd name="T45" fmla="*/ 5 h 13"/>
                <a:gd name="T46" fmla="*/ 31 w 20"/>
                <a:gd name="T47" fmla="*/ 2 h 13"/>
                <a:gd name="T48" fmla="*/ 31 w 20"/>
                <a:gd name="T49" fmla="*/ 0 h 13"/>
                <a:gd name="T50" fmla="*/ 29 w 20"/>
                <a:gd name="T51" fmla="*/ 0 h 13"/>
                <a:gd name="T52" fmla="*/ 26 w 20"/>
                <a:gd name="T53" fmla="*/ 0 h 13"/>
                <a:gd name="T54" fmla="*/ 24 w 20"/>
                <a:gd name="T55" fmla="*/ 0 h 13"/>
                <a:gd name="T56" fmla="*/ 20 w 20"/>
                <a:gd name="T57" fmla="*/ 0 h 13"/>
                <a:gd name="T58" fmla="*/ 20 w 20"/>
                <a:gd name="T59" fmla="*/ 2 h 13"/>
                <a:gd name="T60" fmla="*/ 19 w 20"/>
                <a:gd name="T61" fmla="*/ 2 h 13"/>
                <a:gd name="T62" fmla="*/ 15 w 20"/>
                <a:gd name="T63" fmla="*/ 2 h 13"/>
                <a:gd name="T64" fmla="*/ 15 w 20"/>
                <a:gd name="T65" fmla="*/ 0 h 13"/>
                <a:gd name="T66" fmla="*/ 12 w 20"/>
                <a:gd name="T67" fmla="*/ 0 h 13"/>
                <a:gd name="T68" fmla="*/ 12 w 20"/>
                <a:gd name="T69" fmla="*/ 2 h 13"/>
                <a:gd name="T70" fmla="*/ 10 w 20"/>
                <a:gd name="T71" fmla="*/ 2 h 13"/>
                <a:gd name="T72" fmla="*/ 7 w 20"/>
                <a:gd name="T73" fmla="*/ 2 h 13"/>
                <a:gd name="T74" fmla="*/ 7 w 20"/>
                <a:gd name="T75" fmla="*/ 0 h 13"/>
                <a:gd name="T76" fmla="*/ 5 w 20"/>
                <a:gd name="T77" fmla="*/ 0 h 13"/>
                <a:gd name="T78" fmla="*/ 2 w 20"/>
                <a:gd name="T79" fmla="*/ 0 h 13"/>
                <a:gd name="T80" fmla="*/ 2 w 20"/>
                <a:gd name="T81" fmla="*/ 2 h 13"/>
                <a:gd name="T82" fmla="*/ 0 w 20"/>
                <a:gd name="T83" fmla="*/ 2 h 13"/>
                <a:gd name="T84" fmla="*/ 0 w 20"/>
                <a:gd name="T85" fmla="*/ 5 h 13"/>
                <a:gd name="T86" fmla="*/ 0 w 20"/>
                <a:gd name="T87" fmla="*/ 9 h 13"/>
                <a:gd name="T88" fmla="*/ 0 w 20"/>
                <a:gd name="T89" fmla="*/ 11 h 13"/>
                <a:gd name="T90" fmla="*/ 2 w 20"/>
                <a:gd name="T91" fmla="*/ 11 h 13"/>
                <a:gd name="T92" fmla="*/ 2 w 20"/>
                <a:gd name="T93" fmla="*/ 14 h 13"/>
                <a:gd name="T94" fmla="*/ 2 w 20"/>
                <a:gd name="T95" fmla="*/ 16 h 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 h="13">
                  <a:moveTo>
                    <a:pt x="1" y="9"/>
                  </a:moveTo>
                  <a:cubicBezTo>
                    <a:pt x="2" y="9"/>
                    <a:pt x="2" y="9"/>
                    <a:pt x="3" y="9"/>
                  </a:cubicBezTo>
                  <a:cubicBezTo>
                    <a:pt x="3" y="10"/>
                    <a:pt x="3" y="11"/>
                    <a:pt x="3" y="11"/>
                  </a:cubicBezTo>
                  <a:cubicBezTo>
                    <a:pt x="3" y="11"/>
                    <a:pt x="4" y="11"/>
                    <a:pt x="4" y="11"/>
                  </a:cubicBezTo>
                  <a:cubicBezTo>
                    <a:pt x="5" y="11"/>
                    <a:pt x="5" y="11"/>
                    <a:pt x="6" y="11"/>
                  </a:cubicBezTo>
                  <a:cubicBezTo>
                    <a:pt x="6" y="12"/>
                    <a:pt x="6" y="12"/>
                    <a:pt x="6" y="13"/>
                  </a:cubicBezTo>
                  <a:cubicBezTo>
                    <a:pt x="6" y="13"/>
                    <a:pt x="7" y="13"/>
                    <a:pt x="7" y="13"/>
                  </a:cubicBezTo>
                  <a:cubicBezTo>
                    <a:pt x="8" y="13"/>
                    <a:pt x="8" y="13"/>
                    <a:pt x="9" y="13"/>
                  </a:cubicBezTo>
                  <a:cubicBezTo>
                    <a:pt x="10" y="13"/>
                    <a:pt x="10" y="13"/>
                    <a:pt x="11" y="13"/>
                  </a:cubicBezTo>
                  <a:cubicBezTo>
                    <a:pt x="11" y="13"/>
                    <a:pt x="12" y="13"/>
                    <a:pt x="12" y="13"/>
                  </a:cubicBezTo>
                  <a:cubicBezTo>
                    <a:pt x="13" y="13"/>
                    <a:pt x="13" y="13"/>
                    <a:pt x="14" y="13"/>
                  </a:cubicBezTo>
                  <a:cubicBezTo>
                    <a:pt x="14" y="12"/>
                    <a:pt x="14" y="12"/>
                    <a:pt x="14" y="11"/>
                  </a:cubicBezTo>
                  <a:cubicBezTo>
                    <a:pt x="14" y="11"/>
                    <a:pt x="15" y="11"/>
                    <a:pt x="15" y="11"/>
                  </a:cubicBezTo>
                  <a:cubicBezTo>
                    <a:pt x="16" y="11"/>
                    <a:pt x="16" y="11"/>
                    <a:pt x="17" y="11"/>
                  </a:cubicBezTo>
                  <a:cubicBezTo>
                    <a:pt x="17" y="11"/>
                    <a:pt x="18" y="11"/>
                    <a:pt x="18" y="11"/>
                  </a:cubicBezTo>
                  <a:cubicBezTo>
                    <a:pt x="18" y="10"/>
                    <a:pt x="18" y="10"/>
                    <a:pt x="18" y="10"/>
                  </a:cubicBezTo>
                  <a:cubicBezTo>
                    <a:pt x="18" y="9"/>
                    <a:pt x="18" y="9"/>
                    <a:pt x="18" y="9"/>
                  </a:cubicBezTo>
                  <a:cubicBezTo>
                    <a:pt x="19" y="9"/>
                    <a:pt x="19" y="9"/>
                    <a:pt x="20" y="9"/>
                  </a:cubicBezTo>
                  <a:cubicBezTo>
                    <a:pt x="20" y="9"/>
                    <a:pt x="20" y="8"/>
                    <a:pt x="20" y="8"/>
                  </a:cubicBezTo>
                  <a:cubicBezTo>
                    <a:pt x="20" y="7"/>
                    <a:pt x="20" y="7"/>
                    <a:pt x="20" y="6"/>
                  </a:cubicBezTo>
                  <a:cubicBezTo>
                    <a:pt x="20" y="6"/>
                    <a:pt x="20" y="5"/>
                    <a:pt x="20" y="5"/>
                  </a:cubicBezTo>
                  <a:cubicBezTo>
                    <a:pt x="20" y="4"/>
                    <a:pt x="20" y="4"/>
                    <a:pt x="20" y="3"/>
                  </a:cubicBezTo>
                  <a:cubicBezTo>
                    <a:pt x="19" y="3"/>
                    <a:pt x="19" y="3"/>
                    <a:pt x="18" y="3"/>
                  </a:cubicBezTo>
                  <a:cubicBezTo>
                    <a:pt x="18" y="3"/>
                    <a:pt x="18" y="2"/>
                    <a:pt x="18" y="1"/>
                  </a:cubicBezTo>
                  <a:cubicBezTo>
                    <a:pt x="18" y="1"/>
                    <a:pt x="18" y="0"/>
                    <a:pt x="18" y="0"/>
                  </a:cubicBezTo>
                  <a:cubicBezTo>
                    <a:pt x="18" y="0"/>
                    <a:pt x="17" y="0"/>
                    <a:pt x="17" y="0"/>
                  </a:cubicBezTo>
                  <a:cubicBezTo>
                    <a:pt x="16" y="0"/>
                    <a:pt x="16" y="0"/>
                    <a:pt x="15" y="0"/>
                  </a:cubicBezTo>
                  <a:cubicBezTo>
                    <a:pt x="15" y="0"/>
                    <a:pt x="14" y="0"/>
                    <a:pt x="14" y="0"/>
                  </a:cubicBezTo>
                  <a:cubicBezTo>
                    <a:pt x="13" y="0"/>
                    <a:pt x="13" y="0"/>
                    <a:pt x="12" y="0"/>
                  </a:cubicBezTo>
                  <a:cubicBezTo>
                    <a:pt x="12" y="0"/>
                    <a:pt x="12" y="1"/>
                    <a:pt x="12" y="1"/>
                  </a:cubicBezTo>
                  <a:cubicBezTo>
                    <a:pt x="12" y="1"/>
                    <a:pt x="11" y="1"/>
                    <a:pt x="11" y="1"/>
                  </a:cubicBezTo>
                  <a:cubicBezTo>
                    <a:pt x="10" y="1"/>
                    <a:pt x="10" y="1"/>
                    <a:pt x="9" y="1"/>
                  </a:cubicBezTo>
                  <a:cubicBezTo>
                    <a:pt x="9" y="1"/>
                    <a:pt x="9" y="0"/>
                    <a:pt x="9" y="0"/>
                  </a:cubicBezTo>
                  <a:cubicBezTo>
                    <a:pt x="8" y="0"/>
                    <a:pt x="8" y="0"/>
                    <a:pt x="7" y="0"/>
                  </a:cubicBezTo>
                  <a:cubicBezTo>
                    <a:pt x="7" y="0"/>
                    <a:pt x="7" y="1"/>
                    <a:pt x="7" y="1"/>
                  </a:cubicBezTo>
                  <a:cubicBezTo>
                    <a:pt x="7" y="1"/>
                    <a:pt x="6" y="1"/>
                    <a:pt x="6" y="1"/>
                  </a:cubicBezTo>
                  <a:cubicBezTo>
                    <a:pt x="5" y="1"/>
                    <a:pt x="5" y="1"/>
                    <a:pt x="4" y="1"/>
                  </a:cubicBezTo>
                  <a:cubicBezTo>
                    <a:pt x="4" y="1"/>
                    <a:pt x="4" y="0"/>
                    <a:pt x="4" y="0"/>
                  </a:cubicBezTo>
                  <a:cubicBezTo>
                    <a:pt x="4" y="0"/>
                    <a:pt x="3" y="0"/>
                    <a:pt x="3" y="0"/>
                  </a:cubicBezTo>
                  <a:cubicBezTo>
                    <a:pt x="2" y="0"/>
                    <a:pt x="2" y="0"/>
                    <a:pt x="1" y="0"/>
                  </a:cubicBezTo>
                  <a:cubicBezTo>
                    <a:pt x="1" y="0"/>
                    <a:pt x="1" y="1"/>
                    <a:pt x="1" y="1"/>
                  </a:cubicBezTo>
                  <a:cubicBezTo>
                    <a:pt x="1" y="1"/>
                    <a:pt x="0" y="1"/>
                    <a:pt x="0" y="1"/>
                  </a:cubicBezTo>
                  <a:cubicBezTo>
                    <a:pt x="0" y="2"/>
                    <a:pt x="0" y="3"/>
                    <a:pt x="0" y="3"/>
                  </a:cubicBezTo>
                  <a:cubicBezTo>
                    <a:pt x="0" y="4"/>
                    <a:pt x="0" y="4"/>
                    <a:pt x="0" y="5"/>
                  </a:cubicBezTo>
                  <a:cubicBezTo>
                    <a:pt x="0" y="5"/>
                    <a:pt x="0" y="6"/>
                    <a:pt x="0" y="6"/>
                  </a:cubicBezTo>
                  <a:cubicBezTo>
                    <a:pt x="0" y="6"/>
                    <a:pt x="1" y="6"/>
                    <a:pt x="1" y="6"/>
                  </a:cubicBezTo>
                  <a:cubicBezTo>
                    <a:pt x="1" y="7"/>
                    <a:pt x="1" y="7"/>
                    <a:pt x="1" y="8"/>
                  </a:cubicBezTo>
                  <a:cubicBezTo>
                    <a:pt x="1" y="8"/>
                    <a:pt x="1" y="9"/>
                    <a:pt x="1" y="9"/>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09" name="Freeform 41086"/>
            <p:cNvSpPr/>
            <p:nvPr/>
          </p:nvSpPr>
          <p:spPr bwMode="auto">
            <a:xfrm>
              <a:off x="3840" y="1019"/>
              <a:ext cx="2" cy="2"/>
            </a:xfrm>
            <a:custGeom>
              <a:avLst/>
              <a:gdLst>
                <a:gd name="T0" fmla="*/ 0 w 1"/>
                <a:gd name="T1" fmla="*/ 2 h 1"/>
                <a:gd name="T2" fmla="*/ 2 w 1"/>
                <a:gd name="T3" fmla="*/ 2 h 1"/>
                <a:gd name="T4" fmla="*/ 2 w 1"/>
                <a:gd name="T5" fmla="*/ 0 h 1"/>
                <a:gd name="T6" fmla="*/ 0 w 1"/>
                <a:gd name="T7" fmla="*/ 0 h 1"/>
                <a:gd name="T8" fmla="*/ 0 w 1"/>
                <a:gd name="T9" fmla="*/ 2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1"/>
                  </a:moveTo>
                  <a:cubicBezTo>
                    <a:pt x="0" y="1"/>
                    <a:pt x="1" y="1"/>
                    <a:pt x="1" y="1"/>
                  </a:cubicBezTo>
                  <a:cubicBezTo>
                    <a:pt x="1" y="1"/>
                    <a:pt x="1" y="0"/>
                    <a:pt x="1" y="0"/>
                  </a:cubicBezTo>
                  <a:cubicBezTo>
                    <a:pt x="1" y="0"/>
                    <a:pt x="0" y="0"/>
                    <a:pt x="0" y="0"/>
                  </a:cubicBezTo>
                  <a:cubicBezTo>
                    <a:pt x="0" y="0"/>
                    <a:pt x="0" y="1"/>
                    <a:pt x="0"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0" name="Freeform 41087"/>
            <p:cNvSpPr/>
            <p:nvPr/>
          </p:nvSpPr>
          <p:spPr bwMode="auto">
            <a:xfrm>
              <a:off x="3788" y="1034"/>
              <a:ext cx="8" cy="9"/>
            </a:xfrm>
            <a:custGeom>
              <a:avLst/>
              <a:gdLst>
                <a:gd name="T0" fmla="*/ 5 w 5"/>
                <a:gd name="T1" fmla="*/ 0 h 5"/>
                <a:gd name="T2" fmla="*/ 2 w 5"/>
                <a:gd name="T3" fmla="*/ 0 h 5"/>
                <a:gd name="T4" fmla="*/ 2 w 5"/>
                <a:gd name="T5" fmla="*/ 4 h 5"/>
                <a:gd name="T6" fmla="*/ 0 w 5"/>
                <a:gd name="T7" fmla="*/ 4 h 5"/>
                <a:gd name="T8" fmla="*/ 0 w 5"/>
                <a:gd name="T9" fmla="*/ 7 h 5"/>
                <a:gd name="T10" fmla="*/ 2 w 5"/>
                <a:gd name="T11" fmla="*/ 7 h 5"/>
                <a:gd name="T12" fmla="*/ 2 w 5"/>
                <a:gd name="T13" fmla="*/ 9 h 5"/>
                <a:gd name="T14" fmla="*/ 5 w 5"/>
                <a:gd name="T15" fmla="*/ 9 h 5"/>
                <a:gd name="T16" fmla="*/ 5 w 5"/>
                <a:gd name="T17" fmla="*/ 7 h 5"/>
                <a:gd name="T18" fmla="*/ 8 w 5"/>
                <a:gd name="T19" fmla="*/ 7 h 5"/>
                <a:gd name="T20" fmla="*/ 8 w 5"/>
                <a:gd name="T21" fmla="*/ 4 h 5"/>
                <a:gd name="T22" fmla="*/ 5 w 5"/>
                <a:gd name="T23" fmla="*/ 4 h 5"/>
                <a:gd name="T24" fmla="*/ 5 w 5"/>
                <a:gd name="T25" fmla="*/ 0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5">
                  <a:moveTo>
                    <a:pt x="3" y="0"/>
                  </a:moveTo>
                  <a:cubicBezTo>
                    <a:pt x="2" y="0"/>
                    <a:pt x="2" y="0"/>
                    <a:pt x="1" y="0"/>
                  </a:cubicBezTo>
                  <a:cubicBezTo>
                    <a:pt x="1" y="1"/>
                    <a:pt x="1" y="1"/>
                    <a:pt x="1" y="2"/>
                  </a:cubicBezTo>
                  <a:cubicBezTo>
                    <a:pt x="1" y="2"/>
                    <a:pt x="0" y="2"/>
                    <a:pt x="0" y="2"/>
                  </a:cubicBezTo>
                  <a:cubicBezTo>
                    <a:pt x="0" y="2"/>
                    <a:pt x="0" y="3"/>
                    <a:pt x="0" y="4"/>
                  </a:cubicBezTo>
                  <a:cubicBezTo>
                    <a:pt x="0" y="4"/>
                    <a:pt x="1" y="4"/>
                    <a:pt x="1" y="4"/>
                  </a:cubicBezTo>
                  <a:cubicBezTo>
                    <a:pt x="1" y="4"/>
                    <a:pt x="1" y="5"/>
                    <a:pt x="1" y="5"/>
                  </a:cubicBezTo>
                  <a:cubicBezTo>
                    <a:pt x="2" y="5"/>
                    <a:pt x="2" y="5"/>
                    <a:pt x="3" y="5"/>
                  </a:cubicBezTo>
                  <a:cubicBezTo>
                    <a:pt x="3" y="5"/>
                    <a:pt x="3" y="4"/>
                    <a:pt x="3" y="4"/>
                  </a:cubicBezTo>
                  <a:cubicBezTo>
                    <a:pt x="3" y="4"/>
                    <a:pt x="4" y="4"/>
                    <a:pt x="5" y="4"/>
                  </a:cubicBezTo>
                  <a:cubicBezTo>
                    <a:pt x="5" y="3"/>
                    <a:pt x="5" y="2"/>
                    <a:pt x="5" y="2"/>
                  </a:cubicBezTo>
                  <a:cubicBezTo>
                    <a:pt x="4" y="2"/>
                    <a:pt x="3" y="2"/>
                    <a:pt x="3" y="2"/>
                  </a:cubicBezTo>
                  <a:cubicBezTo>
                    <a:pt x="3" y="1"/>
                    <a:pt x="3" y="1"/>
                    <a:pt x="3"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1" name="Freeform 41088"/>
            <p:cNvSpPr/>
            <p:nvPr/>
          </p:nvSpPr>
          <p:spPr bwMode="auto">
            <a:xfrm>
              <a:off x="4077" y="1148"/>
              <a:ext cx="7" cy="5"/>
            </a:xfrm>
            <a:custGeom>
              <a:avLst/>
              <a:gdLst>
                <a:gd name="T0" fmla="*/ 2 w 4"/>
                <a:gd name="T1" fmla="*/ 0 h 3"/>
                <a:gd name="T2" fmla="*/ 0 w 4"/>
                <a:gd name="T3" fmla="*/ 0 h 3"/>
                <a:gd name="T4" fmla="*/ 0 w 4"/>
                <a:gd name="T5" fmla="*/ 2 h 3"/>
                <a:gd name="T6" fmla="*/ 2 w 4"/>
                <a:gd name="T7" fmla="*/ 2 h 3"/>
                <a:gd name="T8" fmla="*/ 2 w 4"/>
                <a:gd name="T9" fmla="*/ 5 h 3"/>
                <a:gd name="T10" fmla="*/ 5 w 4"/>
                <a:gd name="T11" fmla="*/ 5 h 3"/>
                <a:gd name="T12" fmla="*/ 5 w 4"/>
                <a:gd name="T13" fmla="*/ 2 h 3"/>
                <a:gd name="T14" fmla="*/ 7 w 4"/>
                <a:gd name="T15" fmla="*/ 2 h 3"/>
                <a:gd name="T16" fmla="*/ 7 w 4"/>
                <a:gd name="T17" fmla="*/ 0 h 3"/>
                <a:gd name="T18" fmla="*/ 5 w 4"/>
                <a:gd name="T19" fmla="*/ 0 h 3"/>
                <a:gd name="T20" fmla="*/ 2 w 4"/>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 h="3">
                  <a:moveTo>
                    <a:pt x="1" y="0"/>
                  </a:moveTo>
                  <a:cubicBezTo>
                    <a:pt x="1" y="0"/>
                    <a:pt x="0" y="0"/>
                    <a:pt x="0" y="0"/>
                  </a:cubicBezTo>
                  <a:cubicBezTo>
                    <a:pt x="0" y="0"/>
                    <a:pt x="0" y="1"/>
                    <a:pt x="0" y="1"/>
                  </a:cubicBezTo>
                  <a:cubicBezTo>
                    <a:pt x="0" y="1"/>
                    <a:pt x="1" y="1"/>
                    <a:pt x="1" y="1"/>
                  </a:cubicBezTo>
                  <a:cubicBezTo>
                    <a:pt x="1" y="2"/>
                    <a:pt x="1" y="3"/>
                    <a:pt x="1" y="3"/>
                  </a:cubicBezTo>
                  <a:cubicBezTo>
                    <a:pt x="2" y="3"/>
                    <a:pt x="2" y="3"/>
                    <a:pt x="3" y="3"/>
                  </a:cubicBezTo>
                  <a:cubicBezTo>
                    <a:pt x="3" y="3"/>
                    <a:pt x="3" y="2"/>
                    <a:pt x="3" y="1"/>
                  </a:cubicBezTo>
                  <a:cubicBezTo>
                    <a:pt x="3" y="1"/>
                    <a:pt x="4" y="1"/>
                    <a:pt x="4" y="1"/>
                  </a:cubicBezTo>
                  <a:cubicBezTo>
                    <a:pt x="4" y="1"/>
                    <a:pt x="4" y="0"/>
                    <a:pt x="4" y="0"/>
                  </a:cubicBezTo>
                  <a:cubicBezTo>
                    <a:pt x="4" y="0"/>
                    <a:pt x="3" y="0"/>
                    <a:pt x="3" y="0"/>
                  </a:cubicBezTo>
                  <a:cubicBezTo>
                    <a:pt x="2" y="0"/>
                    <a:pt x="2" y="0"/>
                    <a:pt x="1"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2" name="Freeform 41089"/>
            <p:cNvSpPr/>
            <p:nvPr/>
          </p:nvSpPr>
          <p:spPr bwMode="auto">
            <a:xfrm>
              <a:off x="4098" y="1134"/>
              <a:ext cx="8" cy="19"/>
            </a:xfrm>
            <a:custGeom>
              <a:avLst/>
              <a:gdLst>
                <a:gd name="T0" fmla="*/ 5 w 5"/>
                <a:gd name="T1" fmla="*/ 5 h 11"/>
                <a:gd name="T2" fmla="*/ 5 w 5"/>
                <a:gd name="T3" fmla="*/ 3 h 11"/>
                <a:gd name="T4" fmla="*/ 5 w 5"/>
                <a:gd name="T5" fmla="*/ 0 h 11"/>
                <a:gd name="T6" fmla="*/ 3 w 5"/>
                <a:gd name="T7" fmla="*/ 0 h 11"/>
                <a:gd name="T8" fmla="*/ 3 w 5"/>
                <a:gd name="T9" fmla="*/ 3 h 11"/>
                <a:gd name="T10" fmla="*/ 3 w 5"/>
                <a:gd name="T11" fmla="*/ 5 h 11"/>
                <a:gd name="T12" fmla="*/ 3 w 5"/>
                <a:gd name="T13" fmla="*/ 9 h 11"/>
                <a:gd name="T14" fmla="*/ 3 w 5"/>
                <a:gd name="T15" fmla="*/ 10 h 11"/>
                <a:gd name="T16" fmla="*/ 0 w 5"/>
                <a:gd name="T17" fmla="*/ 10 h 11"/>
                <a:gd name="T18" fmla="*/ 0 w 5"/>
                <a:gd name="T19" fmla="*/ 14 h 11"/>
                <a:gd name="T20" fmla="*/ 0 w 5"/>
                <a:gd name="T21" fmla="*/ 16 h 11"/>
                <a:gd name="T22" fmla="*/ 0 w 5"/>
                <a:gd name="T23" fmla="*/ 19 h 11"/>
                <a:gd name="T24" fmla="*/ 3 w 5"/>
                <a:gd name="T25" fmla="*/ 19 h 11"/>
                <a:gd name="T26" fmla="*/ 5 w 5"/>
                <a:gd name="T27" fmla="*/ 19 h 11"/>
                <a:gd name="T28" fmla="*/ 8 w 5"/>
                <a:gd name="T29" fmla="*/ 19 h 11"/>
                <a:gd name="T30" fmla="*/ 8 w 5"/>
                <a:gd name="T31" fmla="*/ 16 h 11"/>
                <a:gd name="T32" fmla="*/ 8 w 5"/>
                <a:gd name="T33" fmla="*/ 14 h 11"/>
                <a:gd name="T34" fmla="*/ 8 w 5"/>
                <a:gd name="T35" fmla="*/ 10 h 11"/>
                <a:gd name="T36" fmla="*/ 8 w 5"/>
                <a:gd name="T37" fmla="*/ 9 h 11"/>
                <a:gd name="T38" fmla="*/ 5 w 5"/>
                <a:gd name="T39" fmla="*/ 9 h 11"/>
                <a:gd name="T40" fmla="*/ 5 w 5"/>
                <a:gd name="T41" fmla="*/ 5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 h="11">
                  <a:moveTo>
                    <a:pt x="3" y="3"/>
                  </a:moveTo>
                  <a:cubicBezTo>
                    <a:pt x="3" y="3"/>
                    <a:pt x="3" y="2"/>
                    <a:pt x="3" y="2"/>
                  </a:cubicBezTo>
                  <a:cubicBezTo>
                    <a:pt x="3" y="1"/>
                    <a:pt x="3" y="0"/>
                    <a:pt x="3" y="0"/>
                  </a:cubicBezTo>
                  <a:cubicBezTo>
                    <a:pt x="3" y="0"/>
                    <a:pt x="2" y="0"/>
                    <a:pt x="2" y="0"/>
                  </a:cubicBezTo>
                  <a:cubicBezTo>
                    <a:pt x="2" y="0"/>
                    <a:pt x="2" y="1"/>
                    <a:pt x="2" y="2"/>
                  </a:cubicBezTo>
                  <a:cubicBezTo>
                    <a:pt x="2" y="2"/>
                    <a:pt x="2" y="3"/>
                    <a:pt x="2" y="3"/>
                  </a:cubicBezTo>
                  <a:cubicBezTo>
                    <a:pt x="2" y="4"/>
                    <a:pt x="2" y="4"/>
                    <a:pt x="2" y="5"/>
                  </a:cubicBezTo>
                  <a:cubicBezTo>
                    <a:pt x="2" y="5"/>
                    <a:pt x="2" y="6"/>
                    <a:pt x="2" y="6"/>
                  </a:cubicBezTo>
                  <a:cubicBezTo>
                    <a:pt x="1" y="6"/>
                    <a:pt x="1" y="6"/>
                    <a:pt x="0" y="6"/>
                  </a:cubicBezTo>
                  <a:cubicBezTo>
                    <a:pt x="0" y="7"/>
                    <a:pt x="0" y="7"/>
                    <a:pt x="0" y="8"/>
                  </a:cubicBezTo>
                  <a:cubicBezTo>
                    <a:pt x="0" y="8"/>
                    <a:pt x="0" y="9"/>
                    <a:pt x="0" y="9"/>
                  </a:cubicBezTo>
                  <a:cubicBezTo>
                    <a:pt x="0" y="10"/>
                    <a:pt x="0" y="11"/>
                    <a:pt x="0" y="11"/>
                  </a:cubicBezTo>
                  <a:cubicBezTo>
                    <a:pt x="1" y="11"/>
                    <a:pt x="1" y="11"/>
                    <a:pt x="2" y="11"/>
                  </a:cubicBezTo>
                  <a:cubicBezTo>
                    <a:pt x="2" y="11"/>
                    <a:pt x="3" y="11"/>
                    <a:pt x="3" y="11"/>
                  </a:cubicBezTo>
                  <a:cubicBezTo>
                    <a:pt x="4" y="11"/>
                    <a:pt x="4" y="11"/>
                    <a:pt x="5" y="11"/>
                  </a:cubicBezTo>
                  <a:cubicBezTo>
                    <a:pt x="5" y="11"/>
                    <a:pt x="5" y="10"/>
                    <a:pt x="5" y="9"/>
                  </a:cubicBezTo>
                  <a:cubicBezTo>
                    <a:pt x="5" y="9"/>
                    <a:pt x="5" y="8"/>
                    <a:pt x="5" y="8"/>
                  </a:cubicBezTo>
                  <a:cubicBezTo>
                    <a:pt x="5" y="7"/>
                    <a:pt x="5" y="7"/>
                    <a:pt x="5" y="6"/>
                  </a:cubicBezTo>
                  <a:cubicBezTo>
                    <a:pt x="5" y="6"/>
                    <a:pt x="5" y="5"/>
                    <a:pt x="5" y="5"/>
                  </a:cubicBezTo>
                  <a:cubicBezTo>
                    <a:pt x="4" y="5"/>
                    <a:pt x="4" y="5"/>
                    <a:pt x="3" y="5"/>
                  </a:cubicBezTo>
                  <a:cubicBezTo>
                    <a:pt x="3" y="4"/>
                    <a:pt x="3" y="4"/>
                    <a:pt x="3"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3" name="Freeform 41090"/>
            <p:cNvSpPr/>
            <p:nvPr/>
          </p:nvSpPr>
          <p:spPr bwMode="auto">
            <a:xfrm>
              <a:off x="4160" y="1167"/>
              <a:ext cx="14" cy="5"/>
            </a:xfrm>
            <a:custGeom>
              <a:avLst/>
              <a:gdLst>
                <a:gd name="T0" fmla="*/ 9 w 8"/>
                <a:gd name="T1" fmla="*/ 0 h 3"/>
                <a:gd name="T2" fmla="*/ 5 w 8"/>
                <a:gd name="T3" fmla="*/ 0 h 3"/>
                <a:gd name="T4" fmla="*/ 4 w 8"/>
                <a:gd name="T5" fmla="*/ 0 h 3"/>
                <a:gd name="T6" fmla="*/ 0 w 8"/>
                <a:gd name="T7" fmla="*/ 0 h 3"/>
                <a:gd name="T8" fmla="*/ 0 w 8"/>
                <a:gd name="T9" fmla="*/ 3 h 3"/>
                <a:gd name="T10" fmla="*/ 0 w 8"/>
                <a:gd name="T11" fmla="*/ 5 h 3"/>
                <a:gd name="T12" fmla="*/ 4 w 8"/>
                <a:gd name="T13" fmla="*/ 5 h 3"/>
                <a:gd name="T14" fmla="*/ 5 w 8"/>
                <a:gd name="T15" fmla="*/ 5 h 3"/>
                <a:gd name="T16" fmla="*/ 9 w 8"/>
                <a:gd name="T17" fmla="*/ 5 h 3"/>
                <a:gd name="T18" fmla="*/ 12 w 8"/>
                <a:gd name="T19" fmla="*/ 5 h 3"/>
                <a:gd name="T20" fmla="*/ 12 w 8"/>
                <a:gd name="T21" fmla="*/ 3 h 3"/>
                <a:gd name="T22" fmla="*/ 14 w 8"/>
                <a:gd name="T23" fmla="*/ 3 h 3"/>
                <a:gd name="T24" fmla="*/ 14 w 8"/>
                <a:gd name="T25" fmla="*/ 0 h 3"/>
                <a:gd name="T26" fmla="*/ 12 w 8"/>
                <a:gd name="T27" fmla="*/ 0 h 3"/>
                <a:gd name="T28" fmla="*/ 9 w 8"/>
                <a:gd name="T29" fmla="*/ 0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 h="3">
                  <a:moveTo>
                    <a:pt x="5" y="0"/>
                  </a:moveTo>
                  <a:cubicBezTo>
                    <a:pt x="4" y="0"/>
                    <a:pt x="4" y="0"/>
                    <a:pt x="3" y="0"/>
                  </a:cubicBezTo>
                  <a:cubicBezTo>
                    <a:pt x="3" y="0"/>
                    <a:pt x="2" y="0"/>
                    <a:pt x="2" y="0"/>
                  </a:cubicBezTo>
                  <a:cubicBezTo>
                    <a:pt x="1" y="0"/>
                    <a:pt x="1" y="0"/>
                    <a:pt x="0" y="0"/>
                  </a:cubicBezTo>
                  <a:cubicBezTo>
                    <a:pt x="0" y="1"/>
                    <a:pt x="0" y="1"/>
                    <a:pt x="0" y="2"/>
                  </a:cubicBezTo>
                  <a:cubicBezTo>
                    <a:pt x="0" y="2"/>
                    <a:pt x="0" y="3"/>
                    <a:pt x="0" y="3"/>
                  </a:cubicBezTo>
                  <a:cubicBezTo>
                    <a:pt x="1" y="3"/>
                    <a:pt x="1" y="3"/>
                    <a:pt x="2" y="3"/>
                  </a:cubicBezTo>
                  <a:cubicBezTo>
                    <a:pt x="2" y="3"/>
                    <a:pt x="3" y="3"/>
                    <a:pt x="3" y="3"/>
                  </a:cubicBezTo>
                  <a:cubicBezTo>
                    <a:pt x="4" y="3"/>
                    <a:pt x="4" y="3"/>
                    <a:pt x="5" y="3"/>
                  </a:cubicBezTo>
                  <a:cubicBezTo>
                    <a:pt x="5" y="3"/>
                    <a:pt x="6" y="3"/>
                    <a:pt x="7" y="3"/>
                  </a:cubicBezTo>
                  <a:cubicBezTo>
                    <a:pt x="7" y="3"/>
                    <a:pt x="7" y="2"/>
                    <a:pt x="7" y="2"/>
                  </a:cubicBezTo>
                  <a:cubicBezTo>
                    <a:pt x="7" y="2"/>
                    <a:pt x="8" y="2"/>
                    <a:pt x="8" y="2"/>
                  </a:cubicBezTo>
                  <a:cubicBezTo>
                    <a:pt x="8" y="1"/>
                    <a:pt x="8" y="1"/>
                    <a:pt x="8" y="0"/>
                  </a:cubicBezTo>
                  <a:cubicBezTo>
                    <a:pt x="8" y="0"/>
                    <a:pt x="7" y="0"/>
                    <a:pt x="7" y="0"/>
                  </a:cubicBezTo>
                  <a:cubicBezTo>
                    <a:pt x="6" y="0"/>
                    <a:pt x="5" y="0"/>
                    <a:pt x="5"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4" name="Freeform 41091"/>
            <p:cNvSpPr/>
            <p:nvPr/>
          </p:nvSpPr>
          <p:spPr bwMode="auto">
            <a:xfrm>
              <a:off x="4010" y="1200"/>
              <a:ext cx="4" cy="3"/>
            </a:xfrm>
            <a:custGeom>
              <a:avLst/>
              <a:gdLst>
                <a:gd name="T0" fmla="*/ 0 w 2"/>
                <a:gd name="T1" fmla="*/ 3 h 2"/>
                <a:gd name="T2" fmla="*/ 4 w 2"/>
                <a:gd name="T3" fmla="*/ 3 h 2"/>
                <a:gd name="T4" fmla="*/ 4 w 2"/>
                <a:gd name="T5" fmla="*/ 0 h 2"/>
                <a:gd name="T6" fmla="*/ 0 w 2"/>
                <a:gd name="T7" fmla="*/ 0 h 2"/>
                <a:gd name="T8" fmla="*/ 0 w 2"/>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2"/>
                    <a:pt x="2" y="1"/>
                    <a:pt x="2" y="0"/>
                  </a:cubicBezTo>
                  <a:cubicBezTo>
                    <a:pt x="1" y="0"/>
                    <a:pt x="1" y="0"/>
                    <a:pt x="0" y="0"/>
                  </a:cubicBezTo>
                  <a:cubicBezTo>
                    <a:pt x="0" y="1"/>
                    <a:pt x="0" y="2"/>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5" name="Freeform 41092"/>
            <p:cNvSpPr/>
            <p:nvPr/>
          </p:nvSpPr>
          <p:spPr bwMode="auto">
            <a:xfrm>
              <a:off x="3751" y="1203"/>
              <a:ext cx="9" cy="4"/>
            </a:xfrm>
            <a:custGeom>
              <a:avLst/>
              <a:gdLst>
                <a:gd name="T0" fmla="*/ 7 w 5"/>
                <a:gd name="T1" fmla="*/ 4 h 2"/>
                <a:gd name="T2" fmla="*/ 9 w 5"/>
                <a:gd name="T3" fmla="*/ 4 h 2"/>
                <a:gd name="T4" fmla="*/ 9 w 5"/>
                <a:gd name="T5" fmla="*/ 0 h 2"/>
                <a:gd name="T6" fmla="*/ 7 w 5"/>
                <a:gd name="T7" fmla="*/ 0 h 2"/>
                <a:gd name="T8" fmla="*/ 4 w 5"/>
                <a:gd name="T9" fmla="*/ 0 h 2"/>
                <a:gd name="T10" fmla="*/ 0 w 5"/>
                <a:gd name="T11" fmla="*/ 0 h 2"/>
                <a:gd name="T12" fmla="*/ 0 w 5"/>
                <a:gd name="T13" fmla="*/ 4 h 2"/>
                <a:gd name="T14" fmla="*/ 4 w 5"/>
                <a:gd name="T15" fmla="*/ 4 h 2"/>
                <a:gd name="T16" fmla="*/ 7 w 5"/>
                <a:gd name="T17" fmla="*/ 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2">
                  <a:moveTo>
                    <a:pt x="4" y="2"/>
                  </a:moveTo>
                  <a:cubicBezTo>
                    <a:pt x="4" y="2"/>
                    <a:pt x="5" y="2"/>
                    <a:pt x="5" y="2"/>
                  </a:cubicBezTo>
                  <a:cubicBezTo>
                    <a:pt x="5" y="1"/>
                    <a:pt x="5" y="1"/>
                    <a:pt x="5" y="0"/>
                  </a:cubicBezTo>
                  <a:cubicBezTo>
                    <a:pt x="5" y="0"/>
                    <a:pt x="4" y="0"/>
                    <a:pt x="4" y="0"/>
                  </a:cubicBezTo>
                  <a:cubicBezTo>
                    <a:pt x="3" y="0"/>
                    <a:pt x="3" y="0"/>
                    <a:pt x="2" y="0"/>
                  </a:cubicBezTo>
                  <a:cubicBezTo>
                    <a:pt x="2" y="0"/>
                    <a:pt x="1" y="0"/>
                    <a:pt x="0" y="0"/>
                  </a:cubicBezTo>
                  <a:cubicBezTo>
                    <a:pt x="0" y="1"/>
                    <a:pt x="0" y="1"/>
                    <a:pt x="0" y="2"/>
                  </a:cubicBezTo>
                  <a:cubicBezTo>
                    <a:pt x="1" y="2"/>
                    <a:pt x="2" y="2"/>
                    <a:pt x="2" y="2"/>
                  </a:cubicBezTo>
                  <a:cubicBezTo>
                    <a:pt x="3" y="2"/>
                    <a:pt x="3" y="2"/>
                    <a:pt x="4"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6" name="Freeform 41093"/>
            <p:cNvSpPr/>
            <p:nvPr/>
          </p:nvSpPr>
          <p:spPr bwMode="auto">
            <a:xfrm>
              <a:off x="4000" y="1203"/>
              <a:ext cx="5" cy="4"/>
            </a:xfrm>
            <a:custGeom>
              <a:avLst/>
              <a:gdLst>
                <a:gd name="T0" fmla="*/ 0 w 3"/>
                <a:gd name="T1" fmla="*/ 0 h 2"/>
                <a:gd name="T2" fmla="*/ 0 w 3"/>
                <a:gd name="T3" fmla="*/ 4 h 2"/>
                <a:gd name="T4" fmla="*/ 2 w 3"/>
                <a:gd name="T5" fmla="*/ 4 h 2"/>
                <a:gd name="T6" fmla="*/ 5 w 3"/>
                <a:gd name="T7" fmla="*/ 4 h 2"/>
                <a:gd name="T8" fmla="*/ 5 w 3"/>
                <a:gd name="T9" fmla="*/ 0 h 2"/>
                <a:gd name="T10" fmla="*/ 2 w 3"/>
                <a:gd name="T11" fmla="*/ 0 h 2"/>
                <a:gd name="T12" fmla="*/ 0 w 3"/>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2">
                  <a:moveTo>
                    <a:pt x="0" y="0"/>
                  </a:moveTo>
                  <a:cubicBezTo>
                    <a:pt x="0" y="1"/>
                    <a:pt x="0" y="1"/>
                    <a:pt x="0" y="2"/>
                  </a:cubicBezTo>
                  <a:cubicBezTo>
                    <a:pt x="0" y="2"/>
                    <a:pt x="1" y="2"/>
                    <a:pt x="1" y="2"/>
                  </a:cubicBezTo>
                  <a:cubicBezTo>
                    <a:pt x="2" y="2"/>
                    <a:pt x="2" y="2"/>
                    <a:pt x="3" y="2"/>
                  </a:cubicBezTo>
                  <a:cubicBezTo>
                    <a:pt x="3" y="1"/>
                    <a:pt x="3" y="1"/>
                    <a:pt x="3" y="0"/>
                  </a:cubicBezTo>
                  <a:cubicBezTo>
                    <a:pt x="2" y="0"/>
                    <a:pt x="2" y="0"/>
                    <a:pt x="1" y="0"/>
                  </a:cubicBezTo>
                  <a:cubicBezTo>
                    <a:pt x="1" y="0"/>
                    <a:pt x="0"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7" name="Freeform 41094"/>
            <p:cNvSpPr/>
            <p:nvPr/>
          </p:nvSpPr>
          <p:spPr bwMode="auto">
            <a:xfrm>
              <a:off x="3749" y="1212"/>
              <a:ext cx="6" cy="5"/>
            </a:xfrm>
            <a:custGeom>
              <a:avLst/>
              <a:gdLst>
                <a:gd name="T0" fmla="*/ 2 w 3"/>
                <a:gd name="T1" fmla="*/ 5 h 3"/>
                <a:gd name="T2" fmla="*/ 6 w 3"/>
                <a:gd name="T3" fmla="*/ 5 h 3"/>
                <a:gd name="T4" fmla="*/ 6 w 3"/>
                <a:gd name="T5" fmla="*/ 3 h 3"/>
                <a:gd name="T6" fmla="*/ 6 w 3"/>
                <a:gd name="T7" fmla="*/ 0 h 3"/>
                <a:gd name="T8" fmla="*/ 2 w 3"/>
                <a:gd name="T9" fmla="*/ 0 h 3"/>
                <a:gd name="T10" fmla="*/ 0 w 3"/>
                <a:gd name="T11" fmla="*/ 0 h 3"/>
                <a:gd name="T12" fmla="*/ 0 w 3"/>
                <a:gd name="T13" fmla="*/ 3 h 3"/>
                <a:gd name="T14" fmla="*/ 2 w 3"/>
                <a:gd name="T15" fmla="*/ 3 h 3"/>
                <a:gd name="T16" fmla="*/ 2 w 3"/>
                <a:gd name="T17" fmla="*/ 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1" y="3"/>
                  </a:moveTo>
                  <a:cubicBezTo>
                    <a:pt x="2" y="3"/>
                    <a:pt x="3" y="3"/>
                    <a:pt x="3" y="3"/>
                  </a:cubicBezTo>
                  <a:cubicBezTo>
                    <a:pt x="3" y="3"/>
                    <a:pt x="3" y="2"/>
                    <a:pt x="3" y="2"/>
                  </a:cubicBezTo>
                  <a:cubicBezTo>
                    <a:pt x="3" y="1"/>
                    <a:pt x="3" y="1"/>
                    <a:pt x="3" y="0"/>
                  </a:cubicBezTo>
                  <a:cubicBezTo>
                    <a:pt x="3" y="0"/>
                    <a:pt x="2" y="0"/>
                    <a:pt x="1" y="0"/>
                  </a:cubicBezTo>
                  <a:cubicBezTo>
                    <a:pt x="1" y="0"/>
                    <a:pt x="0" y="0"/>
                    <a:pt x="0" y="0"/>
                  </a:cubicBezTo>
                  <a:cubicBezTo>
                    <a:pt x="0" y="1"/>
                    <a:pt x="0" y="1"/>
                    <a:pt x="0" y="2"/>
                  </a:cubicBezTo>
                  <a:cubicBezTo>
                    <a:pt x="0" y="2"/>
                    <a:pt x="1" y="2"/>
                    <a:pt x="1" y="2"/>
                  </a:cubicBezTo>
                  <a:cubicBezTo>
                    <a:pt x="1" y="2"/>
                    <a:pt x="1" y="3"/>
                    <a:pt x="1"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8" name="Freeform 41095"/>
            <p:cNvSpPr/>
            <p:nvPr/>
          </p:nvSpPr>
          <p:spPr bwMode="auto">
            <a:xfrm>
              <a:off x="3760" y="1212"/>
              <a:ext cx="3" cy="4"/>
            </a:xfrm>
            <a:custGeom>
              <a:avLst/>
              <a:gdLst>
                <a:gd name="T0" fmla="*/ 0 w 2"/>
                <a:gd name="T1" fmla="*/ 4 h 2"/>
                <a:gd name="T2" fmla="*/ 3 w 2"/>
                <a:gd name="T3" fmla="*/ 4 h 2"/>
                <a:gd name="T4" fmla="*/ 3 w 2"/>
                <a:gd name="T5" fmla="*/ 0 h 2"/>
                <a:gd name="T6" fmla="*/ 0 w 2"/>
                <a:gd name="T7" fmla="*/ 0 h 2"/>
                <a:gd name="T8" fmla="*/ 0 w 2"/>
                <a:gd name="T9" fmla="*/ 4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1"/>
                    <a:pt x="2" y="1"/>
                    <a:pt x="2" y="0"/>
                  </a:cubicBezTo>
                  <a:cubicBezTo>
                    <a:pt x="1" y="0"/>
                    <a:pt x="1"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19" name="Freeform 41096"/>
            <p:cNvSpPr/>
            <p:nvPr/>
          </p:nvSpPr>
          <p:spPr bwMode="auto">
            <a:xfrm>
              <a:off x="3721" y="1221"/>
              <a:ext cx="44" cy="17"/>
            </a:xfrm>
            <a:custGeom>
              <a:avLst/>
              <a:gdLst>
                <a:gd name="T0" fmla="*/ 44 w 25"/>
                <a:gd name="T1" fmla="*/ 17 h 10"/>
                <a:gd name="T2" fmla="*/ 44 w 25"/>
                <a:gd name="T3" fmla="*/ 14 h 10"/>
                <a:gd name="T4" fmla="*/ 42 w 25"/>
                <a:gd name="T5" fmla="*/ 14 h 10"/>
                <a:gd name="T6" fmla="*/ 42 w 25"/>
                <a:gd name="T7" fmla="*/ 10 h 10"/>
                <a:gd name="T8" fmla="*/ 39 w 25"/>
                <a:gd name="T9" fmla="*/ 10 h 10"/>
                <a:gd name="T10" fmla="*/ 39 w 25"/>
                <a:gd name="T11" fmla="*/ 9 h 10"/>
                <a:gd name="T12" fmla="*/ 37 w 25"/>
                <a:gd name="T13" fmla="*/ 9 h 10"/>
                <a:gd name="T14" fmla="*/ 33 w 25"/>
                <a:gd name="T15" fmla="*/ 9 h 10"/>
                <a:gd name="T16" fmla="*/ 33 w 25"/>
                <a:gd name="T17" fmla="*/ 5 h 10"/>
                <a:gd name="T18" fmla="*/ 30 w 25"/>
                <a:gd name="T19" fmla="*/ 5 h 10"/>
                <a:gd name="T20" fmla="*/ 30 w 25"/>
                <a:gd name="T21" fmla="*/ 2 h 10"/>
                <a:gd name="T22" fmla="*/ 28 w 25"/>
                <a:gd name="T23" fmla="*/ 2 h 10"/>
                <a:gd name="T24" fmla="*/ 25 w 25"/>
                <a:gd name="T25" fmla="*/ 2 h 10"/>
                <a:gd name="T26" fmla="*/ 25 w 25"/>
                <a:gd name="T27" fmla="*/ 0 h 10"/>
                <a:gd name="T28" fmla="*/ 23 w 25"/>
                <a:gd name="T29" fmla="*/ 0 h 10"/>
                <a:gd name="T30" fmla="*/ 19 w 25"/>
                <a:gd name="T31" fmla="*/ 0 h 10"/>
                <a:gd name="T32" fmla="*/ 18 w 25"/>
                <a:gd name="T33" fmla="*/ 0 h 10"/>
                <a:gd name="T34" fmla="*/ 14 w 25"/>
                <a:gd name="T35" fmla="*/ 0 h 10"/>
                <a:gd name="T36" fmla="*/ 12 w 25"/>
                <a:gd name="T37" fmla="*/ 0 h 10"/>
                <a:gd name="T38" fmla="*/ 9 w 25"/>
                <a:gd name="T39" fmla="*/ 0 h 10"/>
                <a:gd name="T40" fmla="*/ 5 w 25"/>
                <a:gd name="T41" fmla="*/ 0 h 10"/>
                <a:gd name="T42" fmla="*/ 5 w 25"/>
                <a:gd name="T43" fmla="*/ 2 h 10"/>
                <a:gd name="T44" fmla="*/ 4 w 25"/>
                <a:gd name="T45" fmla="*/ 2 h 10"/>
                <a:gd name="T46" fmla="*/ 0 w 25"/>
                <a:gd name="T47" fmla="*/ 2 h 10"/>
                <a:gd name="T48" fmla="*/ 0 w 25"/>
                <a:gd name="T49" fmla="*/ 5 h 10"/>
                <a:gd name="T50" fmla="*/ 4 w 25"/>
                <a:gd name="T51" fmla="*/ 5 h 10"/>
                <a:gd name="T52" fmla="*/ 5 w 25"/>
                <a:gd name="T53" fmla="*/ 5 h 10"/>
                <a:gd name="T54" fmla="*/ 9 w 25"/>
                <a:gd name="T55" fmla="*/ 5 h 10"/>
                <a:gd name="T56" fmla="*/ 9 w 25"/>
                <a:gd name="T57" fmla="*/ 9 h 10"/>
                <a:gd name="T58" fmla="*/ 12 w 25"/>
                <a:gd name="T59" fmla="*/ 9 h 10"/>
                <a:gd name="T60" fmla="*/ 12 w 25"/>
                <a:gd name="T61" fmla="*/ 5 h 10"/>
                <a:gd name="T62" fmla="*/ 14 w 25"/>
                <a:gd name="T63" fmla="*/ 5 h 10"/>
                <a:gd name="T64" fmla="*/ 18 w 25"/>
                <a:gd name="T65" fmla="*/ 5 h 10"/>
                <a:gd name="T66" fmla="*/ 18 w 25"/>
                <a:gd name="T67" fmla="*/ 9 h 10"/>
                <a:gd name="T68" fmla="*/ 19 w 25"/>
                <a:gd name="T69" fmla="*/ 9 h 10"/>
                <a:gd name="T70" fmla="*/ 23 w 25"/>
                <a:gd name="T71" fmla="*/ 9 h 10"/>
                <a:gd name="T72" fmla="*/ 25 w 25"/>
                <a:gd name="T73" fmla="*/ 9 h 10"/>
                <a:gd name="T74" fmla="*/ 25 w 25"/>
                <a:gd name="T75" fmla="*/ 10 h 10"/>
                <a:gd name="T76" fmla="*/ 28 w 25"/>
                <a:gd name="T77" fmla="*/ 10 h 10"/>
                <a:gd name="T78" fmla="*/ 28 w 25"/>
                <a:gd name="T79" fmla="*/ 14 h 10"/>
                <a:gd name="T80" fmla="*/ 28 w 25"/>
                <a:gd name="T81" fmla="*/ 17 h 10"/>
                <a:gd name="T82" fmla="*/ 30 w 25"/>
                <a:gd name="T83" fmla="*/ 17 h 10"/>
                <a:gd name="T84" fmla="*/ 30 w 25"/>
                <a:gd name="T85" fmla="*/ 17 h 10"/>
                <a:gd name="T86" fmla="*/ 33 w 25"/>
                <a:gd name="T87" fmla="*/ 17 h 10"/>
                <a:gd name="T88" fmla="*/ 37 w 25"/>
                <a:gd name="T89" fmla="*/ 17 h 10"/>
                <a:gd name="T90" fmla="*/ 39 w 25"/>
                <a:gd name="T91" fmla="*/ 17 h 10"/>
                <a:gd name="T92" fmla="*/ 42 w 25"/>
                <a:gd name="T93" fmla="*/ 17 h 10"/>
                <a:gd name="T94" fmla="*/ 44 w 25"/>
                <a:gd name="T95" fmla="*/ 17 h 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 h="10">
                  <a:moveTo>
                    <a:pt x="25" y="10"/>
                  </a:moveTo>
                  <a:cubicBezTo>
                    <a:pt x="25" y="9"/>
                    <a:pt x="25" y="8"/>
                    <a:pt x="25" y="8"/>
                  </a:cubicBezTo>
                  <a:cubicBezTo>
                    <a:pt x="25" y="8"/>
                    <a:pt x="24" y="8"/>
                    <a:pt x="24" y="8"/>
                  </a:cubicBezTo>
                  <a:cubicBezTo>
                    <a:pt x="24" y="7"/>
                    <a:pt x="24" y="7"/>
                    <a:pt x="24" y="6"/>
                  </a:cubicBezTo>
                  <a:cubicBezTo>
                    <a:pt x="23" y="6"/>
                    <a:pt x="23" y="6"/>
                    <a:pt x="22" y="6"/>
                  </a:cubicBezTo>
                  <a:cubicBezTo>
                    <a:pt x="22" y="6"/>
                    <a:pt x="22" y="5"/>
                    <a:pt x="22" y="5"/>
                  </a:cubicBezTo>
                  <a:cubicBezTo>
                    <a:pt x="22" y="5"/>
                    <a:pt x="21" y="5"/>
                    <a:pt x="21" y="5"/>
                  </a:cubicBezTo>
                  <a:cubicBezTo>
                    <a:pt x="20" y="5"/>
                    <a:pt x="20" y="5"/>
                    <a:pt x="19" y="5"/>
                  </a:cubicBezTo>
                  <a:cubicBezTo>
                    <a:pt x="19" y="4"/>
                    <a:pt x="19" y="4"/>
                    <a:pt x="19" y="3"/>
                  </a:cubicBezTo>
                  <a:cubicBezTo>
                    <a:pt x="19" y="3"/>
                    <a:pt x="18" y="3"/>
                    <a:pt x="17" y="3"/>
                  </a:cubicBezTo>
                  <a:cubicBezTo>
                    <a:pt x="17" y="2"/>
                    <a:pt x="17" y="2"/>
                    <a:pt x="17" y="1"/>
                  </a:cubicBezTo>
                  <a:cubicBezTo>
                    <a:pt x="17" y="1"/>
                    <a:pt x="16" y="1"/>
                    <a:pt x="16" y="1"/>
                  </a:cubicBezTo>
                  <a:cubicBezTo>
                    <a:pt x="15" y="1"/>
                    <a:pt x="15" y="1"/>
                    <a:pt x="14" y="1"/>
                  </a:cubicBezTo>
                  <a:cubicBezTo>
                    <a:pt x="14" y="1"/>
                    <a:pt x="14" y="0"/>
                    <a:pt x="14" y="0"/>
                  </a:cubicBezTo>
                  <a:cubicBezTo>
                    <a:pt x="14" y="0"/>
                    <a:pt x="13" y="0"/>
                    <a:pt x="13" y="0"/>
                  </a:cubicBezTo>
                  <a:cubicBezTo>
                    <a:pt x="12" y="0"/>
                    <a:pt x="12" y="0"/>
                    <a:pt x="11" y="0"/>
                  </a:cubicBezTo>
                  <a:cubicBezTo>
                    <a:pt x="11" y="0"/>
                    <a:pt x="10" y="0"/>
                    <a:pt x="10" y="0"/>
                  </a:cubicBezTo>
                  <a:cubicBezTo>
                    <a:pt x="9" y="0"/>
                    <a:pt x="9" y="0"/>
                    <a:pt x="8" y="0"/>
                  </a:cubicBezTo>
                  <a:cubicBezTo>
                    <a:pt x="8" y="0"/>
                    <a:pt x="7" y="0"/>
                    <a:pt x="7" y="0"/>
                  </a:cubicBezTo>
                  <a:cubicBezTo>
                    <a:pt x="6" y="0"/>
                    <a:pt x="6" y="0"/>
                    <a:pt x="5" y="0"/>
                  </a:cubicBezTo>
                  <a:cubicBezTo>
                    <a:pt x="4" y="0"/>
                    <a:pt x="4" y="0"/>
                    <a:pt x="3" y="0"/>
                  </a:cubicBezTo>
                  <a:cubicBezTo>
                    <a:pt x="3" y="0"/>
                    <a:pt x="3" y="1"/>
                    <a:pt x="3" y="1"/>
                  </a:cubicBezTo>
                  <a:cubicBezTo>
                    <a:pt x="3" y="1"/>
                    <a:pt x="2" y="1"/>
                    <a:pt x="2" y="1"/>
                  </a:cubicBezTo>
                  <a:cubicBezTo>
                    <a:pt x="1" y="1"/>
                    <a:pt x="1" y="1"/>
                    <a:pt x="0" y="1"/>
                  </a:cubicBezTo>
                  <a:cubicBezTo>
                    <a:pt x="0" y="2"/>
                    <a:pt x="0" y="2"/>
                    <a:pt x="0" y="3"/>
                  </a:cubicBezTo>
                  <a:cubicBezTo>
                    <a:pt x="1" y="3"/>
                    <a:pt x="1" y="3"/>
                    <a:pt x="2" y="3"/>
                  </a:cubicBezTo>
                  <a:cubicBezTo>
                    <a:pt x="2" y="3"/>
                    <a:pt x="3" y="3"/>
                    <a:pt x="3" y="3"/>
                  </a:cubicBezTo>
                  <a:cubicBezTo>
                    <a:pt x="4" y="3"/>
                    <a:pt x="4" y="3"/>
                    <a:pt x="5" y="3"/>
                  </a:cubicBezTo>
                  <a:cubicBezTo>
                    <a:pt x="5" y="4"/>
                    <a:pt x="5" y="4"/>
                    <a:pt x="5" y="5"/>
                  </a:cubicBezTo>
                  <a:cubicBezTo>
                    <a:pt x="6" y="5"/>
                    <a:pt x="6" y="5"/>
                    <a:pt x="7" y="5"/>
                  </a:cubicBezTo>
                  <a:cubicBezTo>
                    <a:pt x="7" y="4"/>
                    <a:pt x="7" y="4"/>
                    <a:pt x="7" y="3"/>
                  </a:cubicBezTo>
                  <a:cubicBezTo>
                    <a:pt x="7" y="3"/>
                    <a:pt x="8" y="3"/>
                    <a:pt x="8" y="3"/>
                  </a:cubicBezTo>
                  <a:cubicBezTo>
                    <a:pt x="9" y="3"/>
                    <a:pt x="9" y="3"/>
                    <a:pt x="10" y="3"/>
                  </a:cubicBezTo>
                  <a:cubicBezTo>
                    <a:pt x="10" y="4"/>
                    <a:pt x="10" y="4"/>
                    <a:pt x="10" y="5"/>
                  </a:cubicBezTo>
                  <a:cubicBezTo>
                    <a:pt x="10" y="5"/>
                    <a:pt x="11" y="5"/>
                    <a:pt x="11" y="5"/>
                  </a:cubicBezTo>
                  <a:cubicBezTo>
                    <a:pt x="12" y="5"/>
                    <a:pt x="12" y="5"/>
                    <a:pt x="13" y="5"/>
                  </a:cubicBezTo>
                  <a:cubicBezTo>
                    <a:pt x="13" y="5"/>
                    <a:pt x="14" y="5"/>
                    <a:pt x="14" y="5"/>
                  </a:cubicBezTo>
                  <a:cubicBezTo>
                    <a:pt x="14" y="5"/>
                    <a:pt x="14" y="6"/>
                    <a:pt x="14" y="6"/>
                  </a:cubicBezTo>
                  <a:cubicBezTo>
                    <a:pt x="15" y="6"/>
                    <a:pt x="15" y="6"/>
                    <a:pt x="16" y="6"/>
                  </a:cubicBezTo>
                  <a:cubicBezTo>
                    <a:pt x="16" y="7"/>
                    <a:pt x="16" y="7"/>
                    <a:pt x="16" y="8"/>
                  </a:cubicBezTo>
                  <a:cubicBezTo>
                    <a:pt x="16" y="8"/>
                    <a:pt x="16" y="9"/>
                    <a:pt x="16" y="10"/>
                  </a:cubicBezTo>
                  <a:cubicBezTo>
                    <a:pt x="17" y="10"/>
                    <a:pt x="17" y="10"/>
                    <a:pt x="17" y="10"/>
                  </a:cubicBezTo>
                  <a:cubicBezTo>
                    <a:pt x="17" y="10"/>
                    <a:pt x="17" y="10"/>
                    <a:pt x="17" y="10"/>
                  </a:cubicBezTo>
                  <a:cubicBezTo>
                    <a:pt x="18" y="10"/>
                    <a:pt x="19" y="10"/>
                    <a:pt x="19" y="10"/>
                  </a:cubicBezTo>
                  <a:cubicBezTo>
                    <a:pt x="20" y="10"/>
                    <a:pt x="20" y="10"/>
                    <a:pt x="21" y="10"/>
                  </a:cubicBezTo>
                  <a:cubicBezTo>
                    <a:pt x="21" y="10"/>
                    <a:pt x="22" y="10"/>
                    <a:pt x="22" y="10"/>
                  </a:cubicBezTo>
                  <a:cubicBezTo>
                    <a:pt x="23" y="10"/>
                    <a:pt x="23" y="10"/>
                    <a:pt x="24" y="10"/>
                  </a:cubicBezTo>
                  <a:cubicBezTo>
                    <a:pt x="24" y="10"/>
                    <a:pt x="25" y="10"/>
                    <a:pt x="25" y="1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0" name="Freeform 41097"/>
            <p:cNvSpPr/>
            <p:nvPr/>
          </p:nvSpPr>
          <p:spPr bwMode="auto">
            <a:xfrm>
              <a:off x="3793" y="1243"/>
              <a:ext cx="9" cy="6"/>
            </a:xfrm>
            <a:custGeom>
              <a:avLst/>
              <a:gdLst>
                <a:gd name="T0" fmla="*/ 5 w 5"/>
                <a:gd name="T1" fmla="*/ 0 h 3"/>
                <a:gd name="T2" fmla="*/ 4 w 5"/>
                <a:gd name="T3" fmla="*/ 0 h 3"/>
                <a:gd name="T4" fmla="*/ 0 w 5"/>
                <a:gd name="T5" fmla="*/ 0 h 3"/>
                <a:gd name="T6" fmla="*/ 0 w 5"/>
                <a:gd name="T7" fmla="*/ 2 h 3"/>
                <a:gd name="T8" fmla="*/ 0 w 5"/>
                <a:gd name="T9" fmla="*/ 6 h 3"/>
                <a:gd name="T10" fmla="*/ 4 w 5"/>
                <a:gd name="T11" fmla="*/ 6 h 3"/>
                <a:gd name="T12" fmla="*/ 5 w 5"/>
                <a:gd name="T13" fmla="*/ 6 h 3"/>
                <a:gd name="T14" fmla="*/ 9 w 5"/>
                <a:gd name="T15" fmla="*/ 6 h 3"/>
                <a:gd name="T16" fmla="*/ 9 w 5"/>
                <a:gd name="T17" fmla="*/ 2 h 3"/>
                <a:gd name="T18" fmla="*/ 5 w 5"/>
                <a:gd name="T19" fmla="*/ 2 h 3"/>
                <a:gd name="T20" fmla="*/ 5 w 5"/>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3">
                  <a:moveTo>
                    <a:pt x="3" y="0"/>
                  </a:moveTo>
                  <a:cubicBezTo>
                    <a:pt x="3" y="0"/>
                    <a:pt x="2" y="0"/>
                    <a:pt x="2" y="0"/>
                  </a:cubicBezTo>
                  <a:cubicBezTo>
                    <a:pt x="1" y="0"/>
                    <a:pt x="0" y="0"/>
                    <a:pt x="0" y="0"/>
                  </a:cubicBezTo>
                  <a:cubicBezTo>
                    <a:pt x="0" y="0"/>
                    <a:pt x="0" y="1"/>
                    <a:pt x="0" y="1"/>
                  </a:cubicBezTo>
                  <a:cubicBezTo>
                    <a:pt x="0" y="2"/>
                    <a:pt x="0" y="2"/>
                    <a:pt x="0" y="3"/>
                  </a:cubicBezTo>
                  <a:cubicBezTo>
                    <a:pt x="0" y="3"/>
                    <a:pt x="1" y="3"/>
                    <a:pt x="2" y="3"/>
                  </a:cubicBezTo>
                  <a:cubicBezTo>
                    <a:pt x="2" y="3"/>
                    <a:pt x="3" y="3"/>
                    <a:pt x="3" y="3"/>
                  </a:cubicBezTo>
                  <a:cubicBezTo>
                    <a:pt x="4" y="3"/>
                    <a:pt x="4" y="3"/>
                    <a:pt x="5" y="3"/>
                  </a:cubicBezTo>
                  <a:cubicBezTo>
                    <a:pt x="5" y="2"/>
                    <a:pt x="5" y="2"/>
                    <a:pt x="5" y="1"/>
                  </a:cubicBezTo>
                  <a:cubicBezTo>
                    <a:pt x="4" y="1"/>
                    <a:pt x="4" y="1"/>
                    <a:pt x="3" y="1"/>
                  </a:cubicBezTo>
                  <a:cubicBezTo>
                    <a:pt x="3" y="1"/>
                    <a:pt x="3" y="0"/>
                    <a:pt x="3"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1" name="Freeform 41098"/>
            <p:cNvSpPr/>
            <p:nvPr/>
          </p:nvSpPr>
          <p:spPr bwMode="auto">
            <a:xfrm>
              <a:off x="3746" y="1243"/>
              <a:ext cx="9" cy="6"/>
            </a:xfrm>
            <a:custGeom>
              <a:avLst/>
              <a:gdLst>
                <a:gd name="T0" fmla="*/ 4 w 5"/>
                <a:gd name="T1" fmla="*/ 0 h 3"/>
                <a:gd name="T2" fmla="*/ 0 w 5"/>
                <a:gd name="T3" fmla="*/ 0 h 3"/>
                <a:gd name="T4" fmla="*/ 0 w 5"/>
                <a:gd name="T5" fmla="*/ 2 h 3"/>
                <a:gd name="T6" fmla="*/ 4 w 5"/>
                <a:gd name="T7" fmla="*/ 2 h 3"/>
                <a:gd name="T8" fmla="*/ 4 w 5"/>
                <a:gd name="T9" fmla="*/ 6 h 3"/>
                <a:gd name="T10" fmla="*/ 5 w 5"/>
                <a:gd name="T11" fmla="*/ 6 h 3"/>
                <a:gd name="T12" fmla="*/ 9 w 5"/>
                <a:gd name="T13" fmla="*/ 6 h 3"/>
                <a:gd name="T14" fmla="*/ 9 w 5"/>
                <a:gd name="T15" fmla="*/ 2 h 3"/>
                <a:gd name="T16" fmla="*/ 9 w 5"/>
                <a:gd name="T17" fmla="*/ 0 h 3"/>
                <a:gd name="T18" fmla="*/ 5 w 5"/>
                <a:gd name="T19" fmla="*/ 0 h 3"/>
                <a:gd name="T20" fmla="*/ 4 w 5"/>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3">
                  <a:moveTo>
                    <a:pt x="2" y="0"/>
                  </a:moveTo>
                  <a:cubicBezTo>
                    <a:pt x="1" y="0"/>
                    <a:pt x="1" y="0"/>
                    <a:pt x="0" y="0"/>
                  </a:cubicBezTo>
                  <a:cubicBezTo>
                    <a:pt x="0" y="0"/>
                    <a:pt x="0" y="1"/>
                    <a:pt x="0" y="1"/>
                  </a:cubicBezTo>
                  <a:cubicBezTo>
                    <a:pt x="1" y="1"/>
                    <a:pt x="1" y="1"/>
                    <a:pt x="2" y="1"/>
                  </a:cubicBezTo>
                  <a:cubicBezTo>
                    <a:pt x="2" y="2"/>
                    <a:pt x="2" y="2"/>
                    <a:pt x="2" y="3"/>
                  </a:cubicBezTo>
                  <a:cubicBezTo>
                    <a:pt x="2" y="3"/>
                    <a:pt x="3" y="3"/>
                    <a:pt x="3" y="3"/>
                  </a:cubicBezTo>
                  <a:cubicBezTo>
                    <a:pt x="4" y="3"/>
                    <a:pt x="5" y="3"/>
                    <a:pt x="5" y="3"/>
                  </a:cubicBezTo>
                  <a:cubicBezTo>
                    <a:pt x="5" y="2"/>
                    <a:pt x="5" y="2"/>
                    <a:pt x="5" y="1"/>
                  </a:cubicBezTo>
                  <a:cubicBezTo>
                    <a:pt x="5" y="1"/>
                    <a:pt x="5" y="0"/>
                    <a:pt x="5" y="0"/>
                  </a:cubicBezTo>
                  <a:cubicBezTo>
                    <a:pt x="5" y="0"/>
                    <a:pt x="4" y="0"/>
                    <a:pt x="3" y="0"/>
                  </a:cubicBezTo>
                  <a:cubicBezTo>
                    <a:pt x="3" y="0"/>
                    <a:pt x="2" y="0"/>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2" name="Freeform 41099"/>
            <p:cNvSpPr/>
            <p:nvPr/>
          </p:nvSpPr>
          <p:spPr bwMode="auto">
            <a:xfrm>
              <a:off x="3763" y="1231"/>
              <a:ext cx="25" cy="18"/>
            </a:xfrm>
            <a:custGeom>
              <a:avLst/>
              <a:gdLst>
                <a:gd name="T0" fmla="*/ 20 w 14"/>
                <a:gd name="T1" fmla="*/ 9 h 10"/>
                <a:gd name="T2" fmla="*/ 20 w 14"/>
                <a:gd name="T3" fmla="*/ 7 h 10"/>
                <a:gd name="T4" fmla="*/ 16 w 14"/>
                <a:gd name="T5" fmla="*/ 7 h 10"/>
                <a:gd name="T6" fmla="*/ 14 w 14"/>
                <a:gd name="T7" fmla="*/ 7 h 10"/>
                <a:gd name="T8" fmla="*/ 11 w 14"/>
                <a:gd name="T9" fmla="*/ 7 h 10"/>
                <a:gd name="T10" fmla="*/ 9 w 14"/>
                <a:gd name="T11" fmla="*/ 7 h 10"/>
                <a:gd name="T12" fmla="*/ 9 w 14"/>
                <a:gd name="T13" fmla="*/ 4 h 10"/>
                <a:gd name="T14" fmla="*/ 9 w 14"/>
                <a:gd name="T15" fmla="*/ 0 h 10"/>
                <a:gd name="T16" fmla="*/ 5 w 14"/>
                <a:gd name="T17" fmla="*/ 0 h 10"/>
                <a:gd name="T18" fmla="*/ 5 w 14"/>
                <a:gd name="T19" fmla="*/ 4 h 10"/>
                <a:gd name="T20" fmla="*/ 5 w 14"/>
                <a:gd name="T21" fmla="*/ 7 h 10"/>
                <a:gd name="T22" fmla="*/ 5 w 14"/>
                <a:gd name="T23" fmla="*/ 9 h 10"/>
                <a:gd name="T24" fmla="*/ 5 w 14"/>
                <a:gd name="T25" fmla="*/ 13 h 10"/>
                <a:gd name="T26" fmla="*/ 2 w 14"/>
                <a:gd name="T27" fmla="*/ 13 h 10"/>
                <a:gd name="T28" fmla="*/ 0 w 14"/>
                <a:gd name="T29" fmla="*/ 13 h 10"/>
                <a:gd name="T30" fmla="*/ 0 w 14"/>
                <a:gd name="T31" fmla="*/ 14 h 10"/>
                <a:gd name="T32" fmla="*/ 2 w 14"/>
                <a:gd name="T33" fmla="*/ 14 h 10"/>
                <a:gd name="T34" fmla="*/ 2 w 14"/>
                <a:gd name="T35" fmla="*/ 18 h 10"/>
                <a:gd name="T36" fmla="*/ 5 w 14"/>
                <a:gd name="T37" fmla="*/ 18 h 10"/>
                <a:gd name="T38" fmla="*/ 5 w 14"/>
                <a:gd name="T39" fmla="*/ 14 h 10"/>
                <a:gd name="T40" fmla="*/ 9 w 14"/>
                <a:gd name="T41" fmla="*/ 14 h 10"/>
                <a:gd name="T42" fmla="*/ 9 w 14"/>
                <a:gd name="T43" fmla="*/ 18 h 10"/>
                <a:gd name="T44" fmla="*/ 11 w 14"/>
                <a:gd name="T45" fmla="*/ 18 h 10"/>
                <a:gd name="T46" fmla="*/ 14 w 14"/>
                <a:gd name="T47" fmla="*/ 18 h 10"/>
                <a:gd name="T48" fmla="*/ 14 w 14"/>
                <a:gd name="T49" fmla="*/ 14 h 10"/>
                <a:gd name="T50" fmla="*/ 16 w 14"/>
                <a:gd name="T51" fmla="*/ 14 h 10"/>
                <a:gd name="T52" fmla="*/ 20 w 14"/>
                <a:gd name="T53" fmla="*/ 14 h 10"/>
                <a:gd name="T54" fmla="*/ 21 w 14"/>
                <a:gd name="T55" fmla="*/ 14 h 10"/>
                <a:gd name="T56" fmla="*/ 25 w 14"/>
                <a:gd name="T57" fmla="*/ 14 h 10"/>
                <a:gd name="T58" fmla="*/ 25 w 14"/>
                <a:gd name="T59" fmla="*/ 13 h 10"/>
                <a:gd name="T60" fmla="*/ 25 w 14"/>
                <a:gd name="T61" fmla="*/ 9 h 10"/>
                <a:gd name="T62" fmla="*/ 21 w 14"/>
                <a:gd name="T63" fmla="*/ 9 h 10"/>
                <a:gd name="T64" fmla="*/ 20 w 14"/>
                <a:gd name="T65" fmla="*/ 9 h 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 h="10">
                  <a:moveTo>
                    <a:pt x="11" y="5"/>
                  </a:moveTo>
                  <a:cubicBezTo>
                    <a:pt x="11" y="5"/>
                    <a:pt x="11" y="4"/>
                    <a:pt x="11" y="4"/>
                  </a:cubicBezTo>
                  <a:cubicBezTo>
                    <a:pt x="10" y="4"/>
                    <a:pt x="10" y="4"/>
                    <a:pt x="9" y="4"/>
                  </a:cubicBezTo>
                  <a:cubicBezTo>
                    <a:pt x="9" y="4"/>
                    <a:pt x="8" y="4"/>
                    <a:pt x="8" y="4"/>
                  </a:cubicBezTo>
                  <a:cubicBezTo>
                    <a:pt x="7" y="4"/>
                    <a:pt x="7" y="4"/>
                    <a:pt x="6" y="4"/>
                  </a:cubicBezTo>
                  <a:cubicBezTo>
                    <a:pt x="6" y="4"/>
                    <a:pt x="5" y="4"/>
                    <a:pt x="5" y="4"/>
                  </a:cubicBezTo>
                  <a:cubicBezTo>
                    <a:pt x="5" y="3"/>
                    <a:pt x="5" y="2"/>
                    <a:pt x="5" y="2"/>
                  </a:cubicBezTo>
                  <a:cubicBezTo>
                    <a:pt x="5" y="1"/>
                    <a:pt x="5" y="1"/>
                    <a:pt x="5" y="0"/>
                  </a:cubicBezTo>
                  <a:cubicBezTo>
                    <a:pt x="4" y="0"/>
                    <a:pt x="3" y="0"/>
                    <a:pt x="3" y="0"/>
                  </a:cubicBezTo>
                  <a:cubicBezTo>
                    <a:pt x="3" y="1"/>
                    <a:pt x="3" y="1"/>
                    <a:pt x="3" y="2"/>
                  </a:cubicBezTo>
                  <a:cubicBezTo>
                    <a:pt x="3" y="2"/>
                    <a:pt x="3" y="3"/>
                    <a:pt x="3" y="4"/>
                  </a:cubicBezTo>
                  <a:cubicBezTo>
                    <a:pt x="3" y="4"/>
                    <a:pt x="3" y="5"/>
                    <a:pt x="3" y="5"/>
                  </a:cubicBezTo>
                  <a:cubicBezTo>
                    <a:pt x="3" y="6"/>
                    <a:pt x="3" y="6"/>
                    <a:pt x="3" y="7"/>
                  </a:cubicBezTo>
                  <a:cubicBezTo>
                    <a:pt x="2" y="7"/>
                    <a:pt x="2" y="7"/>
                    <a:pt x="1" y="7"/>
                  </a:cubicBezTo>
                  <a:cubicBezTo>
                    <a:pt x="1" y="7"/>
                    <a:pt x="0" y="7"/>
                    <a:pt x="0" y="7"/>
                  </a:cubicBezTo>
                  <a:cubicBezTo>
                    <a:pt x="0" y="7"/>
                    <a:pt x="0" y="8"/>
                    <a:pt x="0" y="8"/>
                  </a:cubicBezTo>
                  <a:cubicBezTo>
                    <a:pt x="0" y="8"/>
                    <a:pt x="1" y="8"/>
                    <a:pt x="1" y="8"/>
                  </a:cubicBezTo>
                  <a:cubicBezTo>
                    <a:pt x="1" y="9"/>
                    <a:pt x="1" y="9"/>
                    <a:pt x="1" y="10"/>
                  </a:cubicBezTo>
                  <a:cubicBezTo>
                    <a:pt x="2" y="10"/>
                    <a:pt x="2" y="10"/>
                    <a:pt x="3" y="10"/>
                  </a:cubicBezTo>
                  <a:cubicBezTo>
                    <a:pt x="3" y="9"/>
                    <a:pt x="3" y="9"/>
                    <a:pt x="3" y="8"/>
                  </a:cubicBezTo>
                  <a:cubicBezTo>
                    <a:pt x="3" y="8"/>
                    <a:pt x="4" y="8"/>
                    <a:pt x="5" y="8"/>
                  </a:cubicBezTo>
                  <a:cubicBezTo>
                    <a:pt x="5" y="9"/>
                    <a:pt x="5" y="9"/>
                    <a:pt x="5" y="10"/>
                  </a:cubicBezTo>
                  <a:cubicBezTo>
                    <a:pt x="5" y="10"/>
                    <a:pt x="6" y="10"/>
                    <a:pt x="6" y="10"/>
                  </a:cubicBezTo>
                  <a:cubicBezTo>
                    <a:pt x="7" y="10"/>
                    <a:pt x="7" y="10"/>
                    <a:pt x="8" y="10"/>
                  </a:cubicBezTo>
                  <a:cubicBezTo>
                    <a:pt x="8" y="9"/>
                    <a:pt x="8" y="9"/>
                    <a:pt x="8" y="8"/>
                  </a:cubicBezTo>
                  <a:cubicBezTo>
                    <a:pt x="8" y="8"/>
                    <a:pt x="9" y="8"/>
                    <a:pt x="9" y="8"/>
                  </a:cubicBezTo>
                  <a:cubicBezTo>
                    <a:pt x="10" y="8"/>
                    <a:pt x="10" y="8"/>
                    <a:pt x="11" y="8"/>
                  </a:cubicBezTo>
                  <a:cubicBezTo>
                    <a:pt x="11" y="8"/>
                    <a:pt x="12" y="8"/>
                    <a:pt x="12" y="8"/>
                  </a:cubicBezTo>
                  <a:cubicBezTo>
                    <a:pt x="13" y="8"/>
                    <a:pt x="13" y="8"/>
                    <a:pt x="14" y="8"/>
                  </a:cubicBezTo>
                  <a:cubicBezTo>
                    <a:pt x="14" y="8"/>
                    <a:pt x="14" y="7"/>
                    <a:pt x="14" y="7"/>
                  </a:cubicBezTo>
                  <a:cubicBezTo>
                    <a:pt x="14" y="6"/>
                    <a:pt x="14" y="6"/>
                    <a:pt x="14" y="5"/>
                  </a:cubicBezTo>
                  <a:cubicBezTo>
                    <a:pt x="13" y="5"/>
                    <a:pt x="13" y="5"/>
                    <a:pt x="12" y="5"/>
                  </a:cubicBezTo>
                  <a:cubicBezTo>
                    <a:pt x="12" y="5"/>
                    <a:pt x="11" y="5"/>
                    <a:pt x="11" y="5"/>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3" name="Freeform 41100"/>
            <p:cNvSpPr/>
            <p:nvPr/>
          </p:nvSpPr>
          <p:spPr bwMode="auto">
            <a:xfrm>
              <a:off x="4449" y="1263"/>
              <a:ext cx="5" cy="8"/>
            </a:xfrm>
            <a:custGeom>
              <a:avLst/>
              <a:gdLst>
                <a:gd name="T0" fmla="*/ 3 w 3"/>
                <a:gd name="T1" fmla="*/ 3 h 5"/>
                <a:gd name="T2" fmla="*/ 0 w 3"/>
                <a:gd name="T3" fmla="*/ 3 h 5"/>
                <a:gd name="T4" fmla="*/ 0 w 3"/>
                <a:gd name="T5" fmla="*/ 5 h 5"/>
                <a:gd name="T6" fmla="*/ 3 w 3"/>
                <a:gd name="T7" fmla="*/ 5 h 5"/>
                <a:gd name="T8" fmla="*/ 3 w 3"/>
                <a:gd name="T9" fmla="*/ 8 h 5"/>
                <a:gd name="T10" fmla="*/ 5 w 3"/>
                <a:gd name="T11" fmla="*/ 8 h 5"/>
                <a:gd name="T12" fmla="*/ 5 w 3"/>
                <a:gd name="T13" fmla="*/ 5 h 5"/>
                <a:gd name="T14" fmla="*/ 5 w 3"/>
                <a:gd name="T15" fmla="*/ 3 h 5"/>
                <a:gd name="T16" fmla="*/ 5 w 3"/>
                <a:gd name="T17" fmla="*/ 0 h 5"/>
                <a:gd name="T18" fmla="*/ 3 w 3"/>
                <a:gd name="T19" fmla="*/ 0 h 5"/>
                <a:gd name="T20" fmla="*/ 3 w 3"/>
                <a:gd name="T21" fmla="*/ 3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 h="5">
                  <a:moveTo>
                    <a:pt x="2" y="2"/>
                  </a:moveTo>
                  <a:cubicBezTo>
                    <a:pt x="1" y="2"/>
                    <a:pt x="1" y="2"/>
                    <a:pt x="0" y="2"/>
                  </a:cubicBezTo>
                  <a:cubicBezTo>
                    <a:pt x="0" y="2"/>
                    <a:pt x="0" y="3"/>
                    <a:pt x="0" y="3"/>
                  </a:cubicBezTo>
                  <a:cubicBezTo>
                    <a:pt x="1" y="3"/>
                    <a:pt x="1" y="3"/>
                    <a:pt x="2" y="3"/>
                  </a:cubicBezTo>
                  <a:cubicBezTo>
                    <a:pt x="2" y="4"/>
                    <a:pt x="2" y="4"/>
                    <a:pt x="2" y="5"/>
                  </a:cubicBezTo>
                  <a:cubicBezTo>
                    <a:pt x="2" y="5"/>
                    <a:pt x="3" y="5"/>
                    <a:pt x="3" y="5"/>
                  </a:cubicBezTo>
                  <a:cubicBezTo>
                    <a:pt x="3" y="4"/>
                    <a:pt x="3" y="4"/>
                    <a:pt x="3" y="3"/>
                  </a:cubicBezTo>
                  <a:cubicBezTo>
                    <a:pt x="3" y="3"/>
                    <a:pt x="3" y="2"/>
                    <a:pt x="3" y="2"/>
                  </a:cubicBezTo>
                  <a:cubicBezTo>
                    <a:pt x="3" y="1"/>
                    <a:pt x="3" y="1"/>
                    <a:pt x="3" y="0"/>
                  </a:cubicBezTo>
                  <a:cubicBezTo>
                    <a:pt x="3" y="0"/>
                    <a:pt x="2" y="0"/>
                    <a:pt x="2" y="0"/>
                  </a:cubicBezTo>
                  <a:cubicBezTo>
                    <a:pt x="2" y="1"/>
                    <a:pt x="2" y="1"/>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4" name="Freeform 41101"/>
            <p:cNvSpPr/>
            <p:nvPr/>
          </p:nvSpPr>
          <p:spPr bwMode="auto">
            <a:xfrm>
              <a:off x="4286" y="1271"/>
              <a:ext cx="5" cy="5"/>
            </a:xfrm>
            <a:custGeom>
              <a:avLst/>
              <a:gdLst>
                <a:gd name="T0" fmla="*/ 5 w 3"/>
                <a:gd name="T1" fmla="*/ 2 h 3"/>
                <a:gd name="T2" fmla="*/ 5 w 3"/>
                <a:gd name="T3" fmla="*/ 0 h 3"/>
                <a:gd name="T4" fmla="*/ 3 w 3"/>
                <a:gd name="T5" fmla="*/ 0 h 3"/>
                <a:gd name="T6" fmla="*/ 0 w 3"/>
                <a:gd name="T7" fmla="*/ 0 h 3"/>
                <a:gd name="T8" fmla="*/ 0 w 3"/>
                <a:gd name="T9" fmla="*/ 2 h 3"/>
                <a:gd name="T10" fmla="*/ 0 w 3"/>
                <a:gd name="T11" fmla="*/ 5 h 3"/>
                <a:gd name="T12" fmla="*/ 3 w 3"/>
                <a:gd name="T13" fmla="*/ 5 h 3"/>
                <a:gd name="T14" fmla="*/ 5 w 3"/>
                <a:gd name="T15" fmla="*/ 5 h 3"/>
                <a:gd name="T16" fmla="*/ 5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3" y="1"/>
                  </a:moveTo>
                  <a:cubicBezTo>
                    <a:pt x="3" y="1"/>
                    <a:pt x="3" y="0"/>
                    <a:pt x="3" y="0"/>
                  </a:cubicBezTo>
                  <a:cubicBezTo>
                    <a:pt x="3" y="0"/>
                    <a:pt x="2" y="0"/>
                    <a:pt x="2" y="0"/>
                  </a:cubicBezTo>
                  <a:cubicBezTo>
                    <a:pt x="1" y="0"/>
                    <a:pt x="1" y="0"/>
                    <a:pt x="0" y="0"/>
                  </a:cubicBezTo>
                  <a:cubicBezTo>
                    <a:pt x="0" y="0"/>
                    <a:pt x="0" y="1"/>
                    <a:pt x="0" y="1"/>
                  </a:cubicBezTo>
                  <a:cubicBezTo>
                    <a:pt x="0" y="2"/>
                    <a:pt x="0" y="3"/>
                    <a:pt x="0" y="3"/>
                  </a:cubicBezTo>
                  <a:cubicBezTo>
                    <a:pt x="1" y="3"/>
                    <a:pt x="1" y="3"/>
                    <a:pt x="2" y="3"/>
                  </a:cubicBezTo>
                  <a:cubicBezTo>
                    <a:pt x="2" y="3"/>
                    <a:pt x="3" y="3"/>
                    <a:pt x="3" y="3"/>
                  </a:cubicBezTo>
                  <a:cubicBezTo>
                    <a:pt x="3" y="3"/>
                    <a:pt x="3" y="2"/>
                    <a:pt x="3"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5" name="Freeform 41102"/>
            <p:cNvSpPr/>
            <p:nvPr/>
          </p:nvSpPr>
          <p:spPr bwMode="auto">
            <a:xfrm>
              <a:off x="4367" y="1310"/>
              <a:ext cx="4" cy="3"/>
            </a:xfrm>
            <a:custGeom>
              <a:avLst/>
              <a:gdLst>
                <a:gd name="T0" fmla="*/ 0 w 2"/>
                <a:gd name="T1" fmla="*/ 3 h 2"/>
                <a:gd name="T2" fmla="*/ 4 w 2"/>
                <a:gd name="T3" fmla="*/ 3 h 2"/>
                <a:gd name="T4" fmla="*/ 4 w 2"/>
                <a:gd name="T5" fmla="*/ 0 h 2"/>
                <a:gd name="T6" fmla="*/ 0 w 2"/>
                <a:gd name="T7" fmla="*/ 0 h 2"/>
                <a:gd name="T8" fmla="*/ 0 w 2"/>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2"/>
                    <a:pt x="2" y="1"/>
                    <a:pt x="2" y="0"/>
                  </a:cubicBezTo>
                  <a:cubicBezTo>
                    <a:pt x="1" y="0"/>
                    <a:pt x="1" y="0"/>
                    <a:pt x="0" y="0"/>
                  </a:cubicBezTo>
                  <a:cubicBezTo>
                    <a:pt x="0" y="1"/>
                    <a:pt x="0" y="2"/>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6" name="Freeform 41103"/>
            <p:cNvSpPr/>
            <p:nvPr/>
          </p:nvSpPr>
          <p:spPr bwMode="auto">
            <a:xfrm>
              <a:off x="3683" y="1332"/>
              <a:ext cx="7" cy="7"/>
            </a:xfrm>
            <a:custGeom>
              <a:avLst/>
              <a:gdLst>
                <a:gd name="T0" fmla="*/ 0 w 4"/>
                <a:gd name="T1" fmla="*/ 0 h 4"/>
                <a:gd name="T2" fmla="*/ 0 w 4"/>
                <a:gd name="T3" fmla="*/ 4 h 4"/>
                <a:gd name="T4" fmla="*/ 4 w 4"/>
                <a:gd name="T5" fmla="*/ 4 h 4"/>
                <a:gd name="T6" fmla="*/ 4 w 4"/>
                <a:gd name="T7" fmla="*/ 7 h 4"/>
                <a:gd name="T8" fmla="*/ 7 w 4"/>
                <a:gd name="T9" fmla="*/ 7 h 4"/>
                <a:gd name="T10" fmla="*/ 7 w 4"/>
                <a:gd name="T11" fmla="*/ 4 h 4"/>
                <a:gd name="T12" fmla="*/ 7 w 4"/>
                <a:gd name="T13" fmla="*/ 0 h 4"/>
                <a:gd name="T14" fmla="*/ 4 w 4"/>
                <a:gd name="T15" fmla="*/ 0 h 4"/>
                <a:gd name="T16" fmla="*/ 0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4">
                  <a:moveTo>
                    <a:pt x="0" y="0"/>
                  </a:moveTo>
                  <a:cubicBezTo>
                    <a:pt x="0" y="1"/>
                    <a:pt x="0" y="1"/>
                    <a:pt x="0" y="2"/>
                  </a:cubicBezTo>
                  <a:cubicBezTo>
                    <a:pt x="1" y="2"/>
                    <a:pt x="1" y="2"/>
                    <a:pt x="2" y="2"/>
                  </a:cubicBezTo>
                  <a:cubicBezTo>
                    <a:pt x="2" y="2"/>
                    <a:pt x="2" y="3"/>
                    <a:pt x="2" y="4"/>
                  </a:cubicBezTo>
                  <a:cubicBezTo>
                    <a:pt x="2" y="4"/>
                    <a:pt x="3" y="4"/>
                    <a:pt x="4" y="4"/>
                  </a:cubicBezTo>
                  <a:cubicBezTo>
                    <a:pt x="4" y="3"/>
                    <a:pt x="4" y="2"/>
                    <a:pt x="4" y="2"/>
                  </a:cubicBezTo>
                  <a:cubicBezTo>
                    <a:pt x="4" y="1"/>
                    <a:pt x="4" y="1"/>
                    <a:pt x="4" y="0"/>
                  </a:cubicBezTo>
                  <a:cubicBezTo>
                    <a:pt x="3" y="0"/>
                    <a:pt x="2" y="0"/>
                    <a:pt x="2" y="0"/>
                  </a:cubicBezTo>
                  <a:cubicBezTo>
                    <a:pt x="1" y="0"/>
                    <a:pt x="1"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7" name="Freeform 41104"/>
            <p:cNvSpPr/>
            <p:nvPr/>
          </p:nvSpPr>
          <p:spPr bwMode="auto">
            <a:xfrm>
              <a:off x="4463" y="1299"/>
              <a:ext cx="0" cy="2"/>
            </a:xfrm>
            <a:custGeom>
              <a:avLst/>
              <a:gdLst>
                <a:gd name="T0" fmla="*/ 0 h 2"/>
                <a:gd name="T1" fmla="*/ 2 h 2"/>
                <a:gd name="T2" fmla="*/ 0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2"/>
                  </a:lnTo>
                  <a:lnTo>
                    <a:pt x="0" y="0"/>
                  </a:ln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8" name="Freeform 41105"/>
            <p:cNvSpPr>
              <a:spLocks noEditPoints="1"/>
            </p:cNvSpPr>
            <p:nvPr/>
          </p:nvSpPr>
          <p:spPr bwMode="auto">
            <a:xfrm>
              <a:off x="3995" y="887"/>
              <a:ext cx="482" cy="604"/>
            </a:xfrm>
            <a:custGeom>
              <a:avLst/>
              <a:gdLst>
                <a:gd name="T0" fmla="*/ 310 w 277"/>
                <a:gd name="T1" fmla="*/ 40 h 347"/>
                <a:gd name="T2" fmla="*/ 280 w 277"/>
                <a:gd name="T3" fmla="*/ 42 h 347"/>
                <a:gd name="T4" fmla="*/ 270 w 277"/>
                <a:gd name="T5" fmla="*/ 70 h 347"/>
                <a:gd name="T6" fmla="*/ 256 w 277"/>
                <a:gd name="T7" fmla="*/ 33 h 347"/>
                <a:gd name="T8" fmla="*/ 247 w 277"/>
                <a:gd name="T9" fmla="*/ 24 h 347"/>
                <a:gd name="T10" fmla="*/ 238 w 277"/>
                <a:gd name="T11" fmla="*/ 68 h 347"/>
                <a:gd name="T12" fmla="*/ 233 w 277"/>
                <a:gd name="T13" fmla="*/ 84 h 347"/>
                <a:gd name="T14" fmla="*/ 212 w 277"/>
                <a:gd name="T15" fmla="*/ 84 h 347"/>
                <a:gd name="T16" fmla="*/ 177 w 277"/>
                <a:gd name="T17" fmla="*/ 82 h 347"/>
                <a:gd name="T18" fmla="*/ 122 w 277"/>
                <a:gd name="T19" fmla="*/ 87 h 347"/>
                <a:gd name="T20" fmla="*/ 96 w 277"/>
                <a:gd name="T21" fmla="*/ 132 h 347"/>
                <a:gd name="T22" fmla="*/ 103 w 277"/>
                <a:gd name="T23" fmla="*/ 179 h 347"/>
                <a:gd name="T24" fmla="*/ 73 w 277"/>
                <a:gd name="T25" fmla="*/ 183 h 347"/>
                <a:gd name="T26" fmla="*/ 45 w 277"/>
                <a:gd name="T27" fmla="*/ 165 h 347"/>
                <a:gd name="T28" fmla="*/ 45 w 277"/>
                <a:gd name="T29" fmla="*/ 198 h 347"/>
                <a:gd name="T30" fmla="*/ 59 w 277"/>
                <a:gd name="T31" fmla="*/ 211 h 347"/>
                <a:gd name="T32" fmla="*/ 68 w 277"/>
                <a:gd name="T33" fmla="*/ 230 h 347"/>
                <a:gd name="T34" fmla="*/ 38 w 277"/>
                <a:gd name="T35" fmla="*/ 266 h 347"/>
                <a:gd name="T36" fmla="*/ 33 w 277"/>
                <a:gd name="T37" fmla="*/ 312 h 347"/>
                <a:gd name="T38" fmla="*/ 5 w 277"/>
                <a:gd name="T39" fmla="*/ 357 h 347"/>
                <a:gd name="T40" fmla="*/ 19 w 277"/>
                <a:gd name="T41" fmla="*/ 409 h 347"/>
                <a:gd name="T42" fmla="*/ 71 w 277"/>
                <a:gd name="T43" fmla="*/ 423 h 347"/>
                <a:gd name="T44" fmla="*/ 111 w 277"/>
                <a:gd name="T45" fmla="*/ 437 h 347"/>
                <a:gd name="T46" fmla="*/ 131 w 277"/>
                <a:gd name="T47" fmla="*/ 491 h 347"/>
                <a:gd name="T48" fmla="*/ 131 w 277"/>
                <a:gd name="T49" fmla="*/ 554 h 347"/>
                <a:gd name="T50" fmla="*/ 157 w 277"/>
                <a:gd name="T51" fmla="*/ 604 h 347"/>
                <a:gd name="T52" fmla="*/ 204 w 277"/>
                <a:gd name="T53" fmla="*/ 573 h 347"/>
                <a:gd name="T54" fmla="*/ 228 w 277"/>
                <a:gd name="T55" fmla="*/ 524 h 347"/>
                <a:gd name="T56" fmla="*/ 238 w 277"/>
                <a:gd name="T57" fmla="*/ 473 h 347"/>
                <a:gd name="T58" fmla="*/ 270 w 277"/>
                <a:gd name="T59" fmla="*/ 432 h 347"/>
                <a:gd name="T60" fmla="*/ 277 w 277"/>
                <a:gd name="T61" fmla="*/ 390 h 347"/>
                <a:gd name="T62" fmla="*/ 280 w 277"/>
                <a:gd name="T63" fmla="*/ 376 h 347"/>
                <a:gd name="T64" fmla="*/ 318 w 277"/>
                <a:gd name="T65" fmla="*/ 336 h 347"/>
                <a:gd name="T66" fmla="*/ 343 w 277"/>
                <a:gd name="T67" fmla="*/ 329 h 347"/>
                <a:gd name="T68" fmla="*/ 376 w 277"/>
                <a:gd name="T69" fmla="*/ 367 h 347"/>
                <a:gd name="T70" fmla="*/ 405 w 277"/>
                <a:gd name="T71" fmla="*/ 399 h 347"/>
                <a:gd name="T72" fmla="*/ 407 w 277"/>
                <a:gd name="T73" fmla="*/ 372 h 347"/>
                <a:gd name="T74" fmla="*/ 449 w 277"/>
                <a:gd name="T75" fmla="*/ 336 h 347"/>
                <a:gd name="T76" fmla="*/ 345 w 277"/>
                <a:gd name="T77" fmla="*/ 0 h 347"/>
                <a:gd name="T78" fmla="*/ 195 w 277"/>
                <a:gd name="T79" fmla="*/ 110 h 347"/>
                <a:gd name="T80" fmla="*/ 193 w 277"/>
                <a:gd name="T81" fmla="*/ 225 h 347"/>
                <a:gd name="T82" fmla="*/ 223 w 277"/>
                <a:gd name="T83" fmla="*/ 251 h 347"/>
                <a:gd name="T84" fmla="*/ 169 w 277"/>
                <a:gd name="T85" fmla="*/ 146 h 347"/>
                <a:gd name="T86" fmla="*/ 136 w 277"/>
                <a:gd name="T87" fmla="*/ 169 h 347"/>
                <a:gd name="T88" fmla="*/ 132 w 277"/>
                <a:gd name="T89" fmla="*/ 132 h 347"/>
                <a:gd name="T90" fmla="*/ 144 w 277"/>
                <a:gd name="T91" fmla="*/ 143 h 347"/>
                <a:gd name="T92" fmla="*/ 131 w 277"/>
                <a:gd name="T93" fmla="*/ 183 h 347"/>
                <a:gd name="T94" fmla="*/ 108 w 277"/>
                <a:gd name="T95" fmla="*/ 162 h 347"/>
                <a:gd name="T96" fmla="*/ 164 w 277"/>
                <a:gd name="T97" fmla="*/ 294 h 347"/>
                <a:gd name="T98" fmla="*/ 117 w 277"/>
                <a:gd name="T99" fmla="*/ 289 h 347"/>
                <a:gd name="T100" fmla="*/ 68 w 277"/>
                <a:gd name="T101" fmla="*/ 284 h 347"/>
                <a:gd name="T102" fmla="*/ 84 w 277"/>
                <a:gd name="T103" fmla="*/ 256 h 347"/>
                <a:gd name="T104" fmla="*/ 125 w 277"/>
                <a:gd name="T105" fmla="*/ 258 h 347"/>
                <a:gd name="T106" fmla="*/ 141 w 277"/>
                <a:gd name="T107" fmla="*/ 263 h 347"/>
                <a:gd name="T108" fmla="*/ 127 w 277"/>
                <a:gd name="T109" fmla="*/ 238 h 347"/>
                <a:gd name="T110" fmla="*/ 164 w 277"/>
                <a:gd name="T111" fmla="*/ 275 h 347"/>
                <a:gd name="T112" fmla="*/ 188 w 277"/>
                <a:gd name="T113" fmla="*/ 279 h 347"/>
                <a:gd name="T114" fmla="*/ 212 w 277"/>
                <a:gd name="T115" fmla="*/ 285 h 347"/>
                <a:gd name="T116" fmla="*/ 223 w 277"/>
                <a:gd name="T117" fmla="*/ 343 h 347"/>
                <a:gd name="T118" fmla="*/ 231 w 277"/>
                <a:gd name="T119" fmla="*/ 345 h 347"/>
                <a:gd name="T120" fmla="*/ 294 w 277"/>
                <a:gd name="T121" fmla="*/ 325 h 347"/>
                <a:gd name="T122" fmla="*/ 280 w 277"/>
                <a:gd name="T123" fmla="*/ 317 h 347"/>
                <a:gd name="T124" fmla="*/ 308 w 277"/>
                <a:gd name="T125" fmla="*/ 78 h 34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7" h="347">
                  <a:moveTo>
                    <a:pt x="197" y="1"/>
                  </a:moveTo>
                  <a:cubicBezTo>
                    <a:pt x="196" y="1"/>
                    <a:pt x="196" y="1"/>
                    <a:pt x="195" y="1"/>
                  </a:cubicBezTo>
                  <a:cubicBezTo>
                    <a:pt x="195" y="2"/>
                    <a:pt x="195" y="3"/>
                    <a:pt x="195" y="3"/>
                  </a:cubicBezTo>
                  <a:cubicBezTo>
                    <a:pt x="195" y="3"/>
                    <a:pt x="194" y="3"/>
                    <a:pt x="194" y="3"/>
                  </a:cubicBezTo>
                  <a:cubicBezTo>
                    <a:pt x="193" y="3"/>
                    <a:pt x="193" y="3"/>
                    <a:pt x="192" y="3"/>
                  </a:cubicBezTo>
                  <a:cubicBezTo>
                    <a:pt x="192" y="4"/>
                    <a:pt x="192" y="4"/>
                    <a:pt x="192" y="5"/>
                  </a:cubicBezTo>
                  <a:cubicBezTo>
                    <a:pt x="192" y="5"/>
                    <a:pt x="192" y="6"/>
                    <a:pt x="192" y="6"/>
                  </a:cubicBezTo>
                  <a:cubicBezTo>
                    <a:pt x="192" y="6"/>
                    <a:pt x="191" y="6"/>
                    <a:pt x="191" y="6"/>
                  </a:cubicBezTo>
                  <a:cubicBezTo>
                    <a:pt x="191" y="7"/>
                    <a:pt x="191" y="7"/>
                    <a:pt x="191" y="8"/>
                  </a:cubicBezTo>
                  <a:cubicBezTo>
                    <a:pt x="190" y="8"/>
                    <a:pt x="190" y="8"/>
                    <a:pt x="189" y="8"/>
                  </a:cubicBezTo>
                  <a:cubicBezTo>
                    <a:pt x="189" y="9"/>
                    <a:pt x="189" y="9"/>
                    <a:pt x="189" y="10"/>
                  </a:cubicBezTo>
                  <a:cubicBezTo>
                    <a:pt x="189" y="10"/>
                    <a:pt x="189" y="11"/>
                    <a:pt x="189" y="11"/>
                  </a:cubicBezTo>
                  <a:cubicBezTo>
                    <a:pt x="190" y="11"/>
                    <a:pt x="190" y="11"/>
                    <a:pt x="191" y="11"/>
                  </a:cubicBezTo>
                  <a:cubicBezTo>
                    <a:pt x="191" y="12"/>
                    <a:pt x="191" y="12"/>
                    <a:pt x="191" y="13"/>
                  </a:cubicBezTo>
                  <a:cubicBezTo>
                    <a:pt x="190" y="13"/>
                    <a:pt x="190" y="13"/>
                    <a:pt x="189" y="13"/>
                  </a:cubicBezTo>
                  <a:cubicBezTo>
                    <a:pt x="189" y="13"/>
                    <a:pt x="188" y="13"/>
                    <a:pt x="188" y="13"/>
                  </a:cubicBezTo>
                  <a:cubicBezTo>
                    <a:pt x="188" y="13"/>
                    <a:pt x="188" y="14"/>
                    <a:pt x="188" y="14"/>
                  </a:cubicBezTo>
                  <a:cubicBezTo>
                    <a:pt x="187" y="14"/>
                    <a:pt x="187" y="14"/>
                    <a:pt x="186" y="14"/>
                  </a:cubicBezTo>
                  <a:cubicBezTo>
                    <a:pt x="186" y="15"/>
                    <a:pt x="186" y="15"/>
                    <a:pt x="186" y="16"/>
                  </a:cubicBezTo>
                  <a:cubicBezTo>
                    <a:pt x="185" y="16"/>
                    <a:pt x="185" y="16"/>
                    <a:pt x="184" y="16"/>
                  </a:cubicBezTo>
                  <a:cubicBezTo>
                    <a:pt x="184" y="16"/>
                    <a:pt x="183" y="16"/>
                    <a:pt x="183" y="16"/>
                  </a:cubicBezTo>
                  <a:cubicBezTo>
                    <a:pt x="183" y="17"/>
                    <a:pt x="183" y="17"/>
                    <a:pt x="183" y="18"/>
                  </a:cubicBezTo>
                  <a:cubicBezTo>
                    <a:pt x="182" y="18"/>
                    <a:pt x="182" y="18"/>
                    <a:pt x="181" y="18"/>
                  </a:cubicBezTo>
                  <a:cubicBezTo>
                    <a:pt x="181" y="18"/>
                    <a:pt x="181" y="19"/>
                    <a:pt x="181" y="19"/>
                  </a:cubicBezTo>
                  <a:cubicBezTo>
                    <a:pt x="181" y="19"/>
                    <a:pt x="180" y="19"/>
                    <a:pt x="180" y="19"/>
                  </a:cubicBezTo>
                  <a:cubicBezTo>
                    <a:pt x="179" y="19"/>
                    <a:pt x="179" y="19"/>
                    <a:pt x="178" y="19"/>
                  </a:cubicBezTo>
                  <a:cubicBezTo>
                    <a:pt x="178" y="20"/>
                    <a:pt x="178" y="20"/>
                    <a:pt x="178" y="21"/>
                  </a:cubicBezTo>
                  <a:cubicBezTo>
                    <a:pt x="178" y="21"/>
                    <a:pt x="178" y="22"/>
                    <a:pt x="178" y="23"/>
                  </a:cubicBezTo>
                  <a:cubicBezTo>
                    <a:pt x="178" y="23"/>
                    <a:pt x="178" y="24"/>
                    <a:pt x="178" y="24"/>
                  </a:cubicBezTo>
                  <a:cubicBezTo>
                    <a:pt x="178" y="24"/>
                    <a:pt x="177" y="24"/>
                    <a:pt x="177" y="24"/>
                  </a:cubicBezTo>
                  <a:cubicBezTo>
                    <a:pt x="176" y="24"/>
                    <a:pt x="176" y="24"/>
                    <a:pt x="175" y="24"/>
                  </a:cubicBezTo>
                  <a:cubicBezTo>
                    <a:pt x="175" y="24"/>
                    <a:pt x="175" y="23"/>
                    <a:pt x="175" y="23"/>
                  </a:cubicBezTo>
                  <a:cubicBezTo>
                    <a:pt x="174" y="23"/>
                    <a:pt x="174" y="23"/>
                    <a:pt x="173" y="23"/>
                  </a:cubicBezTo>
                  <a:cubicBezTo>
                    <a:pt x="173" y="22"/>
                    <a:pt x="173" y="21"/>
                    <a:pt x="173" y="21"/>
                  </a:cubicBezTo>
                  <a:cubicBezTo>
                    <a:pt x="173" y="21"/>
                    <a:pt x="172" y="21"/>
                    <a:pt x="172" y="21"/>
                  </a:cubicBezTo>
                  <a:cubicBezTo>
                    <a:pt x="171" y="21"/>
                    <a:pt x="171" y="21"/>
                    <a:pt x="170" y="21"/>
                  </a:cubicBezTo>
                  <a:cubicBezTo>
                    <a:pt x="170" y="21"/>
                    <a:pt x="170" y="22"/>
                    <a:pt x="170" y="23"/>
                  </a:cubicBezTo>
                  <a:cubicBezTo>
                    <a:pt x="171" y="23"/>
                    <a:pt x="171" y="23"/>
                    <a:pt x="172" y="23"/>
                  </a:cubicBezTo>
                  <a:cubicBezTo>
                    <a:pt x="172" y="23"/>
                    <a:pt x="172" y="24"/>
                    <a:pt x="172" y="24"/>
                  </a:cubicBezTo>
                  <a:cubicBezTo>
                    <a:pt x="172" y="25"/>
                    <a:pt x="172" y="25"/>
                    <a:pt x="172" y="26"/>
                  </a:cubicBezTo>
                  <a:cubicBezTo>
                    <a:pt x="172" y="26"/>
                    <a:pt x="172" y="27"/>
                    <a:pt x="172" y="27"/>
                  </a:cubicBezTo>
                  <a:cubicBezTo>
                    <a:pt x="171" y="27"/>
                    <a:pt x="171" y="27"/>
                    <a:pt x="170" y="27"/>
                  </a:cubicBezTo>
                  <a:cubicBezTo>
                    <a:pt x="170" y="27"/>
                    <a:pt x="170" y="26"/>
                    <a:pt x="170" y="26"/>
                  </a:cubicBezTo>
                  <a:cubicBezTo>
                    <a:pt x="170" y="26"/>
                    <a:pt x="169" y="26"/>
                    <a:pt x="169" y="26"/>
                  </a:cubicBezTo>
                  <a:cubicBezTo>
                    <a:pt x="169" y="25"/>
                    <a:pt x="169" y="25"/>
                    <a:pt x="169" y="24"/>
                  </a:cubicBezTo>
                  <a:cubicBezTo>
                    <a:pt x="168" y="24"/>
                    <a:pt x="168" y="24"/>
                    <a:pt x="167" y="24"/>
                  </a:cubicBezTo>
                  <a:cubicBezTo>
                    <a:pt x="167" y="24"/>
                    <a:pt x="167" y="23"/>
                    <a:pt x="167" y="23"/>
                  </a:cubicBezTo>
                  <a:cubicBezTo>
                    <a:pt x="167" y="22"/>
                    <a:pt x="167" y="21"/>
                    <a:pt x="167" y="21"/>
                  </a:cubicBezTo>
                  <a:cubicBezTo>
                    <a:pt x="167" y="21"/>
                    <a:pt x="166" y="21"/>
                    <a:pt x="166" y="21"/>
                  </a:cubicBezTo>
                  <a:cubicBezTo>
                    <a:pt x="166" y="20"/>
                    <a:pt x="166" y="20"/>
                    <a:pt x="166" y="19"/>
                  </a:cubicBezTo>
                  <a:cubicBezTo>
                    <a:pt x="165" y="19"/>
                    <a:pt x="165" y="19"/>
                    <a:pt x="164" y="19"/>
                  </a:cubicBezTo>
                  <a:cubicBezTo>
                    <a:pt x="164" y="20"/>
                    <a:pt x="164" y="20"/>
                    <a:pt x="164" y="21"/>
                  </a:cubicBezTo>
                  <a:cubicBezTo>
                    <a:pt x="164" y="21"/>
                    <a:pt x="163" y="21"/>
                    <a:pt x="163" y="21"/>
                  </a:cubicBezTo>
                  <a:cubicBezTo>
                    <a:pt x="163" y="21"/>
                    <a:pt x="163" y="22"/>
                    <a:pt x="163" y="23"/>
                  </a:cubicBezTo>
                  <a:cubicBezTo>
                    <a:pt x="163" y="23"/>
                    <a:pt x="163" y="24"/>
                    <a:pt x="163" y="24"/>
                  </a:cubicBezTo>
                  <a:cubicBezTo>
                    <a:pt x="162" y="24"/>
                    <a:pt x="161" y="24"/>
                    <a:pt x="161" y="24"/>
                  </a:cubicBezTo>
                  <a:cubicBezTo>
                    <a:pt x="161" y="25"/>
                    <a:pt x="161" y="25"/>
                    <a:pt x="161" y="26"/>
                  </a:cubicBezTo>
                  <a:cubicBezTo>
                    <a:pt x="161" y="26"/>
                    <a:pt x="161" y="27"/>
                    <a:pt x="161" y="27"/>
                  </a:cubicBezTo>
                  <a:cubicBezTo>
                    <a:pt x="161" y="27"/>
                    <a:pt x="162" y="27"/>
                    <a:pt x="163" y="27"/>
                  </a:cubicBezTo>
                  <a:cubicBezTo>
                    <a:pt x="163" y="28"/>
                    <a:pt x="163" y="28"/>
                    <a:pt x="163" y="29"/>
                  </a:cubicBezTo>
                  <a:cubicBezTo>
                    <a:pt x="163" y="29"/>
                    <a:pt x="163" y="30"/>
                    <a:pt x="163" y="30"/>
                  </a:cubicBezTo>
                  <a:cubicBezTo>
                    <a:pt x="162" y="30"/>
                    <a:pt x="161" y="30"/>
                    <a:pt x="161" y="30"/>
                  </a:cubicBezTo>
                  <a:cubicBezTo>
                    <a:pt x="160" y="30"/>
                    <a:pt x="160" y="30"/>
                    <a:pt x="159" y="30"/>
                  </a:cubicBezTo>
                  <a:cubicBezTo>
                    <a:pt x="159" y="31"/>
                    <a:pt x="159" y="32"/>
                    <a:pt x="159" y="32"/>
                  </a:cubicBezTo>
                  <a:cubicBezTo>
                    <a:pt x="159" y="33"/>
                    <a:pt x="159" y="33"/>
                    <a:pt x="159" y="34"/>
                  </a:cubicBezTo>
                  <a:cubicBezTo>
                    <a:pt x="160" y="34"/>
                    <a:pt x="160" y="34"/>
                    <a:pt x="161" y="34"/>
                  </a:cubicBezTo>
                  <a:cubicBezTo>
                    <a:pt x="161" y="34"/>
                    <a:pt x="161" y="35"/>
                    <a:pt x="161" y="35"/>
                  </a:cubicBezTo>
                  <a:cubicBezTo>
                    <a:pt x="161" y="36"/>
                    <a:pt x="161" y="36"/>
                    <a:pt x="161" y="37"/>
                  </a:cubicBezTo>
                  <a:cubicBezTo>
                    <a:pt x="161" y="38"/>
                    <a:pt x="161" y="38"/>
                    <a:pt x="161" y="39"/>
                  </a:cubicBezTo>
                  <a:cubicBezTo>
                    <a:pt x="161" y="39"/>
                    <a:pt x="161" y="40"/>
                    <a:pt x="161" y="40"/>
                  </a:cubicBezTo>
                  <a:cubicBezTo>
                    <a:pt x="161" y="40"/>
                    <a:pt x="162" y="40"/>
                    <a:pt x="163" y="40"/>
                  </a:cubicBezTo>
                  <a:cubicBezTo>
                    <a:pt x="163" y="40"/>
                    <a:pt x="164" y="40"/>
                    <a:pt x="164" y="40"/>
                  </a:cubicBezTo>
                  <a:cubicBezTo>
                    <a:pt x="164" y="41"/>
                    <a:pt x="164" y="41"/>
                    <a:pt x="164" y="42"/>
                  </a:cubicBezTo>
                  <a:cubicBezTo>
                    <a:pt x="165" y="42"/>
                    <a:pt x="165" y="42"/>
                    <a:pt x="166" y="42"/>
                  </a:cubicBezTo>
                  <a:cubicBezTo>
                    <a:pt x="166" y="42"/>
                    <a:pt x="166" y="43"/>
                    <a:pt x="166" y="43"/>
                  </a:cubicBezTo>
                  <a:cubicBezTo>
                    <a:pt x="165" y="43"/>
                    <a:pt x="165" y="43"/>
                    <a:pt x="164" y="43"/>
                  </a:cubicBezTo>
                  <a:cubicBezTo>
                    <a:pt x="164" y="43"/>
                    <a:pt x="164" y="42"/>
                    <a:pt x="164" y="42"/>
                  </a:cubicBezTo>
                  <a:cubicBezTo>
                    <a:pt x="164" y="42"/>
                    <a:pt x="163" y="42"/>
                    <a:pt x="163" y="42"/>
                  </a:cubicBezTo>
                  <a:cubicBezTo>
                    <a:pt x="162" y="42"/>
                    <a:pt x="161" y="42"/>
                    <a:pt x="161" y="42"/>
                  </a:cubicBezTo>
                  <a:cubicBezTo>
                    <a:pt x="160" y="42"/>
                    <a:pt x="160" y="42"/>
                    <a:pt x="159" y="42"/>
                  </a:cubicBezTo>
                  <a:cubicBezTo>
                    <a:pt x="159" y="41"/>
                    <a:pt x="159" y="41"/>
                    <a:pt x="159" y="40"/>
                  </a:cubicBezTo>
                  <a:cubicBezTo>
                    <a:pt x="159" y="40"/>
                    <a:pt x="158" y="40"/>
                    <a:pt x="158" y="40"/>
                  </a:cubicBezTo>
                  <a:cubicBezTo>
                    <a:pt x="157" y="40"/>
                    <a:pt x="157" y="40"/>
                    <a:pt x="156" y="40"/>
                  </a:cubicBezTo>
                  <a:cubicBezTo>
                    <a:pt x="156" y="40"/>
                    <a:pt x="155" y="40"/>
                    <a:pt x="155" y="40"/>
                  </a:cubicBezTo>
                  <a:cubicBezTo>
                    <a:pt x="154" y="40"/>
                    <a:pt x="154" y="40"/>
                    <a:pt x="153" y="40"/>
                  </a:cubicBezTo>
                  <a:cubicBezTo>
                    <a:pt x="153" y="40"/>
                    <a:pt x="152" y="40"/>
                    <a:pt x="151" y="40"/>
                  </a:cubicBezTo>
                  <a:cubicBezTo>
                    <a:pt x="151" y="40"/>
                    <a:pt x="150" y="40"/>
                    <a:pt x="150" y="40"/>
                  </a:cubicBezTo>
                  <a:cubicBezTo>
                    <a:pt x="150" y="40"/>
                    <a:pt x="150" y="39"/>
                    <a:pt x="150" y="39"/>
                  </a:cubicBezTo>
                  <a:cubicBezTo>
                    <a:pt x="149" y="39"/>
                    <a:pt x="149" y="39"/>
                    <a:pt x="148" y="39"/>
                  </a:cubicBezTo>
                  <a:cubicBezTo>
                    <a:pt x="148" y="39"/>
                    <a:pt x="147" y="39"/>
                    <a:pt x="147" y="39"/>
                  </a:cubicBezTo>
                  <a:cubicBezTo>
                    <a:pt x="147" y="38"/>
                    <a:pt x="147" y="38"/>
                    <a:pt x="147" y="37"/>
                  </a:cubicBezTo>
                  <a:cubicBezTo>
                    <a:pt x="146" y="37"/>
                    <a:pt x="146" y="37"/>
                    <a:pt x="145" y="37"/>
                  </a:cubicBezTo>
                  <a:cubicBezTo>
                    <a:pt x="145" y="37"/>
                    <a:pt x="144" y="37"/>
                    <a:pt x="144" y="37"/>
                  </a:cubicBezTo>
                  <a:cubicBezTo>
                    <a:pt x="143" y="37"/>
                    <a:pt x="143" y="37"/>
                    <a:pt x="142" y="37"/>
                  </a:cubicBezTo>
                  <a:cubicBezTo>
                    <a:pt x="142" y="37"/>
                    <a:pt x="141" y="37"/>
                    <a:pt x="141" y="37"/>
                  </a:cubicBezTo>
                  <a:cubicBezTo>
                    <a:pt x="141" y="36"/>
                    <a:pt x="141" y="36"/>
                    <a:pt x="141" y="35"/>
                  </a:cubicBezTo>
                  <a:cubicBezTo>
                    <a:pt x="141" y="35"/>
                    <a:pt x="141" y="34"/>
                    <a:pt x="141" y="34"/>
                  </a:cubicBezTo>
                  <a:cubicBezTo>
                    <a:pt x="140" y="34"/>
                    <a:pt x="140" y="34"/>
                    <a:pt x="139" y="34"/>
                  </a:cubicBezTo>
                  <a:cubicBezTo>
                    <a:pt x="139" y="33"/>
                    <a:pt x="139" y="33"/>
                    <a:pt x="139" y="32"/>
                  </a:cubicBezTo>
                  <a:cubicBezTo>
                    <a:pt x="139" y="32"/>
                    <a:pt x="139" y="31"/>
                    <a:pt x="139" y="30"/>
                  </a:cubicBezTo>
                  <a:cubicBezTo>
                    <a:pt x="140" y="30"/>
                    <a:pt x="140" y="30"/>
                    <a:pt x="141" y="30"/>
                  </a:cubicBezTo>
                  <a:cubicBezTo>
                    <a:pt x="141" y="30"/>
                    <a:pt x="141" y="29"/>
                    <a:pt x="141" y="29"/>
                  </a:cubicBezTo>
                  <a:cubicBezTo>
                    <a:pt x="141" y="28"/>
                    <a:pt x="141" y="28"/>
                    <a:pt x="141" y="27"/>
                  </a:cubicBezTo>
                  <a:cubicBezTo>
                    <a:pt x="141" y="27"/>
                    <a:pt x="142" y="27"/>
                    <a:pt x="142" y="27"/>
                  </a:cubicBezTo>
                  <a:cubicBezTo>
                    <a:pt x="142" y="27"/>
                    <a:pt x="142" y="26"/>
                    <a:pt x="142" y="26"/>
                  </a:cubicBezTo>
                  <a:cubicBezTo>
                    <a:pt x="142" y="25"/>
                    <a:pt x="142" y="25"/>
                    <a:pt x="142" y="24"/>
                  </a:cubicBezTo>
                  <a:cubicBezTo>
                    <a:pt x="142" y="24"/>
                    <a:pt x="142" y="23"/>
                    <a:pt x="142" y="23"/>
                  </a:cubicBezTo>
                  <a:cubicBezTo>
                    <a:pt x="143" y="23"/>
                    <a:pt x="143" y="23"/>
                    <a:pt x="144" y="23"/>
                  </a:cubicBezTo>
                  <a:cubicBezTo>
                    <a:pt x="144" y="22"/>
                    <a:pt x="144" y="21"/>
                    <a:pt x="144" y="21"/>
                  </a:cubicBezTo>
                  <a:cubicBezTo>
                    <a:pt x="144" y="21"/>
                    <a:pt x="145" y="21"/>
                    <a:pt x="145" y="21"/>
                  </a:cubicBezTo>
                  <a:cubicBezTo>
                    <a:pt x="145" y="20"/>
                    <a:pt x="145" y="20"/>
                    <a:pt x="145" y="19"/>
                  </a:cubicBezTo>
                  <a:cubicBezTo>
                    <a:pt x="146" y="19"/>
                    <a:pt x="146" y="19"/>
                    <a:pt x="147" y="19"/>
                  </a:cubicBezTo>
                  <a:cubicBezTo>
                    <a:pt x="147" y="19"/>
                    <a:pt x="147" y="18"/>
                    <a:pt x="147" y="18"/>
                  </a:cubicBezTo>
                  <a:cubicBezTo>
                    <a:pt x="147" y="18"/>
                    <a:pt x="148" y="18"/>
                    <a:pt x="148" y="18"/>
                  </a:cubicBezTo>
                  <a:cubicBezTo>
                    <a:pt x="148" y="17"/>
                    <a:pt x="148" y="17"/>
                    <a:pt x="148" y="16"/>
                  </a:cubicBezTo>
                  <a:cubicBezTo>
                    <a:pt x="149" y="16"/>
                    <a:pt x="149" y="16"/>
                    <a:pt x="150" y="16"/>
                  </a:cubicBezTo>
                  <a:cubicBezTo>
                    <a:pt x="150" y="15"/>
                    <a:pt x="150" y="15"/>
                    <a:pt x="150" y="14"/>
                  </a:cubicBezTo>
                  <a:cubicBezTo>
                    <a:pt x="150" y="14"/>
                    <a:pt x="151" y="14"/>
                    <a:pt x="151" y="14"/>
                  </a:cubicBezTo>
                  <a:cubicBezTo>
                    <a:pt x="152" y="14"/>
                    <a:pt x="153" y="14"/>
                    <a:pt x="153" y="14"/>
                  </a:cubicBezTo>
                  <a:cubicBezTo>
                    <a:pt x="153" y="14"/>
                    <a:pt x="153" y="13"/>
                    <a:pt x="153" y="13"/>
                  </a:cubicBezTo>
                  <a:cubicBezTo>
                    <a:pt x="154" y="13"/>
                    <a:pt x="154" y="13"/>
                    <a:pt x="155" y="13"/>
                  </a:cubicBezTo>
                  <a:cubicBezTo>
                    <a:pt x="155" y="13"/>
                    <a:pt x="156" y="13"/>
                    <a:pt x="156" y="13"/>
                  </a:cubicBezTo>
                  <a:cubicBezTo>
                    <a:pt x="156" y="12"/>
                    <a:pt x="156" y="12"/>
                    <a:pt x="156" y="11"/>
                  </a:cubicBezTo>
                  <a:cubicBezTo>
                    <a:pt x="157" y="11"/>
                    <a:pt x="157" y="11"/>
                    <a:pt x="158" y="11"/>
                  </a:cubicBezTo>
                  <a:cubicBezTo>
                    <a:pt x="158" y="11"/>
                    <a:pt x="158" y="10"/>
                    <a:pt x="158" y="10"/>
                  </a:cubicBezTo>
                  <a:cubicBezTo>
                    <a:pt x="158" y="9"/>
                    <a:pt x="158" y="9"/>
                    <a:pt x="158" y="8"/>
                  </a:cubicBezTo>
                  <a:cubicBezTo>
                    <a:pt x="157" y="8"/>
                    <a:pt x="157" y="8"/>
                    <a:pt x="156" y="8"/>
                  </a:cubicBezTo>
                  <a:cubicBezTo>
                    <a:pt x="156" y="8"/>
                    <a:pt x="155" y="8"/>
                    <a:pt x="155" y="8"/>
                  </a:cubicBezTo>
                  <a:cubicBezTo>
                    <a:pt x="154" y="8"/>
                    <a:pt x="154" y="8"/>
                    <a:pt x="153" y="8"/>
                  </a:cubicBezTo>
                  <a:cubicBezTo>
                    <a:pt x="153" y="8"/>
                    <a:pt x="152" y="8"/>
                    <a:pt x="151" y="8"/>
                  </a:cubicBezTo>
                  <a:cubicBezTo>
                    <a:pt x="151" y="9"/>
                    <a:pt x="151" y="9"/>
                    <a:pt x="151" y="10"/>
                  </a:cubicBezTo>
                  <a:cubicBezTo>
                    <a:pt x="151" y="10"/>
                    <a:pt x="150" y="10"/>
                    <a:pt x="150" y="10"/>
                  </a:cubicBezTo>
                  <a:cubicBezTo>
                    <a:pt x="150" y="10"/>
                    <a:pt x="150" y="11"/>
                    <a:pt x="150" y="11"/>
                  </a:cubicBezTo>
                  <a:cubicBezTo>
                    <a:pt x="149" y="11"/>
                    <a:pt x="149" y="11"/>
                    <a:pt x="148" y="11"/>
                  </a:cubicBezTo>
                  <a:cubicBezTo>
                    <a:pt x="148" y="11"/>
                    <a:pt x="147" y="11"/>
                    <a:pt x="147" y="11"/>
                  </a:cubicBezTo>
                  <a:cubicBezTo>
                    <a:pt x="147" y="12"/>
                    <a:pt x="147" y="12"/>
                    <a:pt x="147" y="13"/>
                  </a:cubicBezTo>
                  <a:cubicBezTo>
                    <a:pt x="146" y="13"/>
                    <a:pt x="146" y="13"/>
                    <a:pt x="145" y="13"/>
                  </a:cubicBezTo>
                  <a:cubicBezTo>
                    <a:pt x="145" y="13"/>
                    <a:pt x="144" y="13"/>
                    <a:pt x="144" y="13"/>
                  </a:cubicBezTo>
                  <a:cubicBezTo>
                    <a:pt x="143" y="13"/>
                    <a:pt x="143" y="13"/>
                    <a:pt x="142" y="13"/>
                  </a:cubicBezTo>
                  <a:cubicBezTo>
                    <a:pt x="142" y="13"/>
                    <a:pt x="142" y="14"/>
                    <a:pt x="142" y="14"/>
                  </a:cubicBezTo>
                  <a:cubicBezTo>
                    <a:pt x="142" y="14"/>
                    <a:pt x="141" y="14"/>
                    <a:pt x="141" y="14"/>
                  </a:cubicBezTo>
                  <a:cubicBezTo>
                    <a:pt x="141" y="15"/>
                    <a:pt x="141" y="15"/>
                    <a:pt x="141" y="16"/>
                  </a:cubicBezTo>
                  <a:cubicBezTo>
                    <a:pt x="140" y="16"/>
                    <a:pt x="140" y="16"/>
                    <a:pt x="139" y="16"/>
                  </a:cubicBezTo>
                  <a:cubicBezTo>
                    <a:pt x="139" y="17"/>
                    <a:pt x="139" y="17"/>
                    <a:pt x="139" y="18"/>
                  </a:cubicBezTo>
                  <a:cubicBezTo>
                    <a:pt x="139" y="18"/>
                    <a:pt x="138" y="18"/>
                    <a:pt x="137" y="18"/>
                  </a:cubicBezTo>
                  <a:cubicBezTo>
                    <a:pt x="137" y="18"/>
                    <a:pt x="137" y="19"/>
                    <a:pt x="137" y="19"/>
                  </a:cubicBezTo>
                  <a:cubicBezTo>
                    <a:pt x="137" y="19"/>
                    <a:pt x="136" y="19"/>
                    <a:pt x="136" y="19"/>
                  </a:cubicBezTo>
                  <a:cubicBezTo>
                    <a:pt x="136" y="20"/>
                    <a:pt x="136" y="20"/>
                    <a:pt x="136" y="21"/>
                  </a:cubicBezTo>
                  <a:cubicBezTo>
                    <a:pt x="136" y="21"/>
                    <a:pt x="136" y="22"/>
                    <a:pt x="136" y="23"/>
                  </a:cubicBezTo>
                  <a:cubicBezTo>
                    <a:pt x="136" y="23"/>
                    <a:pt x="136" y="24"/>
                    <a:pt x="136" y="24"/>
                  </a:cubicBezTo>
                  <a:cubicBezTo>
                    <a:pt x="135" y="24"/>
                    <a:pt x="135" y="24"/>
                    <a:pt x="134" y="24"/>
                  </a:cubicBezTo>
                  <a:cubicBezTo>
                    <a:pt x="134" y="25"/>
                    <a:pt x="134" y="25"/>
                    <a:pt x="134" y="26"/>
                  </a:cubicBezTo>
                  <a:cubicBezTo>
                    <a:pt x="134" y="26"/>
                    <a:pt x="134" y="27"/>
                    <a:pt x="134" y="27"/>
                  </a:cubicBezTo>
                  <a:cubicBezTo>
                    <a:pt x="134" y="28"/>
                    <a:pt x="134" y="28"/>
                    <a:pt x="134" y="29"/>
                  </a:cubicBezTo>
                  <a:cubicBezTo>
                    <a:pt x="134" y="29"/>
                    <a:pt x="133" y="29"/>
                    <a:pt x="133" y="29"/>
                  </a:cubicBezTo>
                  <a:cubicBezTo>
                    <a:pt x="133" y="29"/>
                    <a:pt x="133" y="30"/>
                    <a:pt x="133" y="30"/>
                  </a:cubicBezTo>
                  <a:cubicBezTo>
                    <a:pt x="133" y="30"/>
                    <a:pt x="134" y="30"/>
                    <a:pt x="134" y="30"/>
                  </a:cubicBezTo>
                  <a:cubicBezTo>
                    <a:pt x="134" y="31"/>
                    <a:pt x="134" y="32"/>
                    <a:pt x="134" y="32"/>
                  </a:cubicBezTo>
                  <a:cubicBezTo>
                    <a:pt x="134" y="32"/>
                    <a:pt x="133" y="32"/>
                    <a:pt x="133" y="32"/>
                  </a:cubicBezTo>
                  <a:cubicBezTo>
                    <a:pt x="133" y="33"/>
                    <a:pt x="133" y="33"/>
                    <a:pt x="133" y="34"/>
                  </a:cubicBezTo>
                  <a:cubicBezTo>
                    <a:pt x="132" y="34"/>
                    <a:pt x="132" y="34"/>
                    <a:pt x="131" y="34"/>
                  </a:cubicBezTo>
                  <a:cubicBezTo>
                    <a:pt x="131" y="34"/>
                    <a:pt x="131" y="35"/>
                    <a:pt x="131" y="35"/>
                  </a:cubicBezTo>
                  <a:cubicBezTo>
                    <a:pt x="131" y="36"/>
                    <a:pt x="131" y="36"/>
                    <a:pt x="131" y="37"/>
                  </a:cubicBezTo>
                  <a:cubicBezTo>
                    <a:pt x="132" y="37"/>
                    <a:pt x="132" y="37"/>
                    <a:pt x="133" y="37"/>
                  </a:cubicBezTo>
                  <a:cubicBezTo>
                    <a:pt x="133" y="38"/>
                    <a:pt x="133" y="38"/>
                    <a:pt x="133" y="39"/>
                  </a:cubicBezTo>
                  <a:cubicBezTo>
                    <a:pt x="133" y="39"/>
                    <a:pt x="134" y="39"/>
                    <a:pt x="134" y="39"/>
                  </a:cubicBezTo>
                  <a:cubicBezTo>
                    <a:pt x="135" y="39"/>
                    <a:pt x="135" y="39"/>
                    <a:pt x="136" y="39"/>
                  </a:cubicBezTo>
                  <a:cubicBezTo>
                    <a:pt x="136" y="39"/>
                    <a:pt x="137" y="39"/>
                    <a:pt x="137" y="39"/>
                  </a:cubicBezTo>
                  <a:cubicBezTo>
                    <a:pt x="137" y="39"/>
                    <a:pt x="137" y="40"/>
                    <a:pt x="137" y="40"/>
                  </a:cubicBezTo>
                  <a:cubicBezTo>
                    <a:pt x="138" y="40"/>
                    <a:pt x="139" y="40"/>
                    <a:pt x="139" y="40"/>
                  </a:cubicBezTo>
                  <a:cubicBezTo>
                    <a:pt x="140" y="40"/>
                    <a:pt x="140" y="40"/>
                    <a:pt x="141" y="40"/>
                  </a:cubicBezTo>
                  <a:cubicBezTo>
                    <a:pt x="141" y="40"/>
                    <a:pt x="142" y="40"/>
                    <a:pt x="142" y="40"/>
                  </a:cubicBezTo>
                  <a:cubicBezTo>
                    <a:pt x="143" y="40"/>
                    <a:pt x="143" y="40"/>
                    <a:pt x="144" y="40"/>
                  </a:cubicBezTo>
                  <a:cubicBezTo>
                    <a:pt x="144" y="40"/>
                    <a:pt x="145" y="40"/>
                    <a:pt x="145" y="40"/>
                  </a:cubicBezTo>
                  <a:cubicBezTo>
                    <a:pt x="146" y="40"/>
                    <a:pt x="146" y="40"/>
                    <a:pt x="147" y="40"/>
                  </a:cubicBezTo>
                  <a:cubicBezTo>
                    <a:pt x="147" y="41"/>
                    <a:pt x="147" y="41"/>
                    <a:pt x="147" y="42"/>
                  </a:cubicBezTo>
                  <a:cubicBezTo>
                    <a:pt x="147" y="42"/>
                    <a:pt x="148" y="42"/>
                    <a:pt x="148" y="42"/>
                  </a:cubicBezTo>
                  <a:cubicBezTo>
                    <a:pt x="149" y="42"/>
                    <a:pt x="149" y="42"/>
                    <a:pt x="150" y="42"/>
                  </a:cubicBezTo>
                  <a:cubicBezTo>
                    <a:pt x="150" y="42"/>
                    <a:pt x="150" y="43"/>
                    <a:pt x="150" y="43"/>
                  </a:cubicBezTo>
                  <a:cubicBezTo>
                    <a:pt x="150" y="44"/>
                    <a:pt x="150" y="44"/>
                    <a:pt x="150" y="45"/>
                  </a:cubicBezTo>
                  <a:cubicBezTo>
                    <a:pt x="149" y="45"/>
                    <a:pt x="149" y="45"/>
                    <a:pt x="148" y="45"/>
                  </a:cubicBezTo>
                  <a:cubicBezTo>
                    <a:pt x="148" y="44"/>
                    <a:pt x="148" y="44"/>
                    <a:pt x="148" y="43"/>
                  </a:cubicBezTo>
                  <a:cubicBezTo>
                    <a:pt x="148" y="43"/>
                    <a:pt x="147" y="43"/>
                    <a:pt x="147" y="43"/>
                  </a:cubicBezTo>
                  <a:cubicBezTo>
                    <a:pt x="147" y="44"/>
                    <a:pt x="147" y="44"/>
                    <a:pt x="147" y="45"/>
                  </a:cubicBezTo>
                  <a:cubicBezTo>
                    <a:pt x="146" y="45"/>
                    <a:pt x="146" y="45"/>
                    <a:pt x="145" y="45"/>
                  </a:cubicBezTo>
                  <a:cubicBezTo>
                    <a:pt x="145" y="45"/>
                    <a:pt x="144" y="45"/>
                    <a:pt x="144" y="45"/>
                  </a:cubicBezTo>
                  <a:cubicBezTo>
                    <a:pt x="143" y="45"/>
                    <a:pt x="143" y="45"/>
                    <a:pt x="142" y="45"/>
                  </a:cubicBezTo>
                  <a:cubicBezTo>
                    <a:pt x="142" y="44"/>
                    <a:pt x="142" y="44"/>
                    <a:pt x="142" y="43"/>
                  </a:cubicBezTo>
                  <a:cubicBezTo>
                    <a:pt x="142" y="43"/>
                    <a:pt x="141" y="43"/>
                    <a:pt x="141" y="43"/>
                  </a:cubicBezTo>
                  <a:cubicBezTo>
                    <a:pt x="140" y="43"/>
                    <a:pt x="140" y="43"/>
                    <a:pt x="139" y="43"/>
                  </a:cubicBezTo>
                  <a:cubicBezTo>
                    <a:pt x="139" y="44"/>
                    <a:pt x="139" y="44"/>
                    <a:pt x="139" y="45"/>
                  </a:cubicBezTo>
                  <a:cubicBezTo>
                    <a:pt x="139" y="45"/>
                    <a:pt x="138" y="45"/>
                    <a:pt x="137" y="45"/>
                  </a:cubicBezTo>
                  <a:cubicBezTo>
                    <a:pt x="137" y="46"/>
                    <a:pt x="137" y="46"/>
                    <a:pt x="137" y="47"/>
                  </a:cubicBezTo>
                  <a:cubicBezTo>
                    <a:pt x="137" y="47"/>
                    <a:pt x="136" y="47"/>
                    <a:pt x="136" y="47"/>
                  </a:cubicBezTo>
                  <a:cubicBezTo>
                    <a:pt x="136" y="47"/>
                    <a:pt x="136" y="48"/>
                    <a:pt x="136" y="48"/>
                  </a:cubicBezTo>
                  <a:cubicBezTo>
                    <a:pt x="135" y="48"/>
                    <a:pt x="135" y="48"/>
                    <a:pt x="134" y="48"/>
                  </a:cubicBezTo>
                  <a:cubicBezTo>
                    <a:pt x="134" y="48"/>
                    <a:pt x="133" y="48"/>
                    <a:pt x="133" y="48"/>
                  </a:cubicBezTo>
                  <a:cubicBezTo>
                    <a:pt x="133" y="49"/>
                    <a:pt x="133" y="49"/>
                    <a:pt x="133" y="50"/>
                  </a:cubicBezTo>
                  <a:cubicBezTo>
                    <a:pt x="132" y="50"/>
                    <a:pt x="132" y="50"/>
                    <a:pt x="131" y="50"/>
                  </a:cubicBezTo>
                  <a:cubicBezTo>
                    <a:pt x="131" y="50"/>
                    <a:pt x="131" y="51"/>
                    <a:pt x="131" y="52"/>
                  </a:cubicBezTo>
                  <a:cubicBezTo>
                    <a:pt x="131" y="52"/>
                    <a:pt x="130" y="52"/>
                    <a:pt x="130" y="52"/>
                  </a:cubicBezTo>
                  <a:cubicBezTo>
                    <a:pt x="130" y="52"/>
                    <a:pt x="130" y="53"/>
                    <a:pt x="130" y="53"/>
                  </a:cubicBezTo>
                  <a:cubicBezTo>
                    <a:pt x="130" y="54"/>
                    <a:pt x="130" y="54"/>
                    <a:pt x="130" y="55"/>
                  </a:cubicBezTo>
                  <a:cubicBezTo>
                    <a:pt x="129" y="55"/>
                    <a:pt x="129" y="55"/>
                    <a:pt x="128" y="55"/>
                  </a:cubicBezTo>
                  <a:cubicBezTo>
                    <a:pt x="128" y="55"/>
                    <a:pt x="127" y="55"/>
                    <a:pt x="126" y="55"/>
                  </a:cubicBezTo>
                  <a:cubicBezTo>
                    <a:pt x="126" y="55"/>
                    <a:pt x="125" y="55"/>
                    <a:pt x="125" y="55"/>
                  </a:cubicBezTo>
                  <a:cubicBezTo>
                    <a:pt x="125" y="54"/>
                    <a:pt x="125" y="54"/>
                    <a:pt x="125" y="53"/>
                  </a:cubicBezTo>
                  <a:cubicBezTo>
                    <a:pt x="125" y="53"/>
                    <a:pt x="126" y="53"/>
                    <a:pt x="126" y="53"/>
                  </a:cubicBezTo>
                  <a:cubicBezTo>
                    <a:pt x="127" y="53"/>
                    <a:pt x="128" y="53"/>
                    <a:pt x="128" y="53"/>
                  </a:cubicBezTo>
                  <a:cubicBezTo>
                    <a:pt x="128" y="53"/>
                    <a:pt x="128" y="52"/>
                    <a:pt x="128" y="52"/>
                  </a:cubicBezTo>
                  <a:cubicBezTo>
                    <a:pt x="128" y="51"/>
                    <a:pt x="128" y="50"/>
                    <a:pt x="128" y="50"/>
                  </a:cubicBezTo>
                  <a:cubicBezTo>
                    <a:pt x="129" y="50"/>
                    <a:pt x="129" y="50"/>
                    <a:pt x="130" y="50"/>
                  </a:cubicBezTo>
                  <a:cubicBezTo>
                    <a:pt x="130" y="49"/>
                    <a:pt x="130" y="49"/>
                    <a:pt x="130" y="48"/>
                  </a:cubicBezTo>
                  <a:cubicBezTo>
                    <a:pt x="130" y="48"/>
                    <a:pt x="131" y="48"/>
                    <a:pt x="131" y="48"/>
                  </a:cubicBezTo>
                  <a:cubicBezTo>
                    <a:pt x="131" y="48"/>
                    <a:pt x="131" y="47"/>
                    <a:pt x="131" y="47"/>
                  </a:cubicBezTo>
                  <a:cubicBezTo>
                    <a:pt x="131" y="46"/>
                    <a:pt x="131" y="46"/>
                    <a:pt x="131" y="45"/>
                  </a:cubicBezTo>
                  <a:cubicBezTo>
                    <a:pt x="131" y="45"/>
                    <a:pt x="130" y="45"/>
                    <a:pt x="130" y="45"/>
                  </a:cubicBezTo>
                  <a:cubicBezTo>
                    <a:pt x="129" y="45"/>
                    <a:pt x="129" y="45"/>
                    <a:pt x="128" y="45"/>
                  </a:cubicBezTo>
                  <a:cubicBezTo>
                    <a:pt x="128" y="45"/>
                    <a:pt x="127" y="45"/>
                    <a:pt x="126" y="45"/>
                  </a:cubicBezTo>
                  <a:cubicBezTo>
                    <a:pt x="126" y="46"/>
                    <a:pt x="126" y="46"/>
                    <a:pt x="126" y="47"/>
                  </a:cubicBezTo>
                  <a:cubicBezTo>
                    <a:pt x="126" y="47"/>
                    <a:pt x="126" y="48"/>
                    <a:pt x="126" y="48"/>
                  </a:cubicBezTo>
                  <a:cubicBezTo>
                    <a:pt x="126" y="48"/>
                    <a:pt x="125" y="48"/>
                    <a:pt x="125" y="48"/>
                  </a:cubicBezTo>
                  <a:cubicBezTo>
                    <a:pt x="124" y="48"/>
                    <a:pt x="124" y="48"/>
                    <a:pt x="123" y="48"/>
                  </a:cubicBezTo>
                  <a:cubicBezTo>
                    <a:pt x="123" y="48"/>
                    <a:pt x="122" y="48"/>
                    <a:pt x="122" y="48"/>
                  </a:cubicBezTo>
                  <a:cubicBezTo>
                    <a:pt x="121" y="48"/>
                    <a:pt x="121" y="48"/>
                    <a:pt x="120" y="48"/>
                  </a:cubicBezTo>
                  <a:cubicBezTo>
                    <a:pt x="120" y="49"/>
                    <a:pt x="120" y="49"/>
                    <a:pt x="120" y="50"/>
                  </a:cubicBezTo>
                  <a:cubicBezTo>
                    <a:pt x="120" y="50"/>
                    <a:pt x="120" y="51"/>
                    <a:pt x="120" y="52"/>
                  </a:cubicBezTo>
                  <a:cubicBezTo>
                    <a:pt x="121" y="52"/>
                    <a:pt x="121" y="52"/>
                    <a:pt x="122" y="52"/>
                  </a:cubicBezTo>
                  <a:cubicBezTo>
                    <a:pt x="122" y="52"/>
                    <a:pt x="122" y="53"/>
                    <a:pt x="122" y="53"/>
                  </a:cubicBezTo>
                  <a:cubicBezTo>
                    <a:pt x="122" y="54"/>
                    <a:pt x="122" y="54"/>
                    <a:pt x="122" y="55"/>
                  </a:cubicBezTo>
                  <a:cubicBezTo>
                    <a:pt x="122" y="55"/>
                    <a:pt x="122" y="56"/>
                    <a:pt x="122" y="56"/>
                  </a:cubicBezTo>
                  <a:cubicBezTo>
                    <a:pt x="121" y="56"/>
                    <a:pt x="121" y="56"/>
                    <a:pt x="120" y="56"/>
                  </a:cubicBezTo>
                  <a:cubicBezTo>
                    <a:pt x="120" y="57"/>
                    <a:pt x="120" y="57"/>
                    <a:pt x="120" y="58"/>
                  </a:cubicBezTo>
                  <a:cubicBezTo>
                    <a:pt x="120" y="58"/>
                    <a:pt x="119" y="58"/>
                    <a:pt x="119" y="58"/>
                  </a:cubicBezTo>
                  <a:cubicBezTo>
                    <a:pt x="119" y="57"/>
                    <a:pt x="119" y="57"/>
                    <a:pt x="119" y="56"/>
                  </a:cubicBezTo>
                  <a:cubicBezTo>
                    <a:pt x="119" y="56"/>
                    <a:pt x="119" y="55"/>
                    <a:pt x="119" y="55"/>
                  </a:cubicBezTo>
                  <a:cubicBezTo>
                    <a:pt x="118" y="55"/>
                    <a:pt x="118" y="55"/>
                    <a:pt x="117" y="55"/>
                  </a:cubicBezTo>
                  <a:cubicBezTo>
                    <a:pt x="117" y="54"/>
                    <a:pt x="117" y="54"/>
                    <a:pt x="117" y="53"/>
                  </a:cubicBezTo>
                  <a:cubicBezTo>
                    <a:pt x="117" y="53"/>
                    <a:pt x="117" y="52"/>
                    <a:pt x="117" y="52"/>
                  </a:cubicBezTo>
                  <a:cubicBezTo>
                    <a:pt x="117" y="52"/>
                    <a:pt x="116" y="52"/>
                    <a:pt x="116" y="52"/>
                  </a:cubicBezTo>
                  <a:cubicBezTo>
                    <a:pt x="115" y="52"/>
                    <a:pt x="114" y="52"/>
                    <a:pt x="114" y="52"/>
                  </a:cubicBezTo>
                  <a:cubicBezTo>
                    <a:pt x="114" y="51"/>
                    <a:pt x="114" y="50"/>
                    <a:pt x="114" y="50"/>
                  </a:cubicBezTo>
                  <a:cubicBezTo>
                    <a:pt x="113" y="50"/>
                    <a:pt x="113" y="50"/>
                    <a:pt x="112" y="50"/>
                  </a:cubicBezTo>
                  <a:cubicBezTo>
                    <a:pt x="112" y="50"/>
                    <a:pt x="111" y="50"/>
                    <a:pt x="111" y="50"/>
                  </a:cubicBezTo>
                  <a:cubicBezTo>
                    <a:pt x="111" y="49"/>
                    <a:pt x="111" y="49"/>
                    <a:pt x="111" y="48"/>
                  </a:cubicBezTo>
                  <a:cubicBezTo>
                    <a:pt x="110" y="48"/>
                    <a:pt x="110" y="48"/>
                    <a:pt x="109" y="48"/>
                  </a:cubicBezTo>
                  <a:cubicBezTo>
                    <a:pt x="109" y="48"/>
                    <a:pt x="108" y="48"/>
                    <a:pt x="108" y="48"/>
                  </a:cubicBezTo>
                  <a:cubicBezTo>
                    <a:pt x="107" y="48"/>
                    <a:pt x="107" y="48"/>
                    <a:pt x="106" y="48"/>
                  </a:cubicBezTo>
                  <a:cubicBezTo>
                    <a:pt x="106" y="48"/>
                    <a:pt x="105" y="48"/>
                    <a:pt x="105" y="48"/>
                  </a:cubicBezTo>
                  <a:cubicBezTo>
                    <a:pt x="104" y="48"/>
                    <a:pt x="104" y="48"/>
                    <a:pt x="103" y="48"/>
                  </a:cubicBezTo>
                  <a:cubicBezTo>
                    <a:pt x="103" y="48"/>
                    <a:pt x="102" y="48"/>
                    <a:pt x="102" y="48"/>
                  </a:cubicBezTo>
                  <a:cubicBezTo>
                    <a:pt x="102" y="48"/>
                    <a:pt x="102" y="47"/>
                    <a:pt x="102" y="47"/>
                  </a:cubicBezTo>
                  <a:cubicBezTo>
                    <a:pt x="101" y="47"/>
                    <a:pt x="100" y="47"/>
                    <a:pt x="100" y="47"/>
                  </a:cubicBezTo>
                  <a:cubicBezTo>
                    <a:pt x="99" y="47"/>
                    <a:pt x="99" y="47"/>
                    <a:pt x="98" y="47"/>
                  </a:cubicBezTo>
                  <a:cubicBezTo>
                    <a:pt x="98" y="47"/>
                    <a:pt x="97" y="47"/>
                    <a:pt x="97" y="47"/>
                  </a:cubicBezTo>
                  <a:cubicBezTo>
                    <a:pt x="97" y="46"/>
                    <a:pt x="97" y="46"/>
                    <a:pt x="97" y="45"/>
                  </a:cubicBezTo>
                  <a:cubicBezTo>
                    <a:pt x="97" y="44"/>
                    <a:pt x="97" y="44"/>
                    <a:pt x="97" y="43"/>
                  </a:cubicBezTo>
                  <a:cubicBezTo>
                    <a:pt x="96" y="43"/>
                    <a:pt x="96" y="43"/>
                    <a:pt x="95" y="43"/>
                  </a:cubicBezTo>
                  <a:cubicBezTo>
                    <a:pt x="95" y="43"/>
                    <a:pt x="94" y="43"/>
                    <a:pt x="94" y="43"/>
                  </a:cubicBezTo>
                  <a:cubicBezTo>
                    <a:pt x="93" y="43"/>
                    <a:pt x="93" y="43"/>
                    <a:pt x="92" y="43"/>
                  </a:cubicBezTo>
                  <a:cubicBezTo>
                    <a:pt x="92" y="43"/>
                    <a:pt x="92" y="42"/>
                    <a:pt x="92" y="42"/>
                  </a:cubicBezTo>
                  <a:cubicBezTo>
                    <a:pt x="92" y="42"/>
                    <a:pt x="91" y="42"/>
                    <a:pt x="90" y="42"/>
                  </a:cubicBezTo>
                  <a:cubicBezTo>
                    <a:pt x="90" y="42"/>
                    <a:pt x="90" y="43"/>
                    <a:pt x="90" y="43"/>
                  </a:cubicBezTo>
                  <a:cubicBezTo>
                    <a:pt x="90" y="43"/>
                    <a:pt x="89" y="43"/>
                    <a:pt x="89" y="43"/>
                  </a:cubicBezTo>
                  <a:cubicBezTo>
                    <a:pt x="88" y="43"/>
                    <a:pt x="88" y="43"/>
                    <a:pt x="87" y="43"/>
                  </a:cubicBezTo>
                  <a:cubicBezTo>
                    <a:pt x="87" y="43"/>
                    <a:pt x="86" y="43"/>
                    <a:pt x="86" y="43"/>
                  </a:cubicBezTo>
                  <a:cubicBezTo>
                    <a:pt x="85" y="43"/>
                    <a:pt x="85" y="43"/>
                    <a:pt x="84" y="43"/>
                  </a:cubicBezTo>
                  <a:cubicBezTo>
                    <a:pt x="84" y="43"/>
                    <a:pt x="83" y="43"/>
                    <a:pt x="83" y="43"/>
                  </a:cubicBezTo>
                  <a:cubicBezTo>
                    <a:pt x="82" y="43"/>
                    <a:pt x="82" y="43"/>
                    <a:pt x="81" y="43"/>
                  </a:cubicBezTo>
                  <a:cubicBezTo>
                    <a:pt x="81" y="44"/>
                    <a:pt x="81" y="44"/>
                    <a:pt x="81" y="45"/>
                  </a:cubicBezTo>
                  <a:cubicBezTo>
                    <a:pt x="81" y="45"/>
                    <a:pt x="80" y="45"/>
                    <a:pt x="80" y="45"/>
                  </a:cubicBezTo>
                  <a:cubicBezTo>
                    <a:pt x="80" y="46"/>
                    <a:pt x="80" y="46"/>
                    <a:pt x="80" y="47"/>
                  </a:cubicBezTo>
                  <a:cubicBezTo>
                    <a:pt x="79" y="47"/>
                    <a:pt x="79" y="47"/>
                    <a:pt x="78" y="47"/>
                  </a:cubicBezTo>
                  <a:cubicBezTo>
                    <a:pt x="77" y="47"/>
                    <a:pt x="77" y="47"/>
                    <a:pt x="76" y="47"/>
                  </a:cubicBezTo>
                  <a:cubicBezTo>
                    <a:pt x="76" y="47"/>
                    <a:pt x="75" y="47"/>
                    <a:pt x="75" y="47"/>
                  </a:cubicBezTo>
                  <a:cubicBezTo>
                    <a:pt x="75" y="47"/>
                    <a:pt x="75" y="48"/>
                    <a:pt x="75" y="48"/>
                  </a:cubicBezTo>
                  <a:cubicBezTo>
                    <a:pt x="74" y="48"/>
                    <a:pt x="74" y="48"/>
                    <a:pt x="73" y="48"/>
                  </a:cubicBezTo>
                  <a:cubicBezTo>
                    <a:pt x="73" y="48"/>
                    <a:pt x="72" y="48"/>
                    <a:pt x="72" y="48"/>
                  </a:cubicBezTo>
                  <a:cubicBezTo>
                    <a:pt x="72" y="49"/>
                    <a:pt x="72" y="49"/>
                    <a:pt x="72" y="50"/>
                  </a:cubicBezTo>
                  <a:cubicBezTo>
                    <a:pt x="71" y="50"/>
                    <a:pt x="71" y="50"/>
                    <a:pt x="70" y="50"/>
                  </a:cubicBezTo>
                  <a:cubicBezTo>
                    <a:pt x="70" y="50"/>
                    <a:pt x="69" y="50"/>
                    <a:pt x="69" y="50"/>
                  </a:cubicBezTo>
                  <a:cubicBezTo>
                    <a:pt x="69" y="50"/>
                    <a:pt x="69" y="51"/>
                    <a:pt x="69" y="52"/>
                  </a:cubicBezTo>
                  <a:cubicBezTo>
                    <a:pt x="69" y="52"/>
                    <a:pt x="69" y="53"/>
                    <a:pt x="69" y="53"/>
                  </a:cubicBezTo>
                  <a:cubicBezTo>
                    <a:pt x="68" y="53"/>
                    <a:pt x="68" y="53"/>
                    <a:pt x="67" y="53"/>
                  </a:cubicBezTo>
                  <a:cubicBezTo>
                    <a:pt x="67" y="54"/>
                    <a:pt x="67" y="54"/>
                    <a:pt x="67" y="55"/>
                  </a:cubicBezTo>
                  <a:cubicBezTo>
                    <a:pt x="68" y="55"/>
                    <a:pt x="68" y="55"/>
                    <a:pt x="69" y="55"/>
                  </a:cubicBezTo>
                  <a:cubicBezTo>
                    <a:pt x="69" y="55"/>
                    <a:pt x="69" y="56"/>
                    <a:pt x="69" y="56"/>
                  </a:cubicBezTo>
                  <a:cubicBezTo>
                    <a:pt x="69" y="57"/>
                    <a:pt x="69" y="57"/>
                    <a:pt x="69" y="58"/>
                  </a:cubicBezTo>
                  <a:cubicBezTo>
                    <a:pt x="68" y="58"/>
                    <a:pt x="68" y="58"/>
                    <a:pt x="67" y="58"/>
                  </a:cubicBezTo>
                  <a:cubicBezTo>
                    <a:pt x="67" y="58"/>
                    <a:pt x="67" y="59"/>
                    <a:pt x="67" y="60"/>
                  </a:cubicBezTo>
                  <a:cubicBezTo>
                    <a:pt x="67" y="60"/>
                    <a:pt x="67" y="61"/>
                    <a:pt x="67" y="61"/>
                  </a:cubicBezTo>
                  <a:cubicBezTo>
                    <a:pt x="67" y="62"/>
                    <a:pt x="67" y="62"/>
                    <a:pt x="67" y="63"/>
                  </a:cubicBezTo>
                  <a:cubicBezTo>
                    <a:pt x="66" y="63"/>
                    <a:pt x="66" y="63"/>
                    <a:pt x="65" y="63"/>
                  </a:cubicBezTo>
                  <a:cubicBezTo>
                    <a:pt x="65" y="63"/>
                    <a:pt x="65" y="64"/>
                    <a:pt x="65" y="64"/>
                  </a:cubicBezTo>
                  <a:cubicBezTo>
                    <a:pt x="65" y="64"/>
                    <a:pt x="64" y="64"/>
                    <a:pt x="64" y="64"/>
                  </a:cubicBezTo>
                  <a:cubicBezTo>
                    <a:pt x="64" y="65"/>
                    <a:pt x="64" y="66"/>
                    <a:pt x="64" y="66"/>
                  </a:cubicBezTo>
                  <a:cubicBezTo>
                    <a:pt x="63" y="66"/>
                    <a:pt x="63" y="66"/>
                    <a:pt x="62" y="66"/>
                  </a:cubicBezTo>
                  <a:cubicBezTo>
                    <a:pt x="62" y="67"/>
                    <a:pt x="62" y="67"/>
                    <a:pt x="62" y="68"/>
                  </a:cubicBezTo>
                  <a:cubicBezTo>
                    <a:pt x="62" y="68"/>
                    <a:pt x="62" y="69"/>
                    <a:pt x="62" y="69"/>
                  </a:cubicBezTo>
                  <a:cubicBezTo>
                    <a:pt x="62" y="69"/>
                    <a:pt x="61" y="69"/>
                    <a:pt x="61" y="69"/>
                  </a:cubicBezTo>
                  <a:cubicBezTo>
                    <a:pt x="61" y="70"/>
                    <a:pt x="61" y="70"/>
                    <a:pt x="61" y="71"/>
                  </a:cubicBezTo>
                  <a:cubicBezTo>
                    <a:pt x="60" y="71"/>
                    <a:pt x="60" y="71"/>
                    <a:pt x="59" y="71"/>
                  </a:cubicBezTo>
                  <a:cubicBezTo>
                    <a:pt x="59" y="71"/>
                    <a:pt x="58" y="71"/>
                    <a:pt x="58" y="71"/>
                  </a:cubicBezTo>
                  <a:cubicBezTo>
                    <a:pt x="58" y="71"/>
                    <a:pt x="58" y="72"/>
                    <a:pt x="58" y="72"/>
                  </a:cubicBezTo>
                  <a:cubicBezTo>
                    <a:pt x="58" y="73"/>
                    <a:pt x="58" y="74"/>
                    <a:pt x="58" y="74"/>
                  </a:cubicBezTo>
                  <a:cubicBezTo>
                    <a:pt x="57" y="74"/>
                    <a:pt x="57" y="74"/>
                    <a:pt x="56" y="74"/>
                  </a:cubicBezTo>
                  <a:cubicBezTo>
                    <a:pt x="56" y="74"/>
                    <a:pt x="55" y="74"/>
                    <a:pt x="55" y="74"/>
                  </a:cubicBezTo>
                  <a:cubicBezTo>
                    <a:pt x="55" y="75"/>
                    <a:pt x="55" y="75"/>
                    <a:pt x="55" y="76"/>
                  </a:cubicBezTo>
                  <a:cubicBezTo>
                    <a:pt x="54" y="76"/>
                    <a:pt x="53" y="76"/>
                    <a:pt x="53" y="76"/>
                  </a:cubicBezTo>
                  <a:cubicBezTo>
                    <a:pt x="53" y="76"/>
                    <a:pt x="53" y="77"/>
                    <a:pt x="53" y="77"/>
                  </a:cubicBezTo>
                  <a:cubicBezTo>
                    <a:pt x="52" y="77"/>
                    <a:pt x="52" y="77"/>
                    <a:pt x="51" y="77"/>
                  </a:cubicBezTo>
                  <a:cubicBezTo>
                    <a:pt x="51" y="78"/>
                    <a:pt x="51" y="78"/>
                    <a:pt x="51" y="79"/>
                  </a:cubicBezTo>
                  <a:cubicBezTo>
                    <a:pt x="51" y="79"/>
                    <a:pt x="51" y="80"/>
                    <a:pt x="51" y="81"/>
                  </a:cubicBezTo>
                  <a:cubicBezTo>
                    <a:pt x="51" y="81"/>
                    <a:pt x="51" y="82"/>
                    <a:pt x="51" y="82"/>
                  </a:cubicBezTo>
                  <a:cubicBezTo>
                    <a:pt x="51" y="83"/>
                    <a:pt x="51" y="83"/>
                    <a:pt x="51" y="84"/>
                  </a:cubicBezTo>
                  <a:cubicBezTo>
                    <a:pt x="51" y="84"/>
                    <a:pt x="51" y="85"/>
                    <a:pt x="51" y="85"/>
                  </a:cubicBezTo>
                  <a:cubicBezTo>
                    <a:pt x="51" y="86"/>
                    <a:pt x="51" y="86"/>
                    <a:pt x="51" y="87"/>
                  </a:cubicBezTo>
                  <a:cubicBezTo>
                    <a:pt x="52" y="87"/>
                    <a:pt x="52" y="87"/>
                    <a:pt x="53" y="87"/>
                  </a:cubicBezTo>
                  <a:cubicBezTo>
                    <a:pt x="53" y="87"/>
                    <a:pt x="53" y="88"/>
                    <a:pt x="53" y="89"/>
                  </a:cubicBezTo>
                  <a:cubicBezTo>
                    <a:pt x="53" y="89"/>
                    <a:pt x="53" y="90"/>
                    <a:pt x="53" y="90"/>
                  </a:cubicBezTo>
                  <a:cubicBezTo>
                    <a:pt x="53" y="91"/>
                    <a:pt x="53" y="91"/>
                    <a:pt x="53" y="92"/>
                  </a:cubicBezTo>
                  <a:cubicBezTo>
                    <a:pt x="53" y="92"/>
                    <a:pt x="54" y="92"/>
                    <a:pt x="55" y="92"/>
                  </a:cubicBezTo>
                  <a:cubicBezTo>
                    <a:pt x="55" y="92"/>
                    <a:pt x="55" y="93"/>
                    <a:pt x="55" y="93"/>
                  </a:cubicBezTo>
                  <a:cubicBezTo>
                    <a:pt x="55" y="93"/>
                    <a:pt x="56" y="93"/>
                    <a:pt x="56" y="93"/>
                  </a:cubicBezTo>
                  <a:cubicBezTo>
                    <a:pt x="57" y="93"/>
                    <a:pt x="57" y="93"/>
                    <a:pt x="58" y="93"/>
                  </a:cubicBezTo>
                  <a:cubicBezTo>
                    <a:pt x="58" y="93"/>
                    <a:pt x="59" y="93"/>
                    <a:pt x="59" y="93"/>
                  </a:cubicBezTo>
                  <a:cubicBezTo>
                    <a:pt x="60" y="93"/>
                    <a:pt x="60" y="93"/>
                    <a:pt x="61" y="93"/>
                  </a:cubicBezTo>
                  <a:cubicBezTo>
                    <a:pt x="61" y="94"/>
                    <a:pt x="61" y="95"/>
                    <a:pt x="61" y="95"/>
                  </a:cubicBezTo>
                  <a:cubicBezTo>
                    <a:pt x="60" y="95"/>
                    <a:pt x="60" y="95"/>
                    <a:pt x="59" y="95"/>
                  </a:cubicBezTo>
                  <a:cubicBezTo>
                    <a:pt x="59" y="95"/>
                    <a:pt x="58" y="95"/>
                    <a:pt x="58" y="95"/>
                  </a:cubicBezTo>
                  <a:cubicBezTo>
                    <a:pt x="58" y="96"/>
                    <a:pt x="58" y="96"/>
                    <a:pt x="58" y="97"/>
                  </a:cubicBezTo>
                  <a:cubicBezTo>
                    <a:pt x="58" y="97"/>
                    <a:pt x="58" y="98"/>
                    <a:pt x="58" y="98"/>
                  </a:cubicBezTo>
                  <a:cubicBezTo>
                    <a:pt x="58" y="99"/>
                    <a:pt x="58" y="99"/>
                    <a:pt x="58" y="100"/>
                  </a:cubicBezTo>
                  <a:cubicBezTo>
                    <a:pt x="58" y="100"/>
                    <a:pt x="58" y="101"/>
                    <a:pt x="58" y="102"/>
                  </a:cubicBezTo>
                  <a:cubicBezTo>
                    <a:pt x="58" y="102"/>
                    <a:pt x="58" y="103"/>
                    <a:pt x="58" y="103"/>
                  </a:cubicBezTo>
                  <a:cubicBezTo>
                    <a:pt x="58" y="103"/>
                    <a:pt x="59" y="103"/>
                    <a:pt x="59" y="103"/>
                  </a:cubicBezTo>
                  <a:cubicBezTo>
                    <a:pt x="59" y="104"/>
                    <a:pt x="59" y="104"/>
                    <a:pt x="59" y="105"/>
                  </a:cubicBezTo>
                  <a:cubicBezTo>
                    <a:pt x="59" y="105"/>
                    <a:pt x="59" y="106"/>
                    <a:pt x="59" y="106"/>
                  </a:cubicBezTo>
                  <a:cubicBezTo>
                    <a:pt x="59" y="106"/>
                    <a:pt x="58" y="106"/>
                    <a:pt x="58" y="106"/>
                  </a:cubicBezTo>
                  <a:cubicBezTo>
                    <a:pt x="57" y="106"/>
                    <a:pt x="57" y="106"/>
                    <a:pt x="56" y="106"/>
                  </a:cubicBezTo>
                  <a:cubicBezTo>
                    <a:pt x="56" y="107"/>
                    <a:pt x="56" y="107"/>
                    <a:pt x="56" y="108"/>
                  </a:cubicBezTo>
                  <a:cubicBezTo>
                    <a:pt x="56" y="108"/>
                    <a:pt x="55" y="108"/>
                    <a:pt x="55" y="108"/>
                  </a:cubicBezTo>
                  <a:cubicBezTo>
                    <a:pt x="54" y="108"/>
                    <a:pt x="53" y="108"/>
                    <a:pt x="53" y="108"/>
                  </a:cubicBezTo>
                  <a:cubicBezTo>
                    <a:pt x="53" y="108"/>
                    <a:pt x="53" y="109"/>
                    <a:pt x="53" y="110"/>
                  </a:cubicBezTo>
                  <a:cubicBezTo>
                    <a:pt x="52" y="110"/>
                    <a:pt x="52" y="110"/>
                    <a:pt x="51" y="110"/>
                  </a:cubicBezTo>
                  <a:cubicBezTo>
                    <a:pt x="51" y="110"/>
                    <a:pt x="51" y="111"/>
                    <a:pt x="51" y="111"/>
                  </a:cubicBezTo>
                  <a:cubicBezTo>
                    <a:pt x="51" y="111"/>
                    <a:pt x="50" y="111"/>
                    <a:pt x="50" y="111"/>
                  </a:cubicBezTo>
                  <a:cubicBezTo>
                    <a:pt x="50" y="112"/>
                    <a:pt x="50" y="112"/>
                    <a:pt x="50" y="113"/>
                  </a:cubicBezTo>
                  <a:cubicBezTo>
                    <a:pt x="49" y="113"/>
                    <a:pt x="49" y="113"/>
                    <a:pt x="48" y="113"/>
                  </a:cubicBezTo>
                  <a:cubicBezTo>
                    <a:pt x="48" y="113"/>
                    <a:pt x="48" y="114"/>
                    <a:pt x="48" y="114"/>
                  </a:cubicBezTo>
                  <a:cubicBezTo>
                    <a:pt x="48" y="115"/>
                    <a:pt x="48" y="116"/>
                    <a:pt x="48" y="116"/>
                  </a:cubicBezTo>
                  <a:cubicBezTo>
                    <a:pt x="48" y="116"/>
                    <a:pt x="47" y="116"/>
                    <a:pt x="47" y="116"/>
                  </a:cubicBezTo>
                  <a:cubicBezTo>
                    <a:pt x="46" y="116"/>
                    <a:pt x="46" y="116"/>
                    <a:pt x="45" y="116"/>
                  </a:cubicBezTo>
                  <a:cubicBezTo>
                    <a:pt x="45" y="116"/>
                    <a:pt x="45" y="115"/>
                    <a:pt x="45" y="114"/>
                  </a:cubicBezTo>
                  <a:cubicBezTo>
                    <a:pt x="45" y="114"/>
                    <a:pt x="45" y="113"/>
                    <a:pt x="45" y="113"/>
                  </a:cubicBezTo>
                  <a:cubicBezTo>
                    <a:pt x="46" y="113"/>
                    <a:pt x="46" y="113"/>
                    <a:pt x="47" y="113"/>
                  </a:cubicBezTo>
                  <a:cubicBezTo>
                    <a:pt x="47" y="112"/>
                    <a:pt x="47" y="112"/>
                    <a:pt x="47" y="111"/>
                  </a:cubicBezTo>
                  <a:cubicBezTo>
                    <a:pt x="46" y="111"/>
                    <a:pt x="46" y="111"/>
                    <a:pt x="45" y="111"/>
                  </a:cubicBezTo>
                  <a:cubicBezTo>
                    <a:pt x="45" y="111"/>
                    <a:pt x="45" y="110"/>
                    <a:pt x="45" y="110"/>
                  </a:cubicBezTo>
                  <a:cubicBezTo>
                    <a:pt x="45" y="110"/>
                    <a:pt x="44" y="110"/>
                    <a:pt x="44" y="110"/>
                  </a:cubicBezTo>
                  <a:cubicBezTo>
                    <a:pt x="44" y="109"/>
                    <a:pt x="44" y="108"/>
                    <a:pt x="44" y="108"/>
                  </a:cubicBezTo>
                  <a:cubicBezTo>
                    <a:pt x="43" y="108"/>
                    <a:pt x="43" y="108"/>
                    <a:pt x="42" y="108"/>
                  </a:cubicBezTo>
                  <a:cubicBezTo>
                    <a:pt x="42" y="107"/>
                    <a:pt x="42" y="107"/>
                    <a:pt x="42" y="106"/>
                  </a:cubicBezTo>
                  <a:cubicBezTo>
                    <a:pt x="42" y="106"/>
                    <a:pt x="42" y="105"/>
                    <a:pt x="42" y="105"/>
                  </a:cubicBezTo>
                  <a:cubicBezTo>
                    <a:pt x="42" y="105"/>
                    <a:pt x="41" y="105"/>
                    <a:pt x="41" y="105"/>
                  </a:cubicBezTo>
                  <a:cubicBezTo>
                    <a:pt x="41" y="104"/>
                    <a:pt x="41" y="104"/>
                    <a:pt x="41" y="103"/>
                  </a:cubicBezTo>
                  <a:cubicBezTo>
                    <a:pt x="40" y="103"/>
                    <a:pt x="39" y="103"/>
                    <a:pt x="39" y="103"/>
                  </a:cubicBezTo>
                  <a:cubicBezTo>
                    <a:pt x="39" y="103"/>
                    <a:pt x="39" y="102"/>
                    <a:pt x="39" y="102"/>
                  </a:cubicBezTo>
                  <a:cubicBezTo>
                    <a:pt x="39" y="101"/>
                    <a:pt x="39" y="100"/>
                    <a:pt x="39" y="100"/>
                  </a:cubicBezTo>
                  <a:cubicBezTo>
                    <a:pt x="38" y="100"/>
                    <a:pt x="38" y="100"/>
                    <a:pt x="37" y="100"/>
                  </a:cubicBezTo>
                  <a:cubicBezTo>
                    <a:pt x="37" y="99"/>
                    <a:pt x="37" y="99"/>
                    <a:pt x="37" y="98"/>
                  </a:cubicBezTo>
                  <a:cubicBezTo>
                    <a:pt x="38" y="98"/>
                    <a:pt x="38" y="98"/>
                    <a:pt x="39" y="98"/>
                  </a:cubicBezTo>
                  <a:cubicBezTo>
                    <a:pt x="39" y="98"/>
                    <a:pt x="39" y="97"/>
                    <a:pt x="39" y="97"/>
                  </a:cubicBezTo>
                  <a:cubicBezTo>
                    <a:pt x="39" y="96"/>
                    <a:pt x="39" y="96"/>
                    <a:pt x="39" y="95"/>
                  </a:cubicBezTo>
                  <a:cubicBezTo>
                    <a:pt x="39" y="95"/>
                    <a:pt x="39" y="94"/>
                    <a:pt x="39" y="93"/>
                  </a:cubicBezTo>
                  <a:cubicBezTo>
                    <a:pt x="38" y="93"/>
                    <a:pt x="38" y="93"/>
                    <a:pt x="37" y="93"/>
                  </a:cubicBezTo>
                  <a:cubicBezTo>
                    <a:pt x="37" y="93"/>
                    <a:pt x="37" y="92"/>
                    <a:pt x="37" y="92"/>
                  </a:cubicBezTo>
                  <a:cubicBezTo>
                    <a:pt x="37" y="92"/>
                    <a:pt x="36" y="92"/>
                    <a:pt x="36" y="92"/>
                  </a:cubicBezTo>
                  <a:cubicBezTo>
                    <a:pt x="36" y="91"/>
                    <a:pt x="36" y="91"/>
                    <a:pt x="36" y="90"/>
                  </a:cubicBezTo>
                  <a:cubicBezTo>
                    <a:pt x="35" y="90"/>
                    <a:pt x="35" y="90"/>
                    <a:pt x="34" y="90"/>
                  </a:cubicBezTo>
                  <a:cubicBezTo>
                    <a:pt x="34" y="90"/>
                    <a:pt x="33" y="90"/>
                    <a:pt x="33" y="90"/>
                  </a:cubicBezTo>
                  <a:cubicBezTo>
                    <a:pt x="33" y="91"/>
                    <a:pt x="33" y="91"/>
                    <a:pt x="33" y="92"/>
                  </a:cubicBezTo>
                  <a:cubicBezTo>
                    <a:pt x="32" y="92"/>
                    <a:pt x="32" y="92"/>
                    <a:pt x="31" y="92"/>
                  </a:cubicBezTo>
                  <a:cubicBezTo>
                    <a:pt x="31" y="92"/>
                    <a:pt x="31" y="93"/>
                    <a:pt x="31" y="93"/>
                  </a:cubicBezTo>
                  <a:cubicBezTo>
                    <a:pt x="31" y="93"/>
                    <a:pt x="30" y="93"/>
                    <a:pt x="29" y="93"/>
                  </a:cubicBezTo>
                  <a:cubicBezTo>
                    <a:pt x="29" y="93"/>
                    <a:pt x="29" y="92"/>
                    <a:pt x="29" y="92"/>
                  </a:cubicBezTo>
                  <a:cubicBezTo>
                    <a:pt x="29" y="91"/>
                    <a:pt x="29" y="91"/>
                    <a:pt x="29" y="90"/>
                  </a:cubicBezTo>
                  <a:cubicBezTo>
                    <a:pt x="29" y="90"/>
                    <a:pt x="28" y="90"/>
                    <a:pt x="28" y="90"/>
                  </a:cubicBezTo>
                  <a:cubicBezTo>
                    <a:pt x="28" y="91"/>
                    <a:pt x="28" y="91"/>
                    <a:pt x="28" y="92"/>
                  </a:cubicBezTo>
                  <a:cubicBezTo>
                    <a:pt x="27" y="92"/>
                    <a:pt x="27" y="92"/>
                    <a:pt x="26" y="92"/>
                  </a:cubicBezTo>
                  <a:cubicBezTo>
                    <a:pt x="26" y="92"/>
                    <a:pt x="26" y="93"/>
                    <a:pt x="26" y="93"/>
                  </a:cubicBezTo>
                  <a:cubicBezTo>
                    <a:pt x="26" y="94"/>
                    <a:pt x="26" y="95"/>
                    <a:pt x="26" y="95"/>
                  </a:cubicBezTo>
                  <a:cubicBezTo>
                    <a:pt x="27" y="95"/>
                    <a:pt x="27" y="95"/>
                    <a:pt x="28" y="95"/>
                  </a:cubicBezTo>
                  <a:cubicBezTo>
                    <a:pt x="28" y="95"/>
                    <a:pt x="29" y="95"/>
                    <a:pt x="29" y="95"/>
                  </a:cubicBezTo>
                  <a:cubicBezTo>
                    <a:pt x="29" y="96"/>
                    <a:pt x="29" y="96"/>
                    <a:pt x="29" y="97"/>
                  </a:cubicBezTo>
                  <a:cubicBezTo>
                    <a:pt x="29" y="97"/>
                    <a:pt x="29" y="98"/>
                    <a:pt x="29" y="98"/>
                  </a:cubicBezTo>
                  <a:cubicBezTo>
                    <a:pt x="29" y="98"/>
                    <a:pt x="28" y="98"/>
                    <a:pt x="28" y="98"/>
                  </a:cubicBezTo>
                  <a:cubicBezTo>
                    <a:pt x="28" y="99"/>
                    <a:pt x="28" y="99"/>
                    <a:pt x="28" y="100"/>
                  </a:cubicBezTo>
                  <a:cubicBezTo>
                    <a:pt x="28" y="100"/>
                    <a:pt x="29" y="100"/>
                    <a:pt x="29" y="100"/>
                  </a:cubicBezTo>
                  <a:cubicBezTo>
                    <a:pt x="29" y="100"/>
                    <a:pt x="29" y="101"/>
                    <a:pt x="29" y="102"/>
                  </a:cubicBezTo>
                  <a:cubicBezTo>
                    <a:pt x="29" y="102"/>
                    <a:pt x="28" y="102"/>
                    <a:pt x="28" y="102"/>
                  </a:cubicBezTo>
                  <a:cubicBezTo>
                    <a:pt x="27" y="102"/>
                    <a:pt x="27" y="102"/>
                    <a:pt x="26" y="102"/>
                  </a:cubicBezTo>
                  <a:cubicBezTo>
                    <a:pt x="26" y="102"/>
                    <a:pt x="25" y="102"/>
                    <a:pt x="25" y="102"/>
                  </a:cubicBezTo>
                  <a:cubicBezTo>
                    <a:pt x="25" y="102"/>
                    <a:pt x="25" y="103"/>
                    <a:pt x="25" y="103"/>
                  </a:cubicBezTo>
                  <a:cubicBezTo>
                    <a:pt x="24" y="103"/>
                    <a:pt x="24" y="103"/>
                    <a:pt x="23" y="103"/>
                  </a:cubicBezTo>
                  <a:cubicBezTo>
                    <a:pt x="23" y="104"/>
                    <a:pt x="23" y="104"/>
                    <a:pt x="23" y="105"/>
                  </a:cubicBezTo>
                  <a:cubicBezTo>
                    <a:pt x="23" y="105"/>
                    <a:pt x="22" y="105"/>
                    <a:pt x="22" y="105"/>
                  </a:cubicBezTo>
                  <a:cubicBezTo>
                    <a:pt x="21" y="105"/>
                    <a:pt x="21" y="105"/>
                    <a:pt x="20" y="105"/>
                  </a:cubicBezTo>
                  <a:cubicBezTo>
                    <a:pt x="20" y="105"/>
                    <a:pt x="20" y="106"/>
                    <a:pt x="20" y="106"/>
                  </a:cubicBezTo>
                  <a:cubicBezTo>
                    <a:pt x="20" y="107"/>
                    <a:pt x="20" y="107"/>
                    <a:pt x="20" y="108"/>
                  </a:cubicBezTo>
                  <a:cubicBezTo>
                    <a:pt x="20" y="108"/>
                    <a:pt x="20" y="109"/>
                    <a:pt x="20" y="110"/>
                  </a:cubicBezTo>
                  <a:cubicBezTo>
                    <a:pt x="20" y="110"/>
                    <a:pt x="20" y="111"/>
                    <a:pt x="20" y="111"/>
                  </a:cubicBezTo>
                  <a:cubicBezTo>
                    <a:pt x="20" y="111"/>
                    <a:pt x="19" y="111"/>
                    <a:pt x="19" y="111"/>
                  </a:cubicBezTo>
                  <a:cubicBezTo>
                    <a:pt x="19" y="112"/>
                    <a:pt x="19" y="112"/>
                    <a:pt x="19" y="113"/>
                  </a:cubicBezTo>
                  <a:cubicBezTo>
                    <a:pt x="19" y="113"/>
                    <a:pt x="19" y="114"/>
                    <a:pt x="19" y="114"/>
                  </a:cubicBezTo>
                  <a:cubicBezTo>
                    <a:pt x="19" y="114"/>
                    <a:pt x="20" y="114"/>
                    <a:pt x="20" y="114"/>
                  </a:cubicBezTo>
                  <a:cubicBezTo>
                    <a:pt x="21" y="114"/>
                    <a:pt x="21" y="114"/>
                    <a:pt x="22" y="114"/>
                  </a:cubicBezTo>
                  <a:cubicBezTo>
                    <a:pt x="22" y="114"/>
                    <a:pt x="23" y="114"/>
                    <a:pt x="23" y="114"/>
                  </a:cubicBezTo>
                  <a:cubicBezTo>
                    <a:pt x="24" y="114"/>
                    <a:pt x="24" y="114"/>
                    <a:pt x="25" y="114"/>
                  </a:cubicBezTo>
                  <a:cubicBezTo>
                    <a:pt x="25" y="114"/>
                    <a:pt x="26" y="114"/>
                    <a:pt x="26" y="114"/>
                  </a:cubicBezTo>
                  <a:cubicBezTo>
                    <a:pt x="27" y="114"/>
                    <a:pt x="27" y="114"/>
                    <a:pt x="28" y="114"/>
                  </a:cubicBezTo>
                  <a:cubicBezTo>
                    <a:pt x="28" y="114"/>
                    <a:pt x="28" y="113"/>
                    <a:pt x="28" y="113"/>
                  </a:cubicBezTo>
                  <a:cubicBezTo>
                    <a:pt x="28" y="113"/>
                    <a:pt x="29" y="113"/>
                    <a:pt x="29" y="113"/>
                  </a:cubicBezTo>
                  <a:cubicBezTo>
                    <a:pt x="29" y="112"/>
                    <a:pt x="29" y="112"/>
                    <a:pt x="29" y="111"/>
                  </a:cubicBezTo>
                  <a:cubicBezTo>
                    <a:pt x="29" y="111"/>
                    <a:pt x="29" y="110"/>
                    <a:pt x="29" y="110"/>
                  </a:cubicBezTo>
                  <a:cubicBezTo>
                    <a:pt x="29" y="109"/>
                    <a:pt x="29" y="108"/>
                    <a:pt x="29" y="108"/>
                  </a:cubicBezTo>
                  <a:cubicBezTo>
                    <a:pt x="29" y="107"/>
                    <a:pt x="29" y="107"/>
                    <a:pt x="29" y="106"/>
                  </a:cubicBezTo>
                  <a:cubicBezTo>
                    <a:pt x="30" y="106"/>
                    <a:pt x="31" y="106"/>
                    <a:pt x="31" y="106"/>
                  </a:cubicBezTo>
                  <a:cubicBezTo>
                    <a:pt x="31" y="106"/>
                    <a:pt x="31" y="105"/>
                    <a:pt x="31" y="105"/>
                  </a:cubicBezTo>
                  <a:cubicBezTo>
                    <a:pt x="32" y="105"/>
                    <a:pt x="32" y="105"/>
                    <a:pt x="33" y="105"/>
                  </a:cubicBezTo>
                  <a:cubicBezTo>
                    <a:pt x="33" y="105"/>
                    <a:pt x="33" y="106"/>
                    <a:pt x="33" y="106"/>
                  </a:cubicBezTo>
                  <a:cubicBezTo>
                    <a:pt x="33" y="106"/>
                    <a:pt x="34" y="106"/>
                    <a:pt x="34" y="106"/>
                  </a:cubicBezTo>
                  <a:cubicBezTo>
                    <a:pt x="34" y="107"/>
                    <a:pt x="34" y="107"/>
                    <a:pt x="34" y="108"/>
                  </a:cubicBezTo>
                  <a:cubicBezTo>
                    <a:pt x="34" y="108"/>
                    <a:pt x="33" y="108"/>
                    <a:pt x="33" y="108"/>
                  </a:cubicBezTo>
                  <a:cubicBezTo>
                    <a:pt x="32" y="108"/>
                    <a:pt x="32" y="108"/>
                    <a:pt x="31" y="108"/>
                  </a:cubicBezTo>
                  <a:cubicBezTo>
                    <a:pt x="31" y="108"/>
                    <a:pt x="31" y="109"/>
                    <a:pt x="31" y="110"/>
                  </a:cubicBezTo>
                  <a:cubicBezTo>
                    <a:pt x="31" y="110"/>
                    <a:pt x="31" y="111"/>
                    <a:pt x="31" y="111"/>
                  </a:cubicBezTo>
                  <a:cubicBezTo>
                    <a:pt x="31" y="112"/>
                    <a:pt x="31" y="112"/>
                    <a:pt x="31" y="113"/>
                  </a:cubicBezTo>
                  <a:cubicBezTo>
                    <a:pt x="31" y="113"/>
                    <a:pt x="30" y="113"/>
                    <a:pt x="29" y="113"/>
                  </a:cubicBezTo>
                  <a:cubicBezTo>
                    <a:pt x="29" y="113"/>
                    <a:pt x="29" y="114"/>
                    <a:pt x="29" y="114"/>
                  </a:cubicBezTo>
                  <a:cubicBezTo>
                    <a:pt x="30" y="114"/>
                    <a:pt x="31" y="114"/>
                    <a:pt x="31" y="114"/>
                  </a:cubicBezTo>
                  <a:cubicBezTo>
                    <a:pt x="31" y="115"/>
                    <a:pt x="31" y="116"/>
                    <a:pt x="31" y="116"/>
                  </a:cubicBezTo>
                  <a:cubicBezTo>
                    <a:pt x="31" y="117"/>
                    <a:pt x="31" y="117"/>
                    <a:pt x="31" y="118"/>
                  </a:cubicBezTo>
                  <a:cubicBezTo>
                    <a:pt x="31" y="118"/>
                    <a:pt x="30" y="118"/>
                    <a:pt x="29" y="118"/>
                  </a:cubicBezTo>
                  <a:cubicBezTo>
                    <a:pt x="29" y="118"/>
                    <a:pt x="29" y="119"/>
                    <a:pt x="29" y="119"/>
                  </a:cubicBezTo>
                  <a:cubicBezTo>
                    <a:pt x="29" y="120"/>
                    <a:pt x="29" y="120"/>
                    <a:pt x="29" y="121"/>
                  </a:cubicBezTo>
                  <a:cubicBezTo>
                    <a:pt x="30" y="121"/>
                    <a:pt x="31" y="121"/>
                    <a:pt x="31" y="121"/>
                  </a:cubicBezTo>
                  <a:cubicBezTo>
                    <a:pt x="32" y="121"/>
                    <a:pt x="33" y="121"/>
                    <a:pt x="34" y="121"/>
                  </a:cubicBezTo>
                  <a:cubicBezTo>
                    <a:pt x="34" y="120"/>
                    <a:pt x="34" y="120"/>
                    <a:pt x="34" y="119"/>
                  </a:cubicBezTo>
                  <a:cubicBezTo>
                    <a:pt x="35" y="119"/>
                    <a:pt x="35" y="119"/>
                    <a:pt x="36" y="119"/>
                  </a:cubicBezTo>
                  <a:cubicBezTo>
                    <a:pt x="36" y="119"/>
                    <a:pt x="37" y="119"/>
                    <a:pt x="37" y="119"/>
                  </a:cubicBezTo>
                  <a:cubicBezTo>
                    <a:pt x="37" y="119"/>
                    <a:pt x="37" y="118"/>
                    <a:pt x="37" y="118"/>
                  </a:cubicBezTo>
                  <a:cubicBezTo>
                    <a:pt x="38" y="118"/>
                    <a:pt x="38" y="118"/>
                    <a:pt x="39" y="118"/>
                  </a:cubicBezTo>
                  <a:cubicBezTo>
                    <a:pt x="39" y="118"/>
                    <a:pt x="40" y="118"/>
                    <a:pt x="41" y="118"/>
                  </a:cubicBezTo>
                  <a:cubicBezTo>
                    <a:pt x="41" y="118"/>
                    <a:pt x="42" y="118"/>
                    <a:pt x="42" y="118"/>
                  </a:cubicBezTo>
                  <a:cubicBezTo>
                    <a:pt x="43" y="118"/>
                    <a:pt x="43" y="118"/>
                    <a:pt x="44" y="118"/>
                  </a:cubicBezTo>
                  <a:cubicBezTo>
                    <a:pt x="44" y="118"/>
                    <a:pt x="44" y="119"/>
                    <a:pt x="44" y="119"/>
                  </a:cubicBezTo>
                  <a:cubicBezTo>
                    <a:pt x="43" y="119"/>
                    <a:pt x="43" y="119"/>
                    <a:pt x="42" y="119"/>
                  </a:cubicBezTo>
                  <a:cubicBezTo>
                    <a:pt x="42" y="120"/>
                    <a:pt x="42" y="120"/>
                    <a:pt x="42" y="121"/>
                  </a:cubicBezTo>
                  <a:cubicBezTo>
                    <a:pt x="42" y="121"/>
                    <a:pt x="41" y="121"/>
                    <a:pt x="41" y="121"/>
                  </a:cubicBezTo>
                  <a:cubicBezTo>
                    <a:pt x="40" y="121"/>
                    <a:pt x="39" y="121"/>
                    <a:pt x="39" y="121"/>
                  </a:cubicBezTo>
                  <a:cubicBezTo>
                    <a:pt x="38" y="121"/>
                    <a:pt x="38" y="121"/>
                    <a:pt x="37" y="121"/>
                  </a:cubicBezTo>
                  <a:cubicBezTo>
                    <a:pt x="37" y="121"/>
                    <a:pt x="37" y="122"/>
                    <a:pt x="37" y="122"/>
                  </a:cubicBezTo>
                  <a:cubicBezTo>
                    <a:pt x="37" y="122"/>
                    <a:pt x="36" y="122"/>
                    <a:pt x="36" y="122"/>
                  </a:cubicBezTo>
                  <a:cubicBezTo>
                    <a:pt x="35" y="122"/>
                    <a:pt x="35" y="122"/>
                    <a:pt x="34" y="122"/>
                  </a:cubicBezTo>
                  <a:cubicBezTo>
                    <a:pt x="34" y="122"/>
                    <a:pt x="33" y="122"/>
                    <a:pt x="33" y="122"/>
                  </a:cubicBezTo>
                  <a:cubicBezTo>
                    <a:pt x="33" y="123"/>
                    <a:pt x="33" y="124"/>
                    <a:pt x="33" y="124"/>
                  </a:cubicBezTo>
                  <a:cubicBezTo>
                    <a:pt x="33" y="125"/>
                    <a:pt x="33" y="125"/>
                    <a:pt x="33" y="126"/>
                  </a:cubicBezTo>
                  <a:cubicBezTo>
                    <a:pt x="33" y="126"/>
                    <a:pt x="33" y="127"/>
                    <a:pt x="33" y="127"/>
                  </a:cubicBezTo>
                  <a:cubicBezTo>
                    <a:pt x="33" y="127"/>
                    <a:pt x="34" y="127"/>
                    <a:pt x="34" y="127"/>
                  </a:cubicBezTo>
                  <a:cubicBezTo>
                    <a:pt x="35" y="127"/>
                    <a:pt x="35" y="127"/>
                    <a:pt x="36" y="127"/>
                  </a:cubicBezTo>
                  <a:cubicBezTo>
                    <a:pt x="36" y="128"/>
                    <a:pt x="36" y="128"/>
                    <a:pt x="36" y="129"/>
                  </a:cubicBezTo>
                  <a:cubicBezTo>
                    <a:pt x="36" y="129"/>
                    <a:pt x="37" y="129"/>
                    <a:pt x="37" y="129"/>
                  </a:cubicBezTo>
                  <a:cubicBezTo>
                    <a:pt x="37" y="129"/>
                    <a:pt x="37" y="130"/>
                    <a:pt x="37" y="131"/>
                  </a:cubicBezTo>
                  <a:cubicBezTo>
                    <a:pt x="38" y="131"/>
                    <a:pt x="38" y="131"/>
                    <a:pt x="39" y="131"/>
                  </a:cubicBezTo>
                  <a:cubicBezTo>
                    <a:pt x="39" y="131"/>
                    <a:pt x="39" y="132"/>
                    <a:pt x="39" y="132"/>
                  </a:cubicBezTo>
                  <a:cubicBezTo>
                    <a:pt x="39" y="132"/>
                    <a:pt x="40" y="132"/>
                    <a:pt x="41" y="132"/>
                  </a:cubicBezTo>
                  <a:cubicBezTo>
                    <a:pt x="41" y="133"/>
                    <a:pt x="41" y="133"/>
                    <a:pt x="41" y="134"/>
                  </a:cubicBezTo>
                  <a:cubicBezTo>
                    <a:pt x="41" y="134"/>
                    <a:pt x="41" y="135"/>
                    <a:pt x="41" y="135"/>
                  </a:cubicBezTo>
                  <a:cubicBezTo>
                    <a:pt x="40" y="135"/>
                    <a:pt x="39" y="135"/>
                    <a:pt x="39" y="135"/>
                  </a:cubicBezTo>
                  <a:cubicBezTo>
                    <a:pt x="39" y="136"/>
                    <a:pt x="39" y="136"/>
                    <a:pt x="39" y="137"/>
                  </a:cubicBezTo>
                  <a:cubicBezTo>
                    <a:pt x="39" y="137"/>
                    <a:pt x="39" y="138"/>
                    <a:pt x="39" y="139"/>
                  </a:cubicBezTo>
                  <a:cubicBezTo>
                    <a:pt x="38" y="139"/>
                    <a:pt x="38" y="139"/>
                    <a:pt x="37" y="139"/>
                  </a:cubicBezTo>
                  <a:cubicBezTo>
                    <a:pt x="37" y="139"/>
                    <a:pt x="37" y="140"/>
                    <a:pt x="37" y="140"/>
                  </a:cubicBezTo>
                  <a:cubicBezTo>
                    <a:pt x="37" y="140"/>
                    <a:pt x="36" y="140"/>
                    <a:pt x="36" y="140"/>
                  </a:cubicBezTo>
                  <a:cubicBezTo>
                    <a:pt x="35" y="140"/>
                    <a:pt x="35" y="140"/>
                    <a:pt x="34" y="140"/>
                  </a:cubicBezTo>
                  <a:cubicBezTo>
                    <a:pt x="34" y="140"/>
                    <a:pt x="33" y="140"/>
                    <a:pt x="33" y="140"/>
                  </a:cubicBezTo>
                  <a:cubicBezTo>
                    <a:pt x="32" y="140"/>
                    <a:pt x="32" y="140"/>
                    <a:pt x="31" y="140"/>
                  </a:cubicBezTo>
                  <a:cubicBezTo>
                    <a:pt x="31" y="140"/>
                    <a:pt x="31" y="139"/>
                    <a:pt x="31" y="139"/>
                  </a:cubicBezTo>
                  <a:cubicBezTo>
                    <a:pt x="31" y="139"/>
                    <a:pt x="30" y="139"/>
                    <a:pt x="29" y="139"/>
                  </a:cubicBezTo>
                  <a:cubicBezTo>
                    <a:pt x="29" y="139"/>
                    <a:pt x="28" y="139"/>
                    <a:pt x="28" y="139"/>
                  </a:cubicBezTo>
                  <a:cubicBezTo>
                    <a:pt x="27" y="139"/>
                    <a:pt x="27" y="139"/>
                    <a:pt x="26" y="139"/>
                  </a:cubicBezTo>
                  <a:cubicBezTo>
                    <a:pt x="26" y="139"/>
                    <a:pt x="25" y="139"/>
                    <a:pt x="25" y="139"/>
                  </a:cubicBezTo>
                  <a:cubicBezTo>
                    <a:pt x="24" y="139"/>
                    <a:pt x="24" y="139"/>
                    <a:pt x="23" y="139"/>
                  </a:cubicBezTo>
                  <a:cubicBezTo>
                    <a:pt x="23" y="139"/>
                    <a:pt x="23" y="140"/>
                    <a:pt x="23" y="140"/>
                  </a:cubicBezTo>
                  <a:cubicBezTo>
                    <a:pt x="23" y="140"/>
                    <a:pt x="22" y="140"/>
                    <a:pt x="22" y="140"/>
                  </a:cubicBezTo>
                  <a:cubicBezTo>
                    <a:pt x="22" y="141"/>
                    <a:pt x="22" y="141"/>
                    <a:pt x="22" y="142"/>
                  </a:cubicBezTo>
                  <a:cubicBezTo>
                    <a:pt x="22" y="142"/>
                    <a:pt x="22" y="143"/>
                    <a:pt x="22" y="144"/>
                  </a:cubicBezTo>
                  <a:cubicBezTo>
                    <a:pt x="22" y="144"/>
                    <a:pt x="22" y="145"/>
                    <a:pt x="22" y="145"/>
                  </a:cubicBezTo>
                  <a:cubicBezTo>
                    <a:pt x="22" y="146"/>
                    <a:pt x="22" y="146"/>
                    <a:pt x="22" y="147"/>
                  </a:cubicBezTo>
                  <a:cubicBezTo>
                    <a:pt x="22" y="147"/>
                    <a:pt x="22" y="148"/>
                    <a:pt x="22" y="148"/>
                  </a:cubicBezTo>
                  <a:cubicBezTo>
                    <a:pt x="22" y="149"/>
                    <a:pt x="22" y="149"/>
                    <a:pt x="22" y="150"/>
                  </a:cubicBezTo>
                  <a:cubicBezTo>
                    <a:pt x="22" y="150"/>
                    <a:pt x="22" y="151"/>
                    <a:pt x="22" y="151"/>
                  </a:cubicBezTo>
                  <a:cubicBezTo>
                    <a:pt x="22" y="152"/>
                    <a:pt x="22" y="153"/>
                    <a:pt x="22" y="153"/>
                  </a:cubicBezTo>
                  <a:cubicBezTo>
                    <a:pt x="21" y="153"/>
                    <a:pt x="21" y="153"/>
                    <a:pt x="20" y="153"/>
                  </a:cubicBezTo>
                  <a:cubicBezTo>
                    <a:pt x="20" y="154"/>
                    <a:pt x="20" y="154"/>
                    <a:pt x="20" y="155"/>
                  </a:cubicBezTo>
                  <a:cubicBezTo>
                    <a:pt x="21" y="155"/>
                    <a:pt x="21" y="155"/>
                    <a:pt x="22" y="155"/>
                  </a:cubicBezTo>
                  <a:cubicBezTo>
                    <a:pt x="22" y="155"/>
                    <a:pt x="22" y="156"/>
                    <a:pt x="22" y="156"/>
                  </a:cubicBezTo>
                  <a:cubicBezTo>
                    <a:pt x="22" y="157"/>
                    <a:pt x="22" y="157"/>
                    <a:pt x="22" y="158"/>
                  </a:cubicBezTo>
                  <a:cubicBezTo>
                    <a:pt x="22" y="159"/>
                    <a:pt x="22" y="159"/>
                    <a:pt x="22" y="160"/>
                  </a:cubicBezTo>
                  <a:cubicBezTo>
                    <a:pt x="22" y="160"/>
                    <a:pt x="23" y="160"/>
                    <a:pt x="23" y="160"/>
                  </a:cubicBezTo>
                  <a:cubicBezTo>
                    <a:pt x="24" y="160"/>
                    <a:pt x="24" y="160"/>
                    <a:pt x="25" y="160"/>
                  </a:cubicBezTo>
                  <a:cubicBezTo>
                    <a:pt x="25" y="160"/>
                    <a:pt x="26" y="160"/>
                    <a:pt x="26" y="160"/>
                  </a:cubicBezTo>
                  <a:cubicBezTo>
                    <a:pt x="26" y="160"/>
                    <a:pt x="26" y="161"/>
                    <a:pt x="26" y="161"/>
                  </a:cubicBezTo>
                  <a:cubicBezTo>
                    <a:pt x="27" y="161"/>
                    <a:pt x="27" y="161"/>
                    <a:pt x="28" y="161"/>
                  </a:cubicBezTo>
                  <a:cubicBezTo>
                    <a:pt x="28" y="162"/>
                    <a:pt x="28" y="162"/>
                    <a:pt x="28" y="163"/>
                  </a:cubicBezTo>
                  <a:cubicBezTo>
                    <a:pt x="28" y="163"/>
                    <a:pt x="28" y="164"/>
                    <a:pt x="28" y="164"/>
                  </a:cubicBezTo>
                  <a:cubicBezTo>
                    <a:pt x="27" y="164"/>
                    <a:pt x="27" y="164"/>
                    <a:pt x="26" y="164"/>
                  </a:cubicBezTo>
                  <a:cubicBezTo>
                    <a:pt x="26" y="165"/>
                    <a:pt x="26" y="165"/>
                    <a:pt x="26" y="166"/>
                  </a:cubicBezTo>
                  <a:cubicBezTo>
                    <a:pt x="26" y="166"/>
                    <a:pt x="25" y="166"/>
                    <a:pt x="25" y="166"/>
                  </a:cubicBezTo>
                  <a:cubicBezTo>
                    <a:pt x="25" y="167"/>
                    <a:pt x="25" y="167"/>
                    <a:pt x="25" y="168"/>
                  </a:cubicBezTo>
                  <a:cubicBezTo>
                    <a:pt x="24" y="168"/>
                    <a:pt x="24" y="168"/>
                    <a:pt x="23" y="168"/>
                  </a:cubicBezTo>
                  <a:cubicBezTo>
                    <a:pt x="23" y="168"/>
                    <a:pt x="22" y="168"/>
                    <a:pt x="22" y="168"/>
                  </a:cubicBezTo>
                  <a:cubicBezTo>
                    <a:pt x="22" y="168"/>
                    <a:pt x="22" y="169"/>
                    <a:pt x="22" y="169"/>
                  </a:cubicBezTo>
                  <a:cubicBezTo>
                    <a:pt x="22" y="170"/>
                    <a:pt x="22" y="170"/>
                    <a:pt x="22" y="171"/>
                  </a:cubicBezTo>
                  <a:cubicBezTo>
                    <a:pt x="21" y="171"/>
                    <a:pt x="21" y="171"/>
                    <a:pt x="20" y="171"/>
                  </a:cubicBezTo>
                  <a:cubicBezTo>
                    <a:pt x="20" y="171"/>
                    <a:pt x="20" y="172"/>
                    <a:pt x="20" y="173"/>
                  </a:cubicBezTo>
                  <a:cubicBezTo>
                    <a:pt x="20" y="173"/>
                    <a:pt x="19" y="173"/>
                    <a:pt x="19" y="173"/>
                  </a:cubicBezTo>
                  <a:cubicBezTo>
                    <a:pt x="19" y="173"/>
                    <a:pt x="19" y="174"/>
                    <a:pt x="19" y="174"/>
                  </a:cubicBezTo>
                  <a:cubicBezTo>
                    <a:pt x="19" y="175"/>
                    <a:pt x="19" y="175"/>
                    <a:pt x="19" y="176"/>
                  </a:cubicBezTo>
                  <a:cubicBezTo>
                    <a:pt x="19" y="176"/>
                    <a:pt x="19" y="177"/>
                    <a:pt x="19" y="177"/>
                  </a:cubicBezTo>
                  <a:cubicBezTo>
                    <a:pt x="19" y="178"/>
                    <a:pt x="19" y="178"/>
                    <a:pt x="19" y="179"/>
                  </a:cubicBezTo>
                  <a:cubicBezTo>
                    <a:pt x="18" y="179"/>
                    <a:pt x="18" y="179"/>
                    <a:pt x="17" y="179"/>
                  </a:cubicBezTo>
                  <a:cubicBezTo>
                    <a:pt x="17" y="179"/>
                    <a:pt x="17" y="180"/>
                    <a:pt x="17" y="180"/>
                  </a:cubicBezTo>
                  <a:cubicBezTo>
                    <a:pt x="16" y="180"/>
                    <a:pt x="16" y="180"/>
                    <a:pt x="15" y="180"/>
                  </a:cubicBezTo>
                  <a:cubicBezTo>
                    <a:pt x="15" y="181"/>
                    <a:pt x="15" y="182"/>
                    <a:pt x="15" y="182"/>
                  </a:cubicBezTo>
                  <a:cubicBezTo>
                    <a:pt x="15" y="182"/>
                    <a:pt x="14" y="182"/>
                    <a:pt x="14" y="182"/>
                  </a:cubicBezTo>
                  <a:cubicBezTo>
                    <a:pt x="13" y="182"/>
                    <a:pt x="13" y="182"/>
                    <a:pt x="12" y="182"/>
                  </a:cubicBezTo>
                  <a:cubicBezTo>
                    <a:pt x="12" y="183"/>
                    <a:pt x="12" y="183"/>
                    <a:pt x="12" y="184"/>
                  </a:cubicBezTo>
                  <a:cubicBezTo>
                    <a:pt x="12" y="184"/>
                    <a:pt x="11" y="184"/>
                    <a:pt x="11" y="184"/>
                  </a:cubicBezTo>
                  <a:cubicBezTo>
                    <a:pt x="11" y="184"/>
                    <a:pt x="11" y="185"/>
                    <a:pt x="11" y="185"/>
                  </a:cubicBezTo>
                  <a:cubicBezTo>
                    <a:pt x="10" y="185"/>
                    <a:pt x="10" y="185"/>
                    <a:pt x="9" y="185"/>
                  </a:cubicBezTo>
                  <a:cubicBezTo>
                    <a:pt x="9" y="186"/>
                    <a:pt x="9" y="186"/>
                    <a:pt x="9" y="187"/>
                  </a:cubicBezTo>
                  <a:cubicBezTo>
                    <a:pt x="9" y="187"/>
                    <a:pt x="8" y="187"/>
                    <a:pt x="8" y="187"/>
                  </a:cubicBezTo>
                  <a:cubicBezTo>
                    <a:pt x="8" y="188"/>
                    <a:pt x="8" y="188"/>
                    <a:pt x="8" y="189"/>
                  </a:cubicBezTo>
                  <a:cubicBezTo>
                    <a:pt x="8" y="189"/>
                    <a:pt x="8" y="190"/>
                    <a:pt x="8" y="190"/>
                  </a:cubicBezTo>
                  <a:cubicBezTo>
                    <a:pt x="7" y="190"/>
                    <a:pt x="7" y="190"/>
                    <a:pt x="6" y="190"/>
                  </a:cubicBezTo>
                  <a:cubicBezTo>
                    <a:pt x="6" y="191"/>
                    <a:pt x="6" y="191"/>
                    <a:pt x="6" y="192"/>
                  </a:cubicBezTo>
                  <a:cubicBezTo>
                    <a:pt x="6" y="192"/>
                    <a:pt x="6" y="193"/>
                    <a:pt x="6" y="193"/>
                  </a:cubicBezTo>
                  <a:cubicBezTo>
                    <a:pt x="5" y="193"/>
                    <a:pt x="5" y="193"/>
                    <a:pt x="4" y="193"/>
                  </a:cubicBezTo>
                  <a:cubicBezTo>
                    <a:pt x="4" y="194"/>
                    <a:pt x="4" y="194"/>
                    <a:pt x="4" y="195"/>
                  </a:cubicBezTo>
                  <a:cubicBezTo>
                    <a:pt x="4" y="195"/>
                    <a:pt x="3" y="195"/>
                    <a:pt x="3" y="195"/>
                  </a:cubicBezTo>
                  <a:cubicBezTo>
                    <a:pt x="3" y="196"/>
                    <a:pt x="3" y="196"/>
                    <a:pt x="3" y="197"/>
                  </a:cubicBezTo>
                  <a:cubicBezTo>
                    <a:pt x="3" y="197"/>
                    <a:pt x="3" y="198"/>
                    <a:pt x="3" y="198"/>
                  </a:cubicBezTo>
                  <a:cubicBezTo>
                    <a:pt x="2" y="198"/>
                    <a:pt x="2" y="198"/>
                    <a:pt x="1" y="198"/>
                  </a:cubicBezTo>
                  <a:cubicBezTo>
                    <a:pt x="1" y="199"/>
                    <a:pt x="1" y="199"/>
                    <a:pt x="1" y="200"/>
                  </a:cubicBezTo>
                  <a:cubicBezTo>
                    <a:pt x="1" y="200"/>
                    <a:pt x="1" y="201"/>
                    <a:pt x="1" y="202"/>
                  </a:cubicBezTo>
                  <a:cubicBezTo>
                    <a:pt x="1" y="202"/>
                    <a:pt x="1" y="203"/>
                    <a:pt x="1" y="203"/>
                  </a:cubicBezTo>
                  <a:cubicBezTo>
                    <a:pt x="2" y="203"/>
                    <a:pt x="2" y="203"/>
                    <a:pt x="3" y="203"/>
                  </a:cubicBezTo>
                  <a:cubicBezTo>
                    <a:pt x="3" y="204"/>
                    <a:pt x="3" y="204"/>
                    <a:pt x="3" y="205"/>
                  </a:cubicBezTo>
                  <a:cubicBezTo>
                    <a:pt x="3" y="205"/>
                    <a:pt x="3" y="206"/>
                    <a:pt x="3" y="206"/>
                  </a:cubicBezTo>
                  <a:cubicBezTo>
                    <a:pt x="3" y="207"/>
                    <a:pt x="3" y="207"/>
                    <a:pt x="3" y="208"/>
                  </a:cubicBezTo>
                  <a:cubicBezTo>
                    <a:pt x="3" y="208"/>
                    <a:pt x="3" y="209"/>
                    <a:pt x="3" y="210"/>
                  </a:cubicBezTo>
                  <a:cubicBezTo>
                    <a:pt x="3" y="210"/>
                    <a:pt x="3" y="211"/>
                    <a:pt x="3" y="211"/>
                  </a:cubicBezTo>
                  <a:cubicBezTo>
                    <a:pt x="3" y="212"/>
                    <a:pt x="3" y="212"/>
                    <a:pt x="3" y="213"/>
                  </a:cubicBezTo>
                  <a:cubicBezTo>
                    <a:pt x="3" y="213"/>
                    <a:pt x="3" y="214"/>
                    <a:pt x="3" y="214"/>
                  </a:cubicBezTo>
                  <a:cubicBezTo>
                    <a:pt x="3" y="215"/>
                    <a:pt x="3" y="216"/>
                    <a:pt x="3" y="216"/>
                  </a:cubicBezTo>
                  <a:cubicBezTo>
                    <a:pt x="2" y="216"/>
                    <a:pt x="2" y="216"/>
                    <a:pt x="1" y="216"/>
                  </a:cubicBezTo>
                  <a:cubicBezTo>
                    <a:pt x="1" y="216"/>
                    <a:pt x="0" y="216"/>
                    <a:pt x="0" y="216"/>
                  </a:cubicBezTo>
                  <a:cubicBezTo>
                    <a:pt x="0" y="217"/>
                    <a:pt x="0" y="217"/>
                    <a:pt x="0" y="218"/>
                  </a:cubicBezTo>
                  <a:cubicBezTo>
                    <a:pt x="0" y="218"/>
                    <a:pt x="1" y="218"/>
                    <a:pt x="1" y="218"/>
                  </a:cubicBezTo>
                  <a:cubicBezTo>
                    <a:pt x="1" y="218"/>
                    <a:pt x="1" y="219"/>
                    <a:pt x="1" y="219"/>
                  </a:cubicBezTo>
                  <a:cubicBezTo>
                    <a:pt x="1" y="220"/>
                    <a:pt x="1" y="220"/>
                    <a:pt x="1" y="221"/>
                  </a:cubicBezTo>
                  <a:cubicBezTo>
                    <a:pt x="1" y="221"/>
                    <a:pt x="1" y="222"/>
                    <a:pt x="1" y="222"/>
                  </a:cubicBezTo>
                  <a:cubicBezTo>
                    <a:pt x="1" y="223"/>
                    <a:pt x="1" y="224"/>
                    <a:pt x="1" y="224"/>
                  </a:cubicBezTo>
                  <a:cubicBezTo>
                    <a:pt x="2" y="224"/>
                    <a:pt x="2" y="224"/>
                    <a:pt x="3" y="224"/>
                  </a:cubicBezTo>
                  <a:cubicBezTo>
                    <a:pt x="3" y="224"/>
                    <a:pt x="4" y="224"/>
                    <a:pt x="4" y="224"/>
                  </a:cubicBezTo>
                  <a:cubicBezTo>
                    <a:pt x="4" y="225"/>
                    <a:pt x="4" y="225"/>
                    <a:pt x="4" y="226"/>
                  </a:cubicBezTo>
                  <a:cubicBezTo>
                    <a:pt x="4" y="226"/>
                    <a:pt x="4" y="227"/>
                    <a:pt x="4" y="227"/>
                  </a:cubicBezTo>
                  <a:cubicBezTo>
                    <a:pt x="5" y="227"/>
                    <a:pt x="5" y="227"/>
                    <a:pt x="6" y="227"/>
                  </a:cubicBezTo>
                  <a:cubicBezTo>
                    <a:pt x="6" y="228"/>
                    <a:pt x="6" y="228"/>
                    <a:pt x="6" y="229"/>
                  </a:cubicBezTo>
                  <a:cubicBezTo>
                    <a:pt x="7" y="229"/>
                    <a:pt x="7" y="229"/>
                    <a:pt x="8" y="229"/>
                  </a:cubicBezTo>
                  <a:cubicBezTo>
                    <a:pt x="8" y="229"/>
                    <a:pt x="8" y="230"/>
                    <a:pt x="8" y="231"/>
                  </a:cubicBezTo>
                  <a:cubicBezTo>
                    <a:pt x="8" y="231"/>
                    <a:pt x="9" y="231"/>
                    <a:pt x="9" y="231"/>
                  </a:cubicBezTo>
                  <a:cubicBezTo>
                    <a:pt x="9" y="231"/>
                    <a:pt x="9" y="232"/>
                    <a:pt x="9" y="232"/>
                  </a:cubicBezTo>
                  <a:cubicBezTo>
                    <a:pt x="9" y="233"/>
                    <a:pt x="9" y="233"/>
                    <a:pt x="9" y="234"/>
                  </a:cubicBezTo>
                  <a:cubicBezTo>
                    <a:pt x="10" y="234"/>
                    <a:pt x="10" y="234"/>
                    <a:pt x="11" y="234"/>
                  </a:cubicBezTo>
                  <a:cubicBezTo>
                    <a:pt x="11" y="234"/>
                    <a:pt x="11" y="235"/>
                    <a:pt x="11" y="235"/>
                  </a:cubicBezTo>
                  <a:cubicBezTo>
                    <a:pt x="11" y="235"/>
                    <a:pt x="12" y="235"/>
                    <a:pt x="12" y="235"/>
                  </a:cubicBezTo>
                  <a:cubicBezTo>
                    <a:pt x="12" y="236"/>
                    <a:pt x="12" y="236"/>
                    <a:pt x="12" y="237"/>
                  </a:cubicBezTo>
                  <a:cubicBezTo>
                    <a:pt x="13" y="237"/>
                    <a:pt x="13" y="237"/>
                    <a:pt x="14" y="237"/>
                  </a:cubicBezTo>
                  <a:cubicBezTo>
                    <a:pt x="14" y="237"/>
                    <a:pt x="14" y="238"/>
                    <a:pt x="14" y="239"/>
                  </a:cubicBezTo>
                  <a:cubicBezTo>
                    <a:pt x="14" y="239"/>
                    <a:pt x="15" y="239"/>
                    <a:pt x="15" y="239"/>
                  </a:cubicBezTo>
                  <a:cubicBezTo>
                    <a:pt x="16" y="239"/>
                    <a:pt x="16" y="239"/>
                    <a:pt x="17" y="239"/>
                  </a:cubicBezTo>
                  <a:cubicBezTo>
                    <a:pt x="17" y="239"/>
                    <a:pt x="17" y="240"/>
                    <a:pt x="17" y="240"/>
                  </a:cubicBezTo>
                  <a:cubicBezTo>
                    <a:pt x="18" y="240"/>
                    <a:pt x="18" y="240"/>
                    <a:pt x="19" y="240"/>
                  </a:cubicBezTo>
                  <a:cubicBezTo>
                    <a:pt x="19" y="241"/>
                    <a:pt x="19" y="241"/>
                    <a:pt x="19" y="242"/>
                  </a:cubicBezTo>
                  <a:cubicBezTo>
                    <a:pt x="19" y="242"/>
                    <a:pt x="20" y="242"/>
                    <a:pt x="20" y="242"/>
                  </a:cubicBezTo>
                  <a:cubicBezTo>
                    <a:pt x="20" y="242"/>
                    <a:pt x="20" y="243"/>
                    <a:pt x="20" y="243"/>
                  </a:cubicBezTo>
                  <a:cubicBezTo>
                    <a:pt x="21" y="243"/>
                    <a:pt x="21" y="243"/>
                    <a:pt x="22" y="243"/>
                  </a:cubicBezTo>
                  <a:cubicBezTo>
                    <a:pt x="22" y="244"/>
                    <a:pt x="22" y="245"/>
                    <a:pt x="22" y="245"/>
                  </a:cubicBezTo>
                  <a:cubicBezTo>
                    <a:pt x="22" y="245"/>
                    <a:pt x="23" y="245"/>
                    <a:pt x="23" y="245"/>
                  </a:cubicBezTo>
                  <a:cubicBezTo>
                    <a:pt x="24" y="245"/>
                    <a:pt x="24" y="245"/>
                    <a:pt x="25" y="245"/>
                  </a:cubicBezTo>
                  <a:cubicBezTo>
                    <a:pt x="25" y="245"/>
                    <a:pt x="26" y="245"/>
                    <a:pt x="26" y="245"/>
                  </a:cubicBezTo>
                  <a:cubicBezTo>
                    <a:pt x="27" y="245"/>
                    <a:pt x="27" y="245"/>
                    <a:pt x="28" y="245"/>
                  </a:cubicBezTo>
                  <a:cubicBezTo>
                    <a:pt x="28" y="245"/>
                    <a:pt x="28" y="244"/>
                    <a:pt x="28" y="243"/>
                  </a:cubicBezTo>
                  <a:cubicBezTo>
                    <a:pt x="28" y="243"/>
                    <a:pt x="29" y="243"/>
                    <a:pt x="29" y="243"/>
                  </a:cubicBezTo>
                  <a:cubicBezTo>
                    <a:pt x="30" y="243"/>
                    <a:pt x="31" y="243"/>
                    <a:pt x="31" y="243"/>
                  </a:cubicBezTo>
                  <a:cubicBezTo>
                    <a:pt x="32" y="243"/>
                    <a:pt x="32" y="243"/>
                    <a:pt x="33" y="243"/>
                  </a:cubicBezTo>
                  <a:cubicBezTo>
                    <a:pt x="33" y="243"/>
                    <a:pt x="33" y="242"/>
                    <a:pt x="33" y="242"/>
                  </a:cubicBezTo>
                  <a:cubicBezTo>
                    <a:pt x="33" y="242"/>
                    <a:pt x="34" y="242"/>
                    <a:pt x="34" y="242"/>
                  </a:cubicBezTo>
                  <a:cubicBezTo>
                    <a:pt x="34" y="242"/>
                    <a:pt x="34" y="243"/>
                    <a:pt x="34" y="243"/>
                  </a:cubicBezTo>
                  <a:cubicBezTo>
                    <a:pt x="35" y="243"/>
                    <a:pt x="35" y="243"/>
                    <a:pt x="36" y="243"/>
                  </a:cubicBezTo>
                  <a:cubicBezTo>
                    <a:pt x="36" y="243"/>
                    <a:pt x="37" y="243"/>
                    <a:pt x="37" y="243"/>
                  </a:cubicBezTo>
                  <a:cubicBezTo>
                    <a:pt x="38" y="243"/>
                    <a:pt x="38" y="243"/>
                    <a:pt x="39" y="243"/>
                  </a:cubicBezTo>
                  <a:cubicBezTo>
                    <a:pt x="39" y="243"/>
                    <a:pt x="40" y="243"/>
                    <a:pt x="41" y="243"/>
                  </a:cubicBezTo>
                  <a:cubicBezTo>
                    <a:pt x="41" y="243"/>
                    <a:pt x="41" y="242"/>
                    <a:pt x="41" y="242"/>
                  </a:cubicBezTo>
                  <a:cubicBezTo>
                    <a:pt x="41" y="242"/>
                    <a:pt x="42" y="242"/>
                    <a:pt x="42" y="242"/>
                  </a:cubicBezTo>
                  <a:cubicBezTo>
                    <a:pt x="43" y="242"/>
                    <a:pt x="43" y="242"/>
                    <a:pt x="44" y="242"/>
                  </a:cubicBezTo>
                  <a:cubicBezTo>
                    <a:pt x="44" y="241"/>
                    <a:pt x="44" y="241"/>
                    <a:pt x="44" y="240"/>
                  </a:cubicBezTo>
                  <a:cubicBezTo>
                    <a:pt x="44" y="240"/>
                    <a:pt x="45" y="240"/>
                    <a:pt x="45" y="240"/>
                  </a:cubicBezTo>
                  <a:cubicBezTo>
                    <a:pt x="46" y="240"/>
                    <a:pt x="46" y="240"/>
                    <a:pt x="47" y="240"/>
                  </a:cubicBezTo>
                  <a:cubicBezTo>
                    <a:pt x="47" y="240"/>
                    <a:pt x="48" y="240"/>
                    <a:pt x="48" y="240"/>
                  </a:cubicBezTo>
                  <a:cubicBezTo>
                    <a:pt x="49" y="240"/>
                    <a:pt x="49" y="240"/>
                    <a:pt x="50" y="240"/>
                  </a:cubicBezTo>
                  <a:cubicBezTo>
                    <a:pt x="50" y="240"/>
                    <a:pt x="51" y="240"/>
                    <a:pt x="51" y="240"/>
                  </a:cubicBezTo>
                  <a:cubicBezTo>
                    <a:pt x="52" y="240"/>
                    <a:pt x="52" y="240"/>
                    <a:pt x="53" y="240"/>
                  </a:cubicBezTo>
                  <a:cubicBezTo>
                    <a:pt x="53" y="240"/>
                    <a:pt x="54" y="240"/>
                    <a:pt x="55" y="240"/>
                  </a:cubicBezTo>
                  <a:cubicBezTo>
                    <a:pt x="55" y="241"/>
                    <a:pt x="55" y="241"/>
                    <a:pt x="55" y="242"/>
                  </a:cubicBezTo>
                  <a:cubicBezTo>
                    <a:pt x="55" y="242"/>
                    <a:pt x="55" y="243"/>
                    <a:pt x="55" y="243"/>
                  </a:cubicBezTo>
                  <a:cubicBezTo>
                    <a:pt x="55" y="243"/>
                    <a:pt x="56" y="243"/>
                    <a:pt x="56" y="243"/>
                  </a:cubicBezTo>
                  <a:cubicBezTo>
                    <a:pt x="56" y="244"/>
                    <a:pt x="56" y="245"/>
                    <a:pt x="56" y="245"/>
                  </a:cubicBezTo>
                  <a:cubicBezTo>
                    <a:pt x="57" y="245"/>
                    <a:pt x="57" y="245"/>
                    <a:pt x="58" y="245"/>
                  </a:cubicBezTo>
                  <a:cubicBezTo>
                    <a:pt x="58" y="245"/>
                    <a:pt x="59" y="245"/>
                    <a:pt x="59" y="245"/>
                  </a:cubicBezTo>
                  <a:cubicBezTo>
                    <a:pt x="60" y="245"/>
                    <a:pt x="60" y="245"/>
                    <a:pt x="61" y="245"/>
                  </a:cubicBezTo>
                  <a:cubicBezTo>
                    <a:pt x="61" y="245"/>
                    <a:pt x="61" y="244"/>
                    <a:pt x="61" y="243"/>
                  </a:cubicBezTo>
                  <a:cubicBezTo>
                    <a:pt x="61" y="243"/>
                    <a:pt x="62" y="243"/>
                    <a:pt x="62" y="243"/>
                  </a:cubicBezTo>
                  <a:cubicBezTo>
                    <a:pt x="62" y="244"/>
                    <a:pt x="62" y="245"/>
                    <a:pt x="62" y="245"/>
                  </a:cubicBezTo>
                  <a:cubicBezTo>
                    <a:pt x="63" y="245"/>
                    <a:pt x="63" y="245"/>
                    <a:pt x="64" y="245"/>
                  </a:cubicBezTo>
                  <a:cubicBezTo>
                    <a:pt x="64" y="246"/>
                    <a:pt x="64" y="246"/>
                    <a:pt x="64" y="247"/>
                  </a:cubicBezTo>
                  <a:cubicBezTo>
                    <a:pt x="64" y="247"/>
                    <a:pt x="65" y="247"/>
                    <a:pt x="65" y="247"/>
                  </a:cubicBezTo>
                  <a:cubicBezTo>
                    <a:pt x="65" y="247"/>
                    <a:pt x="65" y="248"/>
                    <a:pt x="65" y="248"/>
                  </a:cubicBezTo>
                  <a:cubicBezTo>
                    <a:pt x="65" y="249"/>
                    <a:pt x="65" y="249"/>
                    <a:pt x="65" y="250"/>
                  </a:cubicBezTo>
                  <a:cubicBezTo>
                    <a:pt x="65" y="250"/>
                    <a:pt x="65" y="251"/>
                    <a:pt x="65" y="251"/>
                  </a:cubicBezTo>
                  <a:cubicBezTo>
                    <a:pt x="65" y="251"/>
                    <a:pt x="64" y="251"/>
                    <a:pt x="64" y="251"/>
                  </a:cubicBezTo>
                  <a:cubicBezTo>
                    <a:pt x="64" y="252"/>
                    <a:pt x="64" y="253"/>
                    <a:pt x="64" y="253"/>
                  </a:cubicBezTo>
                  <a:cubicBezTo>
                    <a:pt x="64" y="254"/>
                    <a:pt x="64" y="254"/>
                    <a:pt x="64" y="255"/>
                  </a:cubicBezTo>
                  <a:cubicBezTo>
                    <a:pt x="64" y="255"/>
                    <a:pt x="64" y="256"/>
                    <a:pt x="64" y="256"/>
                  </a:cubicBezTo>
                  <a:cubicBezTo>
                    <a:pt x="63" y="256"/>
                    <a:pt x="63" y="256"/>
                    <a:pt x="62" y="256"/>
                  </a:cubicBezTo>
                  <a:cubicBezTo>
                    <a:pt x="62" y="257"/>
                    <a:pt x="62" y="257"/>
                    <a:pt x="62" y="258"/>
                  </a:cubicBezTo>
                  <a:cubicBezTo>
                    <a:pt x="62" y="258"/>
                    <a:pt x="62" y="259"/>
                    <a:pt x="62" y="260"/>
                  </a:cubicBezTo>
                  <a:cubicBezTo>
                    <a:pt x="63" y="260"/>
                    <a:pt x="63" y="260"/>
                    <a:pt x="64" y="260"/>
                  </a:cubicBezTo>
                  <a:cubicBezTo>
                    <a:pt x="64" y="260"/>
                    <a:pt x="64" y="261"/>
                    <a:pt x="64" y="261"/>
                  </a:cubicBezTo>
                  <a:cubicBezTo>
                    <a:pt x="64" y="262"/>
                    <a:pt x="64" y="262"/>
                    <a:pt x="64" y="263"/>
                  </a:cubicBezTo>
                  <a:cubicBezTo>
                    <a:pt x="64" y="263"/>
                    <a:pt x="65" y="263"/>
                    <a:pt x="65" y="263"/>
                  </a:cubicBezTo>
                  <a:cubicBezTo>
                    <a:pt x="65" y="263"/>
                    <a:pt x="65" y="264"/>
                    <a:pt x="65" y="264"/>
                  </a:cubicBezTo>
                  <a:cubicBezTo>
                    <a:pt x="66" y="264"/>
                    <a:pt x="66" y="264"/>
                    <a:pt x="67" y="264"/>
                  </a:cubicBezTo>
                  <a:cubicBezTo>
                    <a:pt x="68" y="264"/>
                    <a:pt x="68" y="264"/>
                    <a:pt x="69" y="264"/>
                  </a:cubicBezTo>
                  <a:cubicBezTo>
                    <a:pt x="69" y="265"/>
                    <a:pt x="69" y="265"/>
                    <a:pt x="69" y="266"/>
                  </a:cubicBezTo>
                  <a:cubicBezTo>
                    <a:pt x="69" y="266"/>
                    <a:pt x="70" y="266"/>
                    <a:pt x="70" y="266"/>
                  </a:cubicBezTo>
                  <a:cubicBezTo>
                    <a:pt x="70" y="267"/>
                    <a:pt x="70" y="267"/>
                    <a:pt x="70" y="268"/>
                  </a:cubicBezTo>
                  <a:cubicBezTo>
                    <a:pt x="70" y="268"/>
                    <a:pt x="70" y="269"/>
                    <a:pt x="70" y="269"/>
                  </a:cubicBezTo>
                  <a:cubicBezTo>
                    <a:pt x="71" y="269"/>
                    <a:pt x="71" y="269"/>
                    <a:pt x="72" y="269"/>
                  </a:cubicBezTo>
                  <a:cubicBezTo>
                    <a:pt x="72" y="270"/>
                    <a:pt x="72" y="270"/>
                    <a:pt x="72" y="271"/>
                  </a:cubicBezTo>
                  <a:cubicBezTo>
                    <a:pt x="72" y="271"/>
                    <a:pt x="72" y="272"/>
                    <a:pt x="72" y="272"/>
                  </a:cubicBezTo>
                  <a:cubicBezTo>
                    <a:pt x="72" y="272"/>
                    <a:pt x="73" y="272"/>
                    <a:pt x="73" y="272"/>
                  </a:cubicBezTo>
                  <a:cubicBezTo>
                    <a:pt x="73" y="273"/>
                    <a:pt x="73" y="274"/>
                    <a:pt x="73" y="274"/>
                  </a:cubicBezTo>
                  <a:cubicBezTo>
                    <a:pt x="73" y="275"/>
                    <a:pt x="73" y="275"/>
                    <a:pt x="73" y="276"/>
                  </a:cubicBezTo>
                  <a:cubicBezTo>
                    <a:pt x="73" y="276"/>
                    <a:pt x="73" y="277"/>
                    <a:pt x="73" y="277"/>
                  </a:cubicBezTo>
                  <a:cubicBezTo>
                    <a:pt x="73" y="278"/>
                    <a:pt x="73" y="278"/>
                    <a:pt x="73" y="279"/>
                  </a:cubicBezTo>
                  <a:cubicBezTo>
                    <a:pt x="73" y="280"/>
                    <a:pt x="73" y="280"/>
                    <a:pt x="73" y="281"/>
                  </a:cubicBezTo>
                  <a:cubicBezTo>
                    <a:pt x="74" y="281"/>
                    <a:pt x="74" y="281"/>
                    <a:pt x="75" y="281"/>
                  </a:cubicBezTo>
                  <a:cubicBezTo>
                    <a:pt x="75" y="281"/>
                    <a:pt x="75" y="282"/>
                    <a:pt x="75" y="282"/>
                  </a:cubicBezTo>
                  <a:cubicBezTo>
                    <a:pt x="75" y="283"/>
                    <a:pt x="75" y="283"/>
                    <a:pt x="75" y="284"/>
                  </a:cubicBezTo>
                  <a:cubicBezTo>
                    <a:pt x="75" y="284"/>
                    <a:pt x="75" y="285"/>
                    <a:pt x="75" y="285"/>
                  </a:cubicBezTo>
                  <a:cubicBezTo>
                    <a:pt x="74" y="285"/>
                    <a:pt x="74" y="285"/>
                    <a:pt x="73" y="285"/>
                  </a:cubicBezTo>
                  <a:cubicBezTo>
                    <a:pt x="73" y="286"/>
                    <a:pt x="73" y="286"/>
                    <a:pt x="73" y="287"/>
                  </a:cubicBezTo>
                  <a:cubicBezTo>
                    <a:pt x="73" y="287"/>
                    <a:pt x="72" y="287"/>
                    <a:pt x="72" y="287"/>
                  </a:cubicBezTo>
                  <a:cubicBezTo>
                    <a:pt x="72" y="287"/>
                    <a:pt x="72" y="288"/>
                    <a:pt x="72" y="289"/>
                  </a:cubicBezTo>
                  <a:cubicBezTo>
                    <a:pt x="72" y="289"/>
                    <a:pt x="72" y="290"/>
                    <a:pt x="72" y="290"/>
                  </a:cubicBezTo>
                  <a:cubicBezTo>
                    <a:pt x="71" y="290"/>
                    <a:pt x="71" y="290"/>
                    <a:pt x="70" y="290"/>
                  </a:cubicBezTo>
                  <a:cubicBezTo>
                    <a:pt x="70" y="291"/>
                    <a:pt x="70" y="291"/>
                    <a:pt x="70" y="292"/>
                  </a:cubicBezTo>
                  <a:cubicBezTo>
                    <a:pt x="70" y="292"/>
                    <a:pt x="70" y="293"/>
                    <a:pt x="70" y="294"/>
                  </a:cubicBezTo>
                  <a:cubicBezTo>
                    <a:pt x="70" y="294"/>
                    <a:pt x="70" y="295"/>
                    <a:pt x="70" y="295"/>
                  </a:cubicBezTo>
                  <a:cubicBezTo>
                    <a:pt x="70" y="296"/>
                    <a:pt x="70" y="296"/>
                    <a:pt x="70" y="297"/>
                  </a:cubicBezTo>
                  <a:cubicBezTo>
                    <a:pt x="70" y="297"/>
                    <a:pt x="70" y="298"/>
                    <a:pt x="70" y="298"/>
                  </a:cubicBezTo>
                  <a:cubicBezTo>
                    <a:pt x="70" y="299"/>
                    <a:pt x="70" y="299"/>
                    <a:pt x="70" y="300"/>
                  </a:cubicBezTo>
                  <a:cubicBezTo>
                    <a:pt x="70" y="300"/>
                    <a:pt x="70" y="301"/>
                    <a:pt x="70" y="301"/>
                  </a:cubicBezTo>
                  <a:cubicBezTo>
                    <a:pt x="70" y="302"/>
                    <a:pt x="70" y="303"/>
                    <a:pt x="70" y="303"/>
                  </a:cubicBezTo>
                  <a:cubicBezTo>
                    <a:pt x="70" y="304"/>
                    <a:pt x="70" y="304"/>
                    <a:pt x="70" y="305"/>
                  </a:cubicBezTo>
                  <a:cubicBezTo>
                    <a:pt x="71" y="305"/>
                    <a:pt x="71" y="305"/>
                    <a:pt x="72" y="305"/>
                  </a:cubicBezTo>
                  <a:cubicBezTo>
                    <a:pt x="72" y="305"/>
                    <a:pt x="72" y="306"/>
                    <a:pt x="72" y="306"/>
                  </a:cubicBezTo>
                  <a:cubicBezTo>
                    <a:pt x="72" y="306"/>
                    <a:pt x="73" y="306"/>
                    <a:pt x="73" y="306"/>
                  </a:cubicBezTo>
                  <a:cubicBezTo>
                    <a:pt x="73" y="307"/>
                    <a:pt x="73" y="307"/>
                    <a:pt x="73" y="308"/>
                  </a:cubicBezTo>
                  <a:cubicBezTo>
                    <a:pt x="73" y="309"/>
                    <a:pt x="73" y="309"/>
                    <a:pt x="73" y="310"/>
                  </a:cubicBezTo>
                  <a:cubicBezTo>
                    <a:pt x="74" y="310"/>
                    <a:pt x="74" y="310"/>
                    <a:pt x="75" y="310"/>
                  </a:cubicBezTo>
                  <a:cubicBezTo>
                    <a:pt x="75" y="310"/>
                    <a:pt x="75" y="311"/>
                    <a:pt x="75" y="311"/>
                  </a:cubicBezTo>
                  <a:cubicBezTo>
                    <a:pt x="75" y="312"/>
                    <a:pt x="75" y="312"/>
                    <a:pt x="75" y="313"/>
                  </a:cubicBezTo>
                  <a:cubicBezTo>
                    <a:pt x="75" y="313"/>
                    <a:pt x="75" y="314"/>
                    <a:pt x="75" y="314"/>
                  </a:cubicBezTo>
                  <a:cubicBezTo>
                    <a:pt x="75" y="315"/>
                    <a:pt x="75" y="315"/>
                    <a:pt x="75" y="316"/>
                  </a:cubicBezTo>
                  <a:cubicBezTo>
                    <a:pt x="75" y="317"/>
                    <a:pt x="75" y="317"/>
                    <a:pt x="75" y="318"/>
                  </a:cubicBezTo>
                  <a:cubicBezTo>
                    <a:pt x="75" y="318"/>
                    <a:pt x="76" y="318"/>
                    <a:pt x="76" y="318"/>
                  </a:cubicBezTo>
                  <a:cubicBezTo>
                    <a:pt x="76" y="318"/>
                    <a:pt x="76" y="319"/>
                    <a:pt x="76" y="319"/>
                  </a:cubicBezTo>
                  <a:cubicBezTo>
                    <a:pt x="76" y="320"/>
                    <a:pt x="76" y="320"/>
                    <a:pt x="76" y="321"/>
                  </a:cubicBezTo>
                  <a:cubicBezTo>
                    <a:pt x="76" y="321"/>
                    <a:pt x="76" y="322"/>
                    <a:pt x="76" y="323"/>
                  </a:cubicBezTo>
                  <a:cubicBezTo>
                    <a:pt x="76" y="323"/>
                    <a:pt x="76" y="324"/>
                    <a:pt x="76" y="324"/>
                  </a:cubicBezTo>
                  <a:cubicBezTo>
                    <a:pt x="76" y="325"/>
                    <a:pt x="76" y="325"/>
                    <a:pt x="76" y="326"/>
                  </a:cubicBezTo>
                  <a:cubicBezTo>
                    <a:pt x="77" y="326"/>
                    <a:pt x="77" y="326"/>
                    <a:pt x="78" y="326"/>
                  </a:cubicBezTo>
                  <a:cubicBezTo>
                    <a:pt x="78" y="326"/>
                    <a:pt x="78" y="327"/>
                    <a:pt x="78" y="327"/>
                  </a:cubicBezTo>
                  <a:cubicBezTo>
                    <a:pt x="78" y="328"/>
                    <a:pt x="78" y="328"/>
                    <a:pt x="78" y="329"/>
                  </a:cubicBezTo>
                  <a:cubicBezTo>
                    <a:pt x="79" y="329"/>
                    <a:pt x="79" y="329"/>
                    <a:pt x="80" y="329"/>
                  </a:cubicBezTo>
                  <a:cubicBezTo>
                    <a:pt x="80" y="329"/>
                    <a:pt x="80" y="330"/>
                    <a:pt x="80" y="330"/>
                  </a:cubicBezTo>
                  <a:cubicBezTo>
                    <a:pt x="80" y="331"/>
                    <a:pt x="80" y="332"/>
                    <a:pt x="80" y="332"/>
                  </a:cubicBezTo>
                  <a:cubicBezTo>
                    <a:pt x="80" y="332"/>
                    <a:pt x="81" y="332"/>
                    <a:pt x="81" y="332"/>
                  </a:cubicBezTo>
                  <a:cubicBezTo>
                    <a:pt x="81" y="333"/>
                    <a:pt x="81" y="333"/>
                    <a:pt x="81" y="334"/>
                  </a:cubicBezTo>
                  <a:cubicBezTo>
                    <a:pt x="81" y="334"/>
                    <a:pt x="81" y="335"/>
                    <a:pt x="81" y="335"/>
                  </a:cubicBezTo>
                  <a:cubicBezTo>
                    <a:pt x="82" y="335"/>
                    <a:pt x="82" y="335"/>
                    <a:pt x="83" y="335"/>
                  </a:cubicBezTo>
                  <a:cubicBezTo>
                    <a:pt x="83" y="336"/>
                    <a:pt x="83" y="336"/>
                    <a:pt x="83" y="337"/>
                  </a:cubicBezTo>
                  <a:cubicBezTo>
                    <a:pt x="83" y="338"/>
                    <a:pt x="83" y="338"/>
                    <a:pt x="83" y="339"/>
                  </a:cubicBezTo>
                  <a:cubicBezTo>
                    <a:pt x="83" y="339"/>
                    <a:pt x="83" y="340"/>
                    <a:pt x="83" y="340"/>
                  </a:cubicBezTo>
                  <a:cubicBezTo>
                    <a:pt x="83" y="341"/>
                    <a:pt x="83" y="341"/>
                    <a:pt x="83" y="342"/>
                  </a:cubicBezTo>
                  <a:cubicBezTo>
                    <a:pt x="83" y="342"/>
                    <a:pt x="83" y="343"/>
                    <a:pt x="83" y="343"/>
                  </a:cubicBezTo>
                  <a:cubicBezTo>
                    <a:pt x="83" y="343"/>
                    <a:pt x="84" y="343"/>
                    <a:pt x="84" y="343"/>
                  </a:cubicBezTo>
                  <a:cubicBezTo>
                    <a:pt x="84" y="344"/>
                    <a:pt x="84" y="344"/>
                    <a:pt x="84" y="345"/>
                  </a:cubicBezTo>
                  <a:cubicBezTo>
                    <a:pt x="85" y="345"/>
                    <a:pt x="85" y="345"/>
                    <a:pt x="86" y="345"/>
                  </a:cubicBezTo>
                  <a:cubicBezTo>
                    <a:pt x="86" y="346"/>
                    <a:pt x="86" y="346"/>
                    <a:pt x="86" y="347"/>
                  </a:cubicBezTo>
                  <a:cubicBezTo>
                    <a:pt x="86" y="347"/>
                    <a:pt x="87" y="347"/>
                    <a:pt x="87" y="347"/>
                  </a:cubicBezTo>
                  <a:cubicBezTo>
                    <a:pt x="88" y="347"/>
                    <a:pt x="88" y="347"/>
                    <a:pt x="89" y="347"/>
                  </a:cubicBezTo>
                  <a:cubicBezTo>
                    <a:pt x="89" y="347"/>
                    <a:pt x="90" y="347"/>
                    <a:pt x="90" y="347"/>
                  </a:cubicBezTo>
                  <a:cubicBezTo>
                    <a:pt x="90" y="346"/>
                    <a:pt x="90" y="346"/>
                    <a:pt x="90" y="345"/>
                  </a:cubicBezTo>
                  <a:cubicBezTo>
                    <a:pt x="91" y="345"/>
                    <a:pt x="92" y="345"/>
                    <a:pt x="92" y="345"/>
                  </a:cubicBezTo>
                  <a:cubicBezTo>
                    <a:pt x="93" y="345"/>
                    <a:pt x="93" y="345"/>
                    <a:pt x="94" y="345"/>
                  </a:cubicBezTo>
                  <a:cubicBezTo>
                    <a:pt x="94" y="345"/>
                    <a:pt x="95" y="345"/>
                    <a:pt x="95" y="345"/>
                  </a:cubicBezTo>
                  <a:cubicBezTo>
                    <a:pt x="96" y="345"/>
                    <a:pt x="96" y="345"/>
                    <a:pt x="97" y="345"/>
                  </a:cubicBezTo>
                  <a:cubicBezTo>
                    <a:pt x="97" y="345"/>
                    <a:pt x="98" y="345"/>
                    <a:pt x="98" y="345"/>
                  </a:cubicBezTo>
                  <a:cubicBezTo>
                    <a:pt x="99" y="345"/>
                    <a:pt x="99" y="345"/>
                    <a:pt x="100" y="345"/>
                  </a:cubicBezTo>
                  <a:cubicBezTo>
                    <a:pt x="100" y="345"/>
                    <a:pt x="101" y="345"/>
                    <a:pt x="102" y="345"/>
                  </a:cubicBezTo>
                  <a:cubicBezTo>
                    <a:pt x="102" y="344"/>
                    <a:pt x="102" y="344"/>
                    <a:pt x="102" y="343"/>
                  </a:cubicBezTo>
                  <a:cubicBezTo>
                    <a:pt x="102" y="343"/>
                    <a:pt x="103" y="343"/>
                    <a:pt x="103" y="343"/>
                  </a:cubicBezTo>
                  <a:cubicBezTo>
                    <a:pt x="104" y="343"/>
                    <a:pt x="104" y="343"/>
                    <a:pt x="105" y="343"/>
                  </a:cubicBezTo>
                  <a:cubicBezTo>
                    <a:pt x="105" y="343"/>
                    <a:pt x="105" y="342"/>
                    <a:pt x="105" y="342"/>
                  </a:cubicBezTo>
                  <a:cubicBezTo>
                    <a:pt x="105" y="342"/>
                    <a:pt x="106" y="342"/>
                    <a:pt x="106" y="342"/>
                  </a:cubicBezTo>
                  <a:cubicBezTo>
                    <a:pt x="107" y="342"/>
                    <a:pt x="107" y="342"/>
                    <a:pt x="108" y="342"/>
                  </a:cubicBezTo>
                  <a:cubicBezTo>
                    <a:pt x="108" y="341"/>
                    <a:pt x="108" y="341"/>
                    <a:pt x="108" y="340"/>
                  </a:cubicBezTo>
                  <a:cubicBezTo>
                    <a:pt x="108" y="340"/>
                    <a:pt x="108" y="339"/>
                    <a:pt x="108" y="339"/>
                  </a:cubicBezTo>
                  <a:cubicBezTo>
                    <a:pt x="108" y="339"/>
                    <a:pt x="109" y="339"/>
                    <a:pt x="109" y="339"/>
                  </a:cubicBezTo>
                  <a:cubicBezTo>
                    <a:pt x="109" y="338"/>
                    <a:pt x="109" y="338"/>
                    <a:pt x="109" y="337"/>
                  </a:cubicBezTo>
                  <a:cubicBezTo>
                    <a:pt x="110" y="337"/>
                    <a:pt x="110" y="337"/>
                    <a:pt x="111" y="337"/>
                  </a:cubicBezTo>
                  <a:cubicBezTo>
                    <a:pt x="111" y="337"/>
                    <a:pt x="112" y="337"/>
                    <a:pt x="112" y="337"/>
                  </a:cubicBezTo>
                  <a:cubicBezTo>
                    <a:pt x="112" y="336"/>
                    <a:pt x="112" y="336"/>
                    <a:pt x="112" y="335"/>
                  </a:cubicBezTo>
                  <a:cubicBezTo>
                    <a:pt x="113" y="335"/>
                    <a:pt x="113" y="335"/>
                    <a:pt x="114" y="335"/>
                  </a:cubicBezTo>
                  <a:cubicBezTo>
                    <a:pt x="114" y="335"/>
                    <a:pt x="114" y="334"/>
                    <a:pt x="114" y="334"/>
                  </a:cubicBezTo>
                  <a:cubicBezTo>
                    <a:pt x="114" y="333"/>
                    <a:pt x="114" y="333"/>
                    <a:pt x="114" y="332"/>
                  </a:cubicBezTo>
                  <a:cubicBezTo>
                    <a:pt x="114" y="332"/>
                    <a:pt x="115" y="332"/>
                    <a:pt x="116" y="332"/>
                  </a:cubicBezTo>
                  <a:cubicBezTo>
                    <a:pt x="116" y="332"/>
                    <a:pt x="116" y="331"/>
                    <a:pt x="116" y="330"/>
                  </a:cubicBezTo>
                  <a:cubicBezTo>
                    <a:pt x="116" y="330"/>
                    <a:pt x="117" y="330"/>
                    <a:pt x="117" y="330"/>
                  </a:cubicBezTo>
                  <a:cubicBezTo>
                    <a:pt x="117" y="330"/>
                    <a:pt x="117" y="329"/>
                    <a:pt x="117" y="329"/>
                  </a:cubicBezTo>
                  <a:cubicBezTo>
                    <a:pt x="118" y="329"/>
                    <a:pt x="118" y="329"/>
                    <a:pt x="119" y="329"/>
                  </a:cubicBezTo>
                  <a:cubicBezTo>
                    <a:pt x="119" y="328"/>
                    <a:pt x="119" y="328"/>
                    <a:pt x="119" y="327"/>
                  </a:cubicBezTo>
                  <a:cubicBezTo>
                    <a:pt x="119" y="327"/>
                    <a:pt x="119" y="326"/>
                    <a:pt x="119" y="326"/>
                  </a:cubicBezTo>
                  <a:cubicBezTo>
                    <a:pt x="119" y="326"/>
                    <a:pt x="120" y="326"/>
                    <a:pt x="120" y="326"/>
                  </a:cubicBezTo>
                  <a:cubicBezTo>
                    <a:pt x="120" y="325"/>
                    <a:pt x="120" y="325"/>
                    <a:pt x="120" y="324"/>
                  </a:cubicBezTo>
                  <a:cubicBezTo>
                    <a:pt x="120" y="324"/>
                    <a:pt x="120" y="323"/>
                    <a:pt x="120" y="323"/>
                  </a:cubicBezTo>
                  <a:cubicBezTo>
                    <a:pt x="120" y="322"/>
                    <a:pt x="120" y="321"/>
                    <a:pt x="120" y="321"/>
                  </a:cubicBezTo>
                  <a:cubicBezTo>
                    <a:pt x="121" y="321"/>
                    <a:pt x="121" y="321"/>
                    <a:pt x="122" y="321"/>
                  </a:cubicBezTo>
                  <a:cubicBezTo>
                    <a:pt x="122" y="321"/>
                    <a:pt x="123" y="321"/>
                    <a:pt x="123" y="321"/>
                  </a:cubicBezTo>
                  <a:cubicBezTo>
                    <a:pt x="123" y="320"/>
                    <a:pt x="123" y="320"/>
                    <a:pt x="123" y="319"/>
                  </a:cubicBezTo>
                  <a:cubicBezTo>
                    <a:pt x="124" y="319"/>
                    <a:pt x="124" y="319"/>
                    <a:pt x="125" y="319"/>
                  </a:cubicBezTo>
                  <a:cubicBezTo>
                    <a:pt x="125" y="319"/>
                    <a:pt x="125" y="318"/>
                    <a:pt x="125" y="318"/>
                  </a:cubicBezTo>
                  <a:cubicBezTo>
                    <a:pt x="125" y="318"/>
                    <a:pt x="126" y="318"/>
                    <a:pt x="126" y="318"/>
                  </a:cubicBezTo>
                  <a:cubicBezTo>
                    <a:pt x="126" y="317"/>
                    <a:pt x="126" y="317"/>
                    <a:pt x="126" y="316"/>
                  </a:cubicBezTo>
                  <a:cubicBezTo>
                    <a:pt x="126" y="315"/>
                    <a:pt x="126" y="315"/>
                    <a:pt x="126" y="314"/>
                  </a:cubicBezTo>
                  <a:cubicBezTo>
                    <a:pt x="126" y="314"/>
                    <a:pt x="126" y="313"/>
                    <a:pt x="126" y="313"/>
                  </a:cubicBezTo>
                  <a:cubicBezTo>
                    <a:pt x="126" y="312"/>
                    <a:pt x="126" y="312"/>
                    <a:pt x="126" y="311"/>
                  </a:cubicBezTo>
                  <a:cubicBezTo>
                    <a:pt x="126" y="311"/>
                    <a:pt x="126" y="310"/>
                    <a:pt x="126" y="310"/>
                  </a:cubicBezTo>
                  <a:cubicBezTo>
                    <a:pt x="126" y="309"/>
                    <a:pt x="126" y="309"/>
                    <a:pt x="126" y="308"/>
                  </a:cubicBezTo>
                  <a:cubicBezTo>
                    <a:pt x="126" y="308"/>
                    <a:pt x="125" y="308"/>
                    <a:pt x="125" y="308"/>
                  </a:cubicBezTo>
                  <a:cubicBezTo>
                    <a:pt x="125" y="307"/>
                    <a:pt x="125" y="307"/>
                    <a:pt x="125" y="306"/>
                  </a:cubicBezTo>
                  <a:cubicBezTo>
                    <a:pt x="125" y="306"/>
                    <a:pt x="126" y="306"/>
                    <a:pt x="126" y="306"/>
                  </a:cubicBezTo>
                  <a:cubicBezTo>
                    <a:pt x="126" y="306"/>
                    <a:pt x="126" y="305"/>
                    <a:pt x="126" y="305"/>
                  </a:cubicBezTo>
                  <a:cubicBezTo>
                    <a:pt x="127" y="305"/>
                    <a:pt x="128" y="305"/>
                    <a:pt x="128" y="305"/>
                  </a:cubicBezTo>
                  <a:cubicBezTo>
                    <a:pt x="128" y="304"/>
                    <a:pt x="128" y="304"/>
                    <a:pt x="128" y="303"/>
                  </a:cubicBezTo>
                  <a:cubicBezTo>
                    <a:pt x="129" y="303"/>
                    <a:pt x="129" y="303"/>
                    <a:pt x="130" y="303"/>
                  </a:cubicBezTo>
                  <a:cubicBezTo>
                    <a:pt x="130" y="303"/>
                    <a:pt x="130" y="302"/>
                    <a:pt x="130" y="301"/>
                  </a:cubicBezTo>
                  <a:cubicBezTo>
                    <a:pt x="130" y="301"/>
                    <a:pt x="131" y="301"/>
                    <a:pt x="131" y="301"/>
                  </a:cubicBezTo>
                  <a:cubicBezTo>
                    <a:pt x="131" y="301"/>
                    <a:pt x="131" y="300"/>
                    <a:pt x="131" y="300"/>
                  </a:cubicBezTo>
                  <a:cubicBezTo>
                    <a:pt x="132" y="300"/>
                    <a:pt x="132" y="300"/>
                    <a:pt x="133" y="300"/>
                  </a:cubicBezTo>
                  <a:cubicBezTo>
                    <a:pt x="133" y="300"/>
                    <a:pt x="134" y="300"/>
                    <a:pt x="134" y="300"/>
                  </a:cubicBezTo>
                  <a:cubicBezTo>
                    <a:pt x="134" y="299"/>
                    <a:pt x="134" y="299"/>
                    <a:pt x="134" y="298"/>
                  </a:cubicBezTo>
                  <a:cubicBezTo>
                    <a:pt x="135" y="298"/>
                    <a:pt x="135" y="298"/>
                    <a:pt x="136" y="298"/>
                  </a:cubicBezTo>
                  <a:cubicBezTo>
                    <a:pt x="136" y="298"/>
                    <a:pt x="137" y="298"/>
                    <a:pt x="137" y="298"/>
                  </a:cubicBezTo>
                  <a:cubicBezTo>
                    <a:pt x="137" y="298"/>
                    <a:pt x="137" y="297"/>
                    <a:pt x="137" y="297"/>
                  </a:cubicBezTo>
                  <a:cubicBezTo>
                    <a:pt x="138" y="297"/>
                    <a:pt x="139" y="297"/>
                    <a:pt x="139" y="297"/>
                  </a:cubicBezTo>
                  <a:cubicBezTo>
                    <a:pt x="139" y="296"/>
                    <a:pt x="139" y="296"/>
                    <a:pt x="139" y="295"/>
                  </a:cubicBezTo>
                  <a:cubicBezTo>
                    <a:pt x="140" y="295"/>
                    <a:pt x="140" y="295"/>
                    <a:pt x="141" y="295"/>
                  </a:cubicBezTo>
                  <a:cubicBezTo>
                    <a:pt x="141" y="295"/>
                    <a:pt x="141" y="294"/>
                    <a:pt x="141" y="294"/>
                  </a:cubicBezTo>
                  <a:cubicBezTo>
                    <a:pt x="140" y="294"/>
                    <a:pt x="140" y="294"/>
                    <a:pt x="139" y="294"/>
                  </a:cubicBezTo>
                  <a:cubicBezTo>
                    <a:pt x="139" y="293"/>
                    <a:pt x="139" y="292"/>
                    <a:pt x="139" y="292"/>
                  </a:cubicBezTo>
                  <a:cubicBezTo>
                    <a:pt x="139" y="291"/>
                    <a:pt x="139" y="291"/>
                    <a:pt x="139" y="290"/>
                  </a:cubicBezTo>
                  <a:cubicBezTo>
                    <a:pt x="140" y="290"/>
                    <a:pt x="140" y="290"/>
                    <a:pt x="141" y="290"/>
                  </a:cubicBezTo>
                  <a:cubicBezTo>
                    <a:pt x="141" y="290"/>
                    <a:pt x="141" y="289"/>
                    <a:pt x="141" y="289"/>
                  </a:cubicBezTo>
                  <a:cubicBezTo>
                    <a:pt x="141" y="288"/>
                    <a:pt x="141" y="287"/>
                    <a:pt x="141" y="287"/>
                  </a:cubicBezTo>
                  <a:cubicBezTo>
                    <a:pt x="141" y="286"/>
                    <a:pt x="141" y="286"/>
                    <a:pt x="141" y="285"/>
                  </a:cubicBezTo>
                  <a:cubicBezTo>
                    <a:pt x="141" y="285"/>
                    <a:pt x="141" y="284"/>
                    <a:pt x="141" y="284"/>
                  </a:cubicBezTo>
                  <a:cubicBezTo>
                    <a:pt x="141" y="283"/>
                    <a:pt x="141" y="283"/>
                    <a:pt x="141" y="282"/>
                  </a:cubicBezTo>
                  <a:cubicBezTo>
                    <a:pt x="141" y="282"/>
                    <a:pt x="141" y="281"/>
                    <a:pt x="141" y="281"/>
                  </a:cubicBezTo>
                  <a:cubicBezTo>
                    <a:pt x="140" y="281"/>
                    <a:pt x="140" y="281"/>
                    <a:pt x="139" y="281"/>
                  </a:cubicBezTo>
                  <a:cubicBezTo>
                    <a:pt x="139" y="280"/>
                    <a:pt x="139" y="280"/>
                    <a:pt x="139" y="279"/>
                  </a:cubicBezTo>
                  <a:cubicBezTo>
                    <a:pt x="139" y="279"/>
                    <a:pt x="138" y="279"/>
                    <a:pt x="137" y="279"/>
                  </a:cubicBezTo>
                  <a:cubicBezTo>
                    <a:pt x="137" y="278"/>
                    <a:pt x="137" y="278"/>
                    <a:pt x="137" y="277"/>
                  </a:cubicBezTo>
                  <a:cubicBezTo>
                    <a:pt x="137" y="277"/>
                    <a:pt x="137" y="276"/>
                    <a:pt x="137" y="276"/>
                  </a:cubicBezTo>
                  <a:cubicBezTo>
                    <a:pt x="137" y="275"/>
                    <a:pt x="137" y="275"/>
                    <a:pt x="137" y="274"/>
                  </a:cubicBezTo>
                  <a:cubicBezTo>
                    <a:pt x="137" y="274"/>
                    <a:pt x="137" y="273"/>
                    <a:pt x="137" y="272"/>
                  </a:cubicBezTo>
                  <a:cubicBezTo>
                    <a:pt x="137" y="272"/>
                    <a:pt x="137" y="271"/>
                    <a:pt x="137" y="271"/>
                  </a:cubicBezTo>
                  <a:cubicBezTo>
                    <a:pt x="138" y="271"/>
                    <a:pt x="139" y="271"/>
                    <a:pt x="139" y="271"/>
                  </a:cubicBezTo>
                  <a:cubicBezTo>
                    <a:pt x="139" y="270"/>
                    <a:pt x="139" y="270"/>
                    <a:pt x="139" y="269"/>
                  </a:cubicBezTo>
                  <a:cubicBezTo>
                    <a:pt x="139" y="269"/>
                    <a:pt x="139" y="268"/>
                    <a:pt x="139" y="268"/>
                  </a:cubicBezTo>
                  <a:cubicBezTo>
                    <a:pt x="139" y="268"/>
                    <a:pt x="138" y="268"/>
                    <a:pt x="137" y="268"/>
                  </a:cubicBezTo>
                  <a:cubicBezTo>
                    <a:pt x="137" y="267"/>
                    <a:pt x="137" y="267"/>
                    <a:pt x="137" y="266"/>
                  </a:cubicBezTo>
                  <a:cubicBezTo>
                    <a:pt x="138" y="266"/>
                    <a:pt x="139" y="266"/>
                    <a:pt x="139" y="266"/>
                  </a:cubicBezTo>
                  <a:cubicBezTo>
                    <a:pt x="139" y="265"/>
                    <a:pt x="139" y="265"/>
                    <a:pt x="139" y="264"/>
                  </a:cubicBezTo>
                  <a:cubicBezTo>
                    <a:pt x="139" y="264"/>
                    <a:pt x="139" y="263"/>
                    <a:pt x="139" y="263"/>
                  </a:cubicBezTo>
                  <a:cubicBezTo>
                    <a:pt x="140" y="263"/>
                    <a:pt x="140" y="263"/>
                    <a:pt x="141" y="263"/>
                  </a:cubicBezTo>
                  <a:cubicBezTo>
                    <a:pt x="141" y="262"/>
                    <a:pt x="141" y="262"/>
                    <a:pt x="141" y="261"/>
                  </a:cubicBezTo>
                  <a:cubicBezTo>
                    <a:pt x="141" y="261"/>
                    <a:pt x="142" y="261"/>
                    <a:pt x="142" y="261"/>
                  </a:cubicBezTo>
                  <a:cubicBezTo>
                    <a:pt x="142" y="261"/>
                    <a:pt x="142" y="260"/>
                    <a:pt x="142" y="260"/>
                  </a:cubicBezTo>
                  <a:cubicBezTo>
                    <a:pt x="143" y="260"/>
                    <a:pt x="143" y="260"/>
                    <a:pt x="144" y="260"/>
                  </a:cubicBezTo>
                  <a:cubicBezTo>
                    <a:pt x="144" y="259"/>
                    <a:pt x="144" y="258"/>
                    <a:pt x="144" y="258"/>
                  </a:cubicBezTo>
                  <a:cubicBezTo>
                    <a:pt x="144" y="258"/>
                    <a:pt x="145" y="258"/>
                    <a:pt x="145" y="258"/>
                  </a:cubicBezTo>
                  <a:cubicBezTo>
                    <a:pt x="145" y="257"/>
                    <a:pt x="145" y="257"/>
                    <a:pt x="145" y="256"/>
                  </a:cubicBezTo>
                  <a:cubicBezTo>
                    <a:pt x="145" y="256"/>
                    <a:pt x="145" y="255"/>
                    <a:pt x="145" y="255"/>
                  </a:cubicBezTo>
                  <a:cubicBezTo>
                    <a:pt x="146" y="255"/>
                    <a:pt x="146" y="255"/>
                    <a:pt x="147" y="255"/>
                  </a:cubicBezTo>
                  <a:cubicBezTo>
                    <a:pt x="147" y="254"/>
                    <a:pt x="147" y="254"/>
                    <a:pt x="147" y="253"/>
                  </a:cubicBezTo>
                  <a:cubicBezTo>
                    <a:pt x="147" y="253"/>
                    <a:pt x="148" y="253"/>
                    <a:pt x="148" y="253"/>
                  </a:cubicBezTo>
                  <a:cubicBezTo>
                    <a:pt x="149" y="253"/>
                    <a:pt x="149" y="253"/>
                    <a:pt x="150" y="253"/>
                  </a:cubicBezTo>
                  <a:cubicBezTo>
                    <a:pt x="150" y="253"/>
                    <a:pt x="150" y="252"/>
                    <a:pt x="150" y="251"/>
                  </a:cubicBezTo>
                  <a:cubicBezTo>
                    <a:pt x="150" y="251"/>
                    <a:pt x="151" y="251"/>
                    <a:pt x="151" y="251"/>
                  </a:cubicBezTo>
                  <a:cubicBezTo>
                    <a:pt x="151" y="251"/>
                    <a:pt x="151" y="250"/>
                    <a:pt x="151" y="250"/>
                  </a:cubicBezTo>
                  <a:cubicBezTo>
                    <a:pt x="152" y="250"/>
                    <a:pt x="153" y="250"/>
                    <a:pt x="153" y="250"/>
                  </a:cubicBezTo>
                  <a:cubicBezTo>
                    <a:pt x="153" y="249"/>
                    <a:pt x="153" y="249"/>
                    <a:pt x="153" y="248"/>
                  </a:cubicBezTo>
                  <a:cubicBezTo>
                    <a:pt x="154" y="248"/>
                    <a:pt x="154" y="248"/>
                    <a:pt x="155" y="248"/>
                  </a:cubicBezTo>
                  <a:cubicBezTo>
                    <a:pt x="155" y="248"/>
                    <a:pt x="155" y="247"/>
                    <a:pt x="155" y="247"/>
                  </a:cubicBezTo>
                  <a:cubicBezTo>
                    <a:pt x="155" y="247"/>
                    <a:pt x="156" y="247"/>
                    <a:pt x="156" y="247"/>
                  </a:cubicBezTo>
                  <a:cubicBezTo>
                    <a:pt x="156" y="246"/>
                    <a:pt x="156" y="246"/>
                    <a:pt x="156" y="245"/>
                  </a:cubicBezTo>
                  <a:cubicBezTo>
                    <a:pt x="157" y="245"/>
                    <a:pt x="157" y="245"/>
                    <a:pt x="158" y="245"/>
                  </a:cubicBezTo>
                  <a:cubicBezTo>
                    <a:pt x="158" y="245"/>
                    <a:pt x="158" y="244"/>
                    <a:pt x="158" y="243"/>
                  </a:cubicBezTo>
                  <a:cubicBezTo>
                    <a:pt x="158" y="243"/>
                    <a:pt x="158" y="242"/>
                    <a:pt x="158" y="242"/>
                  </a:cubicBezTo>
                  <a:cubicBezTo>
                    <a:pt x="158" y="242"/>
                    <a:pt x="159" y="242"/>
                    <a:pt x="159" y="242"/>
                  </a:cubicBezTo>
                  <a:cubicBezTo>
                    <a:pt x="159" y="241"/>
                    <a:pt x="159" y="241"/>
                    <a:pt x="159" y="240"/>
                  </a:cubicBezTo>
                  <a:cubicBezTo>
                    <a:pt x="160" y="240"/>
                    <a:pt x="160" y="240"/>
                    <a:pt x="161" y="240"/>
                  </a:cubicBezTo>
                  <a:cubicBezTo>
                    <a:pt x="161" y="240"/>
                    <a:pt x="161" y="239"/>
                    <a:pt x="161" y="239"/>
                  </a:cubicBezTo>
                  <a:cubicBezTo>
                    <a:pt x="161" y="238"/>
                    <a:pt x="161" y="237"/>
                    <a:pt x="161" y="237"/>
                  </a:cubicBezTo>
                  <a:cubicBezTo>
                    <a:pt x="161" y="237"/>
                    <a:pt x="162" y="237"/>
                    <a:pt x="163" y="237"/>
                  </a:cubicBezTo>
                  <a:cubicBezTo>
                    <a:pt x="163" y="236"/>
                    <a:pt x="163" y="236"/>
                    <a:pt x="163" y="235"/>
                  </a:cubicBezTo>
                  <a:cubicBezTo>
                    <a:pt x="163" y="235"/>
                    <a:pt x="163" y="234"/>
                    <a:pt x="163" y="234"/>
                  </a:cubicBezTo>
                  <a:cubicBezTo>
                    <a:pt x="163" y="233"/>
                    <a:pt x="163" y="233"/>
                    <a:pt x="163" y="232"/>
                  </a:cubicBezTo>
                  <a:cubicBezTo>
                    <a:pt x="163" y="232"/>
                    <a:pt x="164" y="232"/>
                    <a:pt x="164" y="232"/>
                  </a:cubicBezTo>
                  <a:cubicBezTo>
                    <a:pt x="164" y="232"/>
                    <a:pt x="164" y="231"/>
                    <a:pt x="164" y="231"/>
                  </a:cubicBezTo>
                  <a:cubicBezTo>
                    <a:pt x="164" y="230"/>
                    <a:pt x="164" y="229"/>
                    <a:pt x="164" y="229"/>
                  </a:cubicBezTo>
                  <a:cubicBezTo>
                    <a:pt x="164" y="228"/>
                    <a:pt x="164" y="228"/>
                    <a:pt x="164" y="227"/>
                  </a:cubicBezTo>
                  <a:cubicBezTo>
                    <a:pt x="165" y="227"/>
                    <a:pt x="165" y="227"/>
                    <a:pt x="166" y="227"/>
                  </a:cubicBezTo>
                  <a:cubicBezTo>
                    <a:pt x="166" y="227"/>
                    <a:pt x="166" y="226"/>
                    <a:pt x="166" y="226"/>
                  </a:cubicBezTo>
                  <a:cubicBezTo>
                    <a:pt x="166" y="225"/>
                    <a:pt x="166" y="225"/>
                    <a:pt x="166" y="224"/>
                  </a:cubicBezTo>
                  <a:cubicBezTo>
                    <a:pt x="165" y="224"/>
                    <a:pt x="165" y="224"/>
                    <a:pt x="164" y="224"/>
                  </a:cubicBezTo>
                  <a:cubicBezTo>
                    <a:pt x="164" y="224"/>
                    <a:pt x="164" y="223"/>
                    <a:pt x="164" y="222"/>
                  </a:cubicBezTo>
                  <a:cubicBezTo>
                    <a:pt x="164" y="222"/>
                    <a:pt x="163" y="222"/>
                    <a:pt x="163" y="222"/>
                  </a:cubicBezTo>
                  <a:cubicBezTo>
                    <a:pt x="163" y="223"/>
                    <a:pt x="163" y="224"/>
                    <a:pt x="163" y="224"/>
                  </a:cubicBezTo>
                  <a:cubicBezTo>
                    <a:pt x="162" y="224"/>
                    <a:pt x="161" y="224"/>
                    <a:pt x="161" y="224"/>
                  </a:cubicBezTo>
                  <a:cubicBezTo>
                    <a:pt x="160" y="224"/>
                    <a:pt x="160" y="224"/>
                    <a:pt x="159" y="224"/>
                  </a:cubicBezTo>
                  <a:cubicBezTo>
                    <a:pt x="159" y="224"/>
                    <a:pt x="158" y="224"/>
                    <a:pt x="158" y="224"/>
                  </a:cubicBezTo>
                  <a:cubicBezTo>
                    <a:pt x="158" y="225"/>
                    <a:pt x="158" y="225"/>
                    <a:pt x="158" y="226"/>
                  </a:cubicBezTo>
                  <a:cubicBezTo>
                    <a:pt x="157" y="226"/>
                    <a:pt x="157" y="226"/>
                    <a:pt x="156" y="226"/>
                  </a:cubicBezTo>
                  <a:cubicBezTo>
                    <a:pt x="156" y="226"/>
                    <a:pt x="155" y="226"/>
                    <a:pt x="155" y="226"/>
                  </a:cubicBezTo>
                  <a:cubicBezTo>
                    <a:pt x="154" y="226"/>
                    <a:pt x="154" y="226"/>
                    <a:pt x="153" y="226"/>
                  </a:cubicBezTo>
                  <a:cubicBezTo>
                    <a:pt x="153" y="226"/>
                    <a:pt x="152" y="226"/>
                    <a:pt x="151" y="226"/>
                  </a:cubicBezTo>
                  <a:cubicBezTo>
                    <a:pt x="151" y="226"/>
                    <a:pt x="151" y="227"/>
                    <a:pt x="151" y="227"/>
                  </a:cubicBezTo>
                  <a:cubicBezTo>
                    <a:pt x="151" y="227"/>
                    <a:pt x="150" y="227"/>
                    <a:pt x="150" y="227"/>
                  </a:cubicBezTo>
                  <a:cubicBezTo>
                    <a:pt x="149" y="227"/>
                    <a:pt x="149" y="227"/>
                    <a:pt x="148" y="227"/>
                  </a:cubicBezTo>
                  <a:cubicBezTo>
                    <a:pt x="148" y="227"/>
                    <a:pt x="147" y="227"/>
                    <a:pt x="147" y="227"/>
                  </a:cubicBezTo>
                  <a:cubicBezTo>
                    <a:pt x="147" y="227"/>
                    <a:pt x="147" y="226"/>
                    <a:pt x="147" y="226"/>
                  </a:cubicBezTo>
                  <a:cubicBezTo>
                    <a:pt x="146" y="226"/>
                    <a:pt x="146" y="226"/>
                    <a:pt x="145" y="226"/>
                  </a:cubicBezTo>
                  <a:cubicBezTo>
                    <a:pt x="145" y="225"/>
                    <a:pt x="145" y="225"/>
                    <a:pt x="145" y="224"/>
                  </a:cubicBezTo>
                  <a:cubicBezTo>
                    <a:pt x="146" y="224"/>
                    <a:pt x="146" y="224"/>
                    <a:pt x="147" y="224"/>
                  </a:cubicBezTo>
                  <a:cubicBezTo>
                    <a:pt x="147" y="224"/>
                    <a:pt x="147" y="223"/>
                    <a:pt x="147" y="222"/>
                  </a:cubicBezTo>
                  <a:cubicBezTo>
                    <a:pt x="147" y="222"/>
                    <a:pt x="148" y="222"/>
                    <a:pt x="148" y="222"/>
                  </a:cubicBezTo>
                  <a:cubicBezTo>
                    <a:pt x="149" y="222"/>
                    <a:pt x="149" y="222"/>
                    <a:pt x="150" y="222"/>
                  </a:cubicBezTo>
                  <a:cubicBezTo>
                    <a:pt x="150" y="222"/>
                    <a:pt x="151" y="222"/>
                    <a:pt x="151" y="222"/>
                  </a:cubicBezTo>
                  <a:cubicBezTo>
                    <a:pt x="151" y="222"/>
                    <a:pt x="151" y="221"/>
                    <a:pt x="151" y="221"/>
                  </a:cubicBezTo>
                  <a:cubicBezTo>
                    <a:pt x="152" y="221"/>
                    <a:pt x="153" y="221"/>
                    <a:pt x="153" y="221"/>
                  </a:cubicBezTo>
                  <a:cubicBezTo>
                    <a:pt x="154" y="221"/>
                    <a:pt x="154" y="221"/>
                    <a:pt x="155" y="221"/>
                  </a:cubicBezTo>
                  <a:cubicBezTo>
                    <a:pt x="155" y="220"/>
                    <a:pt x="155" y="220"/>
                    <a:pt x="155" y="219"/>
                  </a:cubicBezTo>
                  <a:cubicBezTo>
                    <a:pt x="155" y="219"/>
                    <a:pt x="156" y="219"/>
                    <a:pt x="156" y="219"/>
                  </a:cubicBezTo>
                  <a:cubicBezTo>
                    <a:pt x="157" y="219"/>
                    <a:pt x="157" y="219"/>
                    <a:pt x="158" y="219"/>
                  </a:cubicBezTo>
                  <a:cubicBezTo>
                    <a:pt x="158" y="219"/>
                    <a:pt x="159" y="219"/>
                    <a:pt x="159" y="219"/>
                  </a:cubicBezTo>
                  <a:cubicBezTo>
                    <a:pt x="159" y="219"/>
                    <a:pt x="159" y="218"/>
                    <a:pt x="159" y="218"/>
                  </a:cubicBezTo>
                  <a:cubicBezTo>
                    <a:pt x="160" y="218"/>
                    <a:pt x="160" y="218"/>
                    <a:pt x="161" y="218"/>
                  </a:cubicBezTo>
                  <a:cubicBezTo>
                    <a:pt x="161" y="217"/>
                    <a:pt x="161" y="217"/>
                    <a:pt x="161" y="216"/>
                  </a:cubicBezTo>
                  <a:cubicBezTo>
                    <a:pt x="161" y="216"/>
                    <a:pt x="162" y="216"/>
                    <a:pt x="163" y="216"/>
                  </a:cubicBezTo>
                  <a:cubicBezTo>
                    <a:pt x="163" y="216"/>
                    <a:pt x="164" y="216"/>
                    <a:pt x="164" y="216"/>
                  </a:cubicBezTo>
                  <a:cubicBezTo>
                    <a:pt x="165" y="216"/>
                    <a:pt x="165" y="216"/>
                    <a:pt x="166" y="216"/>
                  </a:cubicBezTo>
                  <a:cubicBezTo>
                    <a:pt x="166" y="216"/>
                    <a:pt x="166" y="215"/>
                    <a:pt x="166" y="214"/>
                  </a:cubicBezTo>
                  <a:cubicBezTo>
                    <a:pt x="166" y="214"/>
                    <a:pt x="167" y="214"/>
                    <a:pt x="167" y="214"/>
                  </a:cubicBezTo>
                  <a:cubicBezTo>
                    <a:pt x="167" y="214"/>
                    <a:pt x="167" y="213"/>
                    <a:pt x="167" y="213"/>
                  </a:cubicBezTo>
                  <a:cubicBezTo>
                    <a:pt x="168" y="213"/>
                    <a:pt x="168" y="213"/>
                    <a:pt x="169" y="213"/>
                  </a:cubicBezTo>
                  <a:cubicBezTo>
                    <a:pt x="169" y="212"/>
                    <a:pt x="169" y="212"/>
                    <a:pt x="169" y="211"/>
                  </a:cubicBezTo>
                  <a:cubicBezTo>
                    <a:pt x="169" y="211"/>
                    <a:pt x="170" y="211"/>
                    <a:pt x="170" y="211"/>
                  </a:cubicBezTo>
                  <a:cubicBezTo>
                    <a:pt x="171" y="211"/>
                    <a:pt x="171" y="211"/>
                    <a:pt x="172" y="211"/>
                  </a:cubicBezTo>
                  <a:cubicBezTo>
                    <a:pt x="172" y="211"/>
                    <a:pt x="173" y="211"/>
                    <a:pt x="173" y="211"/>
                  </a:cubicBezTo>
                  <a:cubicBezTo>
                    <a:pt x="173" y="211"/>
                    <a:pt x="173" y="210"/>
                    <a:pt x="173" y="210"/>
                  </a:cubicBezTo>
                  <a:cubicBezTo>
                    <a:pt x="174" y="210"/>
                    <a:pt x="174" y="210"/>
                    <a:pt x="175" y="210"/>
                  </a:cubicBezTo>
                  <a:cubicBezTo>
                    <a:pt x="175" y="209"/>
                    <a:pt x="175" y="208"/>
                    <a:pt x="175" y="208"/>
                  </a:cubicBezTo>
                  <a:cubicBezTo>
                    <a:pt x="176" y="208"/>
                    <a:pt x="176" y="208"/>
                    <a:pt x="177" y="208"/>
                  </a:cubicBezTo>
                  <a:cubicBezTo>
                    <a:pt x="177" y="207"/>
                    <a:pt x="177" y="207"/>
                    <a:pt x="177" y="206"/>
                  </a:cubicBezTo>
                  <a:cubicBezTo>
                    <a:pt x="177" y="206"/>
                    <a:pt x="178" y="206"/>
                    <a:pt x="178" y="206"/>
                  </a:cubicBezTo>
                  <a:cubicBezTo>
                    <a:pt x="178" y="206"/>
                    <a:pt x="178" y="205"/>
                    <a:pt x="178" y="205"/>
                  </a:cubicBezTo>
                  <a:cubicBezTo>
                    <a:pt x="179" y="205"/>
                    <a:pt x="179" y="205"/>
                    <a:pt x="180" y="205"/>
                  </a:cubicBezTo>
                  <a:cubicBezTo>
                    <a:pt x="180" y="204"/>
                    <a:pt x="180" y="204"/>
                    <a:pt x="180" y="203"/>
                  </a:cubicBezTo>
                  <a:cubicBezTo>
                    <a:pt x="180" y="203"/>
                    <a:pt x="180" y="202"/>
                    <a:pt x="180" y="202"/>
                  </a:cubicBezTo>
                  <a:cubicBezTo>
                    <a:pt x="180" y="202"/>
                    <a:pt x="181" y="202"/>
                    <a:pt x="181" y="202"/>
                  </a:cubicBezTo>
                  <a:cubicBezTo>
                    <a:pt x="181" y="201"/>
                    <a:pt x="181" y="200"/>
                    <a:pt x="181" y="200"/>
                  </a:cubicBezTo>
                  <a:cubicBezTo>
                    <a:pt x="181" y="199"/>
                    <a:pt x="181" y="199"/>
                    <a:pt x="181" y="198"/>
                  </a:cubicBezTo>
                  <a:cubicBezTo>
                    <a:pt x="182" y="198"/>
                    <a:pt x="182" y="198"/>
                    <a:pt x="183" y="198"/>
                  </a:cubicBezTo>
                  <a:cubicBezTo>
                    <a:pt x="183" y="198"/>
                    <a:pt x="183" y="197"/>
                    <a:pt x="183" y="197"/>
                  </a:cubicBezTo>
                  <a:cubicBezTo>
                    <a:pt x="183" y="196"/>
                    <a:pt x="183" y="196"/>
                    <a:pt x="183" y="195"/>
                  </a:cubicBezTo>
                  <a:cubicBezTo>
                    <a:pt x="183" y="194"/>
                    <a:pt x="183" y="194"/>
                    <a:pt x="183" y="193"/>
                  </a:cubicBezTo>
                  <a:cubicBezTo>
                    <a:pt x="182" y="193"/>
                    <a:pt x="182" y="193"/>
                    <a:pt x="181" y="193"/>
                  </a:cubicBezTo>
                  <a:cubicBezTo>
                    <a:pt x="181" y="193"/>
                    <a:pt x="181" y="192"/>
                    <a:pt x="181" y="192"/>
                  </a:cubicBezTo>
                  <a:cubicBezTo>
                    <a:pt x="181" y="192"/>
                    <a:pt x="180" y="192"/>
                    <a:pt x="180" y="192"/>
                  </a:cubicBezTo>
                  <a:cubicBezTo>
                    <a:pt x="180" y="191"/>
                    <a:pt x="180" y="191"/>
                    <a:pt x="180" y="190"/>
                  </a:cubicBezTo>
                  <a:cubicBezTo>
                    <a:pt x="179" y="190"/>
                    <a:pt x="179" y="190"/>
                    <a:pt x="178" y="190"/>
                  </a:cubicBezTo>
                  <a:cubicBezTo>
                    <a:pt x="178" y="190"/>
                    <a:pt x="177" y="190"/>
                    <a:pt x="177" y="190"/>
                  </a:cubicBezTo>
                  <a:cubicBezTo>
                    <a:pt x="176" y="190"/>
                    <a:pt x="176" y="190"/>
                    <a:pt x="175" y="190"/>
                  </a:cubicBezTo>
                  <a:cubicBezTo>
                    <a:pt x="175" y="190"/>
                    <a:pt x="175" y="189"/>
                    <a:pt x="175" y="189"/>
                  </a:cubicBezTo>
                  <a:cubicBezTo>
                    <a:pt x="175" y="188"/>
                    <a:pt x="175" y="188"/>
                    <a:pt x="175" y="187"/>
                  </a:cubicBezTo>
                  <a:cubicBezTo>
                    <a:pt x="175" y="186"/>
                    <a:pt x="175" y="186"/>
                    <a:pt x="175" y="185"/>
                  </a:cubicBezTo>
                  <a:cubicBezTo>
                    <a:pt x="176" y="185"/>
                    <a:pt x="176" y="185"/>
                    <a:pt x="177" y="185"/>
                  </a:cubicBezTo>
                  <a:cubicBezTo>
                    <a:pt x="177" y="186"/>
                    <a:pt x="177" y="186"/>
                    <a:pt x="177" y="187"/>
                  </a:cubicBezTo>
                  <a:cubicBezTo>
                    <a:pt x="177" y="187"/>
                    <a:pt x="178" y="187"/>
                    <a:pt x="178" y="187"/>
                  </a:cubicBezTo>
                  <a:cubicBezTo>
                    <a:pt x="179" y="187"/>
                    <a:pt x="179" y="187"/>
                    <a:pt x="180" y="187"/>
                  </a:cubicBezTo>
                  <a:cubicBezTo>
                    <a:pt x="180" y="187"/>
                    <a:pt x="181" y="187"/>
                    <a:pt x="181" y="187"/>
                  </a:cubicBezTo>
                  <a:cubicBezTo>
                    <a:pt x="182" y="187"/>
                    <a:pt x="182" y="187"/>
                    <a:pt x="183" y="187"/>
                  </a:cubicBezTo>
                  <a:cubicBezTo>
                    <a:pt x="183" y="187"/>
                    <a:pt x="184" y="187"/>
                    <a:pt x="184" y="187"/>
                  </a:cubicBezTo>
                  <a:cubicBezTo>
                    <a:pt x="185" y="187"/>
                    <a:pt x="185" y="187"/>
                    <a:pt x="186" y="187"/>
                  </a:cubicBezTo>
                  <a:cubicBezTo>
                    <a:pt x="187" y="187"/>
                    <a:pt x="187" y="187"/>
                    <a:pt x="188" y="187"/>
                  </a:cubicBezTo>
                  <a:cubicBezTo>
                    <a:pt x="188" y="187"/>
                    <a:pt x="189" y="187"/>
                    <a:pt x="189" y="187"/>
                  </a:cubicBezTo>
                  <a:cubicBezTo>
                    <a:pt x="190" y="187"/>
                    <a:pt x="190" y="187"/>
                    <a:pt x="191" y="187"/>
                  </a:cubicBezTo>
                  <a:cubicBezTo>
                    <a:pt x="191" y="187"/>
                    <a:pt x="192" y="187"/>
                    <a:pt x="192" y="187"/>
                  </a:cubicBezTo>
                  <a:cubicBezTo>
                    <a:pt x="193" y="187"/>
                    <a:pt x="193" y="187"/>
                    <a:pt x="194" y="187"/>
                  </a:cubicBezTo>
                  <a:cubicBezTo>
                    <a:pt x="194" y="186"/>
                    <a:pt x="194" y="186"/>
                    <a:pt x="194" y="185"/>
                  </a:cubicBezTo>
                  <a:cubicBezTo>
                    <a:pt x="194" y="185"/>
                    <a:pt x="195" y="185"/>
                    <a:pt x="195" y="185"/>
                  </a:cubicBezTo>
                  <a:cubicBezTo>
                    <a:pt x="195" y="186"/>
                    <a:pt x="195" y="186"/>
                    <a:pt x="195" y="187"/>
                  </a:cubicBezTo>
                  <a:cubicBezTo>
                    <a:pt x="196" y="187"/>
                    <a:pt x="196" y="187"/>
                    <a:pt x="197" y="187"/>
                  </a:cubicBezTo>
                  <a:cubicBezTo>
                    <a:pt x="197" y="188"/>
                    <a:pt x="197" y="188"/>
                    <a:pt x="197" y="189"/>
                  </a:cubicBezTo>
                  <a:cubicBezTo>
                    <a:pt x="197" y="189"/>
                    <a:pt x="198" y="189"/>
                    <a:pt x="198" y="189"/>
                  </a:cubicBezTo>
                  <a:cubicBezTo>
                    <a:pt x="199" y="189"/>
                    <a:pt x="200" y="189"/>
                    <a:pt x="200" y="189"/>
                  </a:cubicBezTo>
                  <a:cubicBezTo>
                    <a:pt x="200" y="189"/>
                    <a:pt x="200" y="190"/>
                    <a:pt x="200" y="190"/>
                  </a:cubicBezTo>
                  <a:cubicBezTo>
                    <a:pt x="201" y="190"/>
                    <a:pt x="201" y="190"/>
                    <a:pt x="202" y="190"/>
                  </a:cubicBezTo>
                  <a:cubicBezTo>
                    <a:pt x="202" y="191"/>
                    <a:pt x="202" y="191"/>
                    <a:pt x="202" y="192"/>
                  </a:cubicBezTo>
                  <a:cubicBezTo>
                    <a:pt x="202" y="192"/>
                    <a:pt x="203" y="192"/>
                    <a:pt x="203" y="192"/>
                  </a:cubicBezTo>
                  <a:cubicBezTo>
                    <a:pt x="204" y="192"/>
                    <a:pt x="204" y="192"/>
                    <a:pt x="205" y="192"/>
                  </a:cubicBezTo>
                  <a:cubicBezTo>
                    <a:pt x="205" y="192"/>
                    <a:pt x="205" y="193"/>
                    <a:pt x="205" y="193"/>
                  </a:cubicBezTo>
                  <a:cubicBezTo>
                    <a:pt x="205" y="194"/>
                    <a:pt x="205" y="194"/>
                    <a:pt x="205" y="195"/>
                  </a:cubicBezTo>
                  <a:cubicBezTo>
                    <a:pt x="205" y="196"/>
                    <a:pt x="205" y="196"/>
                    <a:pt x="205" y="197"/>
                  </a:cubicBezTo>
                  <a:cubicBezTo>
                    <a:pt x="205" y="197"/>
                    <a:pt x="206" y="197"/>
                    <a:pt x="206" y="197"/>
                  </a:cubicBezTo>
                  <a:cubicBezTo>
                    <a:pt x="206" y="197"/>
                    <a:pt x="206" y="198"/>
                    <a:pt x="206" y="198"/>
                  </a:cubicBezTo>
                  <a:cubicBezTo>
                    <a:pt x="207" y="198"/>
                    <a:pt x="207" y="198"/>
                    <a:pt x="208" y="198"/>
                  </a:cubicBezTo>
                  <a:cubicBezTo>
                    <a:pt x="208" y="198"/>
                    <a:pt x="209" y="198"/>
                    <a:pt x="209" y="198"/>
                  </a:cubicBezTo>
                  <a:cubicBezTo>
                    <a:pt x="210" y="198"/>
                    <a:pt x="211" y="198"/>
                    <a:pt x="211" y="198"/>
                  </a:cubicBezTo>
                  <a:cubicBezTo>
                    <a:pt x="211" y="198"/>
                    <a:pt x="212" y="198"/>
                    <a:pt x="213" y="198"/>
                  </a:cubicBezTo>
                  <a:cubicBezTo>
                    <a:pt x="213" y="198"/>
                    <a:pt x="214" y="198"/>
                    <a:pt x="214" y="198"/>
                  </a:cubicBezTo>
                  <a:cubicBezTo>
                    <a:pt x="214" y="199"/>
                    <a:pt x="214" y="199"/>
                    <a:pt x="214" y="200"/>
                  </a:cubicBezTo>
                  <a:cubicBezTo>
                    <a:pt x="214" y="200"/>
                    <a:pt x="213" y="200"/>
                    <a:pt x="213" y="200"/>
                  </a:cubicBezTo>
                  <a:cubicBezTo>
                    <a:pt x="213" y="200"/>
                    <a:pt x="213" y="201"/>
                    <a:pt x="213" y="202"/>
                  </a:cubicBezTo>
                  <a:cubicBezTo>
                    <a:pt x="213" y="202"/>
                    <a:pt x="213" y="203"/>
                    <a:pt x="213" y="203"/>
                  </a:cubicBezTo>
                  <a:cubicBezTo>
                    <a:pt x="213" y="203"/>
                    <a:pt x="214" y="203"/>
                    <a:pt x="214" y="203"/>
                  </a:cubicBezTo>
                  <a:cubicBezTo>
                    <a:pt x="214" y="204"/>
                    <a:pt x="214" y="204"/>
                    <a:pt x="214" y="205"/>
                  </a:cubicBezTo>
                  <a:cubicBezTo>
                    <a:pt x="214" y="205"/>
                    <a:pt x="214" y="206"/>
                    <a:pt x="214" y="206"/>
                  </a:cubicBezTo>
                  <a:cubicBezTo>
                    <a:pt x="215" y="206"/>
                    <a:pt x="215" y="206"/>
                    <a:pt x="216" y="206"/>
                  </a:cubicBezTo>
                  <a:cubicBezTo>
                    <a:pt x="216" y="207"/>
                    <a:pt x="216" y="207"/>
                    <a:pt x="216" y="208"/>
                  </a:cubicBezTo>
                  <a:cubicBezTo>
                    <a:pt x="216" y="208"/>
                    <a:pt x="216" y="209"/>
                    <a:pt x="216" y="210"/>
                  </a:cubicBezTo>
                  <a:cubicBezTo>
                    <a:pt x="216" y="210"/>
                    <a:pt x="216" y="211"/>
                    <a:pt x="216" y="211"/>
                  </a:cubicBezTo>
                  <a:cubicBezTo>
                    <a:pt x="216" y="211"/>
                    <a:pt x="217" y="211"/>
                    <a:pt x="217" y="211"/>
                  </a:cubicBezTo>
                  <a:cubicBezTo>
                    <a:pt x="217" y="212"/>
                    <a:pt x="217" y="212"/>
                    <a:pt x="217" y="213"/>
                  </a:cubicBezTo>
                  <a:cubicBezTo>
                    <a:pt x="217" y="213"/>
                    <a:pt x="217" y="214"/>
                    <a:pt x="217" y="214"/>
                  </a:cubicBezTo>
                  <a:cubicBezTo>
                    <a:pt x="218" y="214"/>
                    <a:pt x="218" y="214"/>
                    <a:pt x="219" y="214"/>
                  </a:cubicBezTo>
                  <a:cubicBezTo>
                    <a:pt x="219" y="215"/>
                    <a:pt x="219" y="216"/>
                    <a:pt x="219" y="216"/>
                  </a:cubicBezTo>
                  <a:cubicBezTo>
                    <a:pt x="219" y="216"/>
                    <a:pt x="220" y="216"/>
                    <a:pt x="220" y="216"/>
                  </a:cubicBezTo>
                  <a:cubicBezTo>
                    <a:pt x="220" y="217"/>
                    <a:pt x="220" y="217"/>
                    <a:pt x="220" y="218"/>
                  </a:cubicBezTo>
                  <a:cubicBezTo>
                    <a:pt x="220" y="218"/>
                    <a:pt x="220" y="219"/>
                    <a:pt x="220" y="219"/>
                  </a:cubicBezTo>
                  <a:cubicBezTo>
                    <a:pt x="220" y="220"/>
                    <a:pt x="220" y="220"/>
                    <a:pt x="220" y="221"/>
                  </a:cubicBezTo>
                  <a:cubicBezTo>
                    <a:pt x="221" y="221"/>
                    <a:pt x="221" y="221"/>
                    <a:pt x="222" y="221"/>
                  </a:cubicBezTo>
                  <a:cubicBezTo>
                    <a:pt x="222" y="221"/>
                    <a:pt x="222" y="222"/>
                    <a:pt x="222" y="222"/>
                  </a:cubicBezTo>
                  <a:cubicBezTo>
                    <a:pt x="222" y="223"/>
                    <a:pt x="222" y="224"/>
                    <a:pt x="222" y="224"/>
                  </a:cubicBezTo>
                  <a:cubicBezTo>
                    <a:pt x="222" y="224"/>
                    <a:pt x="223" y="224"/>
                    <a:pt x="224" y="224"/>
                  </a:cubicBezTo>
                  <a:cubicBezTo>
                    <a:pt x="224" y="225"/>
                    <a:pt x="224" y="225"/>
                    <a:pt x="224" y="226"/>
                  </a:cubicBezTo>
                  <a:cubicBezTo>
                    <a:pt x="224" y="226"/>
                    <a:pt x="224" y="227"/>
                    <a:pt x="224" y="227"/>
                  </a:cubicBezTo>
                  <a:cubicBezTo>
                    <a:pt x="224" y="227"/>
                    <a:pt x="225" y="227"/>
                    <a:pt x="225" y="227"/>
                  </a:cubicBezTo>
                  <a:cubicBezTo>
                    <a:pt x="225" y="228"/>
                    <a:pt x="225" y="228"/>
                    <a:pt x="225" y="229"/>
                  </a:cubicBezTo>
                  <a:cubicBezTo>
                    <a:pt x="225" y="229"/>
                    <a:pt x="225" y="230"/>
                    <a:pt x="225" y="231"/>
                  </a:cubicBezTo>
                  <a:cubicBezTo>
                    <a:pt x="226" y="231"/>
                    <a:pt x="226" y="231"/>
                    <a:pt x="227" y="231"/>
                  </a:cubicBezTo>
                  <a:cubicBezTo>
                    <a:pt x="227" y="231"/>
                    <a:pt x="227" y="232"/>
                    <a:pt x="227" y="232"/>
                  </a:cubicBezTo>
                  <a:cubicBezTo>
                    <a:pt x="227" y="233"/>
                    <a:pt x="227" y="233"/>
                    <a:pt x="227" y="234"/>
                  </a:cubicBezTo>
                  <a:cubicBezTo>
                    <a:pt x="227" y="234"/>
                    <a:pt x="228" y="234"/>
                    <a:pt x="228" y="234"/>
                  </a:cubicBezTo>
                  <a:cubicBezTo>
                    <a:pt x="229" y="234"/>
                    <a:pt x="229" y="234"/>
                    <a:pt x="230" y="234"/>
                  </a:cubicBezTo>
                  <a:cubicBezTo>
                    <a:pt x="230" y="233"/>
                    <a:pt x="230" y="233"/>
                    <a:pt x="230" y="232"/>
                  </a:cubicBezTo>
                  <a:cubicBezTo>
                    <a:pt x="230" y="232"/>
                    <a:pt x="230" y="231"/>
                    <a:pt x="230" y="231"/>
                  </a:cubicBezTo>
                  <a:cubicBezTo>
                    <a:pt x="230" y="231"/>
                    <a:pt x="231" y="231"/>
                    <a:pt x="231" y="231"/>
                  </a:cubicBezTo>
                  <a:cubicBezTo>
                    <a:pt x="231" y="230"/>
                    <a:pt x="231" y="229"/>
                    <a:pt x="231" y="229"/>
                  </a:cubicBezTo>
                  <a:cubicBezTo>
                    <a:pt x="232" y="229"/>
                    <a:pt x="232" y="229"/>
                    <a:pt x="233" y="229"/>
                  </a:cubicBezTo>
                  <a:cubicBezTo>
                    <a:pt x="233" y="229"/>
                    <a:pt x="233" y="230"/>
                    <a:pt x="233" y="231"/>
                  </a:cubicBezTo>
                  <a:cubicBezTo>
                    <a:pt x="233" y="231"/>
                    <a:pt x="233" y="232"/>
                    <a:pt x="233" y="232"/>
                  </a:cubicBezTo>
                  <a:cubicBezTo>
                    <a:pt x="233" y="233"/>
                    <a:pt x="233" y="233"/>
                    <a:pt x="233" y="234"/>
                  </a:cubicBezTo>
                  <a:cubicBezTo>
                    <a:pt x="233" y="234"/>
                    <a:pt x="233" y="235"/>
                    <a:pt x="233" y="235"/>
                  </a:cubicBezTo>
                  <a:cubicBezTo>
                    <a:pt x="233" y="236"/>
                    <a:pt x="233" y="236"/>
                    <a:pt x="233" y="237"/>
                  </a:cubicBezTo>
                  <a:cubicBezTo>
                    <a:pt x="233" y="237"/>
                    <a:pt x="234" y="237"/>
                    <a:pt x="234" y="237"/>
                  </a:cubicBezTo>
                  <a:cubicBezTo>
                    <a:pt x="234" y="237"/>
                    <a:pt x="234" y="238"/>
                    <a:pt x="234" y="239"/>
                  </a:cubicBezTo>
                  <a:cubicBezTo>
                    <a:pt x="235" y="239"/>
                    <a:pt x="235" y="239"/>
                    <a:pt x="236" y="239"/>
                  </a:cubicBezTo>
                  <a:cubicBezTo>
                    <a:pt x="237" y="239"/>
                    <a:pt x="237" y="239"/>
                    <a:pt x="238" y="239"/>
                  </a:cubicBezTo>
                  <a:cubicBezTo>
                    <a:pt x="238" y="238"/>
                    <a:pt x="238" y="237"/>
                    <a:pt x="238" y="237"/>
                  </a:cubicBezTo>
                  <a:cubicBezTo>
                    <a:pt x="238" y="237"/>
                    <a:pt x="239" y="237"/>
                    <a:pt x="239" y="237"/>
                  </a:cubicBezTo>
                  <a:cubicBezTo>
                    <a:pt x="239" y="236"/>
                    <a:pt x="239" y="236"/>
                    <a:pt x="239" y="235"/>
                  </a:cubicBezTo>
                  <a:cubicBezTo>
                    <a:pt x="239" y="235"/>
                    <a:pt x="239" y="234"/>
                    <a:pt x="239" y="234"/>
                  </a:cubicBezTo>
                  <a:cubicBezTo>
                    <a:pt x="239" y="233"/>
                    <a:pt x="239" y="233"/>
                    <a:pt x="239" y="232"/>
                  </a:cubicBezTo>
                  <a:cubicBezTo>
                    <a:pt x="239" y="232"/>
                    <a:pt x="239" y="231"/>
                    <a:pt x="239" y="231"/>
                  </a:cubicBezTo>
                  <a:cubicBezTo>
                    <a:pt x="239" y="231"/>
                    <a:pt x="238" y="231"/>
                    <a:pt x="238" y="231"/>
                  </a:cubicBezTo>
                  <a:cubicBezTo>
                    <a:pt x="238" y="230"/>
                    <a:pt x="238" y="229"/>
                    <a:pt x="238" y="229"/>
                  </a:cubicBezTo>
                  <a:cubicBezTo>
                    <a:pt x="237" y="229"/>
                    <a:pt x="237" y="229"/>
                    <a:pt x="236" y="229"/>
                  </a:cubicBezTo>
                  <a:cubicBezTo>
                    <a:pt x="236" y="228"/>
                    <a:pt x="236" y="228"/>
                    <a:pt x="236" y="227"/>
                  </a:cubicBezTo>
                  <a:cubicBezTo>
                    <a:pt x="235" y="227"/>
                    <a:pt x="235" y="227"/>
                    <a:pt x="234" y="227"/>
                  </a:cubicBezTo>
                  <a:cubicBezTo>
                    <a:pt x="234" y="227"/>
                    <a:pt x="234" y="226"/>
                    <a:pt x="234" y="226"/>
                  </a:cubicBezTo>
                  <a:cubicBezTo>
                    <a:pt x="234" y="225"/>
                    <a:pt x="234" y="225"/>
                    <a:pt x="234" y="224"/>
                  </a:cubicBezTo>
                  <a:cubicBezTo>
                    <a:pt x="234" y="224"/>
                    <a:pt x="234" y="223"/>
                    <a:pt x="234" y="222"/>
                  </a:cubicBezTo>
                  <a:cubicBezTo>
                    <a:pt x="234" y="222"/>
                    <a:pt x="234" y="221"/>
                    <a:pt x="234" y="221"/>
                  </a:cubicBezTo>
                  <a:cubicBezTo>
                    <a:pt x="234" y="220"/>
                    <a:pt x="234" y="220"/>
                    <a:pt x="234" y="219"/>
                  </a:cubicBezTo>
                  <a:cubicBezTo>
                    <a:pt x="234" y="219"/>
                    <a:pt x="234" y="218"/>
                    <a:pt x="234" y="218"/>
                  </a:cubicBezTo>
                  <a:cubicBezTo>
                    <a:pt x="234" y="217"/>
                    <a:pt x="234" y="217"/>
                    <a:pt x="234" y="216"/>
                  </a:cubicBezTo>
                  <a:cubicBezTo>
                    <a:pt x="234" y="216"/>
                    <a:pt x="234" y="215"/>
                    <a:pt x="234" y="214"/>
                  </a:cubicBezTo>
                  <a:cubicBezTo>
                    <a:pt x="234" y="214"/>
                    <a:pt x="234" y="213"/>
                    <a:pt x="234" y="213"/>
                  </a:cubicBezTo>
                  <a:cubicBezTo>
                    <a:pt x="234" y="212"/>
                    <a:pt x="234" y="212"/>
                    <a:pt x="234" y="211"/>
                  </a:cubicBezTo>
                  <a:cubicBezTo>
                    <a:pt x="235" y="211"/>
                    <a:pt x="235" y="211"/>
                    <a:pt x="236" y="211"/>
                  </a:cubicBezTo>
                  <a:cubicBezTo>
                    <a:pt x="236" y="211"/>
                    <a:pt x="236" y="210"/>
                    <a:pt x="236" y="210"/>
                  </a:cubicBezTo>
                  <a:cubicBezTo>
                    <a:pt x="237" y="210"/>
                    <a:pt x="237" y="210"/>
                    <a:pt x="238" y="210"/>
                  </a:cubicBezTo>
                  <a:cubicBezTo>
                    <a:pt x="238" y="209"/>
                    <a:pt x="238" y="208"/>
                    <a:pt x="238" y="208"/>
                  </a:cubicBezTo>
                  <a:cubicBezTo>
                    <a:pt x="238" y="208"/>
                    <a:pt x="239" y="208"/>
                    <a:pt x="239" y="208"/>
                  </a:cubicBezTo>
                  <a:cubicBezTo>
                    <a:pt x="239" y="207"/>
                    <a:pt x="239" y="207"/>
                    <a:pt x="239" y="206"/>
                  </a:cubicBezTo>
                  <a:cubicBezTo>
                    <a:pt x="240" y="206"/>
                    <a:pt x="240" y="206"/>
                    <a:pt x="241" y="206"/>
                  </a:cubicBezTo>
                  <a:cubicBezTo>
                    <a:pt x="241" y="206"/>
                    <a:pt x="241" y="205"/>
                    <a:pt x="241" y="205"/>
                  </a:cubicBezTo>
                  <a:cubicBezTo>
                    <a:pt x="241" y="204"/>
                    <a:pt x="241" y="204"/>
                    <a:pt x="241" y="203"/>
                  </a:cubicBezTo>
                  <a:cubicBezTo>
                    <a:pt x="241" y="203"/>
                    <a:pt x="242" y="203"/>
                    <a:pt x="242" y="203"/>
                  </a:cubicBezTo>
                  <a:cubicBezTo>
                    <a:pt x="242" y="203"/>
                    <a:pt x="242" y="202"/>
                    <a:pt x="242" y="202"/>
                  </a:cubicBezTo>
                  <a:cubicBezTo>
                    <a:pt x="243" y="202"/>
                    <a:pt x="243" y="202"/>
                    <a:pt x="244" y="202"/>
                  </a:cubicBezTo>
                  <a:cubicBezTo>
                    <a:pt x="244" y="202"/>
                    <a:pt x="245" y="202"/>
                    <a:pt x="245" y="202"/>
                  </a:cubicBezTo>
                  <a:cubicBezTo>
                    <a:pt x="245" y="201"/>
                    <a:pt x="245" y="200"/>
                    <a:pt x="245" y="200"/>
                  </a:cubicBezTo>
                  <a:cubicBezTo>
                    <a:pt x="245" y="199"/>
                    <a:pt x="245" y="199"/>
                    <a:pt x="245" y="198"/>
                  </a:cubicBezTo>
                  <a:cubicBezTo>
                    <a:pt x="246" y="198"/>
                    <a:pt x="246" y="198"/>
                    <a:pt x="247" y="198"/>
                  </a:cubicBezTo>
                  <a:cubicBezTo>
                    <a:pt x="247" y="198"/>
                    <a:pt x="247" y="197"/>
                    <a:pt x="247" y="197"/>
                  </a:cubicBezTo>
                  <a:cubicBezTo>
                    <a:pt x="248" y="197"/>
                    <a:pt x="248" y="197"/>
                    <a:pt x="249" y="197"/>
                  </a:cubicBezTo>
                  <a:cubicBezTo>
                    <a:pt x="249" y="196"/>
                    <a:pt x="249" y="196"/>
                    <a:pt x="249" y="195"/>
                  </a:cubicBezTo>
                  <a:cubicBezTo>
                    <a:pt x="249" y="194"/>
                    <a:pt x="249" y="194"/>
                    <a:pt x="249" y="193"/>
                  </a:cubicBezTo>
                  <a:cubicBezTo>
                    <a:pt x="249" y="193"/>
                    <a:pt x="250" y="193"/>
                    <a:pt x="250" y="193"/>
                  </a:cubicBezTo>
                  <a:cubicBezTo>
                    <a:pt x="251" y="193"/>
                    <a:pt x="251" y="193"/>
                    <a:pt x="252" y="193"/>
                  </a:cubicBezTo>
                  <a:cubicBezTo>
                    <a:pt x="252" y="193"/>
                    <a:pt x="253" y="193"/>
                    <a:pt x="253" y="193"/>
                  </a:cubicBezTo>
                  <a:cubicBezTo>
                    <a:pt x="254" y="193"/>
                    <a:pt x="254" y="193"/>
                    <a:pt x="255" y="193"/>
                  </a:cubicBezTo>
                  <a:cubicBezTo>
                    <a:pt x="255" y="193"/>
                    <a:pt x="256" y="193"/>
                    <a:pt x="256" y="193"/>
                  </a:cubicBezTo>
                  <a:cubicBezTo>
                    <a:pt x="257" y="193"/>
                    <a:pt x="257" y="193"/>
                    <a:pt x="258" y="193"/>
                  </a:cubicBezTo>
                  <a:cubicBezTo>
                    <a:pt x="258" y="194"/>
                    <a:pt x="258" y="194"/>
                    <a:pt x="258" y="195"/>
                  </a:cubicBezTo>
                  <a:cubicBezTo>
                    <a:pt x="258" y="196"/>
                    <a:pt x="258" y="196"/>
                    <a:pt x="258" y="197"/>
                  </a:cubicBezTo>
                  <a:cubicBezTo>
                    <a:pt x="258" y="197"/>
                    <a:pt x="259" y="197"/>
                    <a:pt x="259" y="197"/>
                  </a:cubicBezTo>
                  <a:cubicBezTo>
                    <a:pt x="259" y="197"/>
                    <a:pt x="259" y="198"/>
                    <a:pt x="259" y="198"/>
                  </a:cubicBezTo>
                  <a:cubicBezTo>
                    <a:pt x="260" y="198"/>
                    <a:pt x="261" y="198"/>
                    <a:pt x="261" y="198"/>
                  </a:cubicBezTo>
                  <a:cubicBezTo>
                    <a:pt x="261" y="199"/>
                    <a:pt x="261" y="199"/>
                    <a:pt x="261" y="200"/>
                  </a:cubicBezTo>
                  <a:cubicBezTo>
                    <a:pt x="261" y="200"/>
                    <a:pt x="261" y="201"/>
                    <a:pt x="261" y="202"/>
                  </a:cubicBezTo>
                  <a:cubicBezTo>
                    <a:pt x="262" y="202"/>
                    <a:pt x="262" y="202"/>
                    <a:pt x="263" y="202"/>
                  </a:cubicBezTo>
                  <a:cubicBezTo>
                    <a:pt x="263" y="202"/>
                    <a:pt x="264" y="202"/>
                    <a:pt x="264" y="202"/>
                  </a:cubicBezTo>
                  <a:cubicBezTo>
                    <a:pt x="264" y="202"/>
                    <a:pt x="264" y="203"/>
                    <a:pt x="264" y="203"/>
                  </a:cubicBezTo>
                  <a:cubicBezTo>
                    <a:pt x="264" y="204"/>
                    <a:pt x="264" y="204"/>
                    <a:pt x="264" y="205"/>
                  </a:cubicBezTo>
                  <a:cubicBezTo>
                    <a:pt x="265" y="205"/>
                    <a:pt x="265" y="205"/>
                    <a:pt x="266" y="205"/>
                  </a:cubicBezTo>
                  <a:cubicBezTo>
                    <a:pt x="266" y="205"/>
                    <a:pt x="266" y="206"/>
                    <a:pt x="266" y="206"/>
                  </a:cubicBezTo>
                  <a:cubicBezTo>
                    <a:pt x="266" y="207"/>
                    <a:pt x="266" y="207"/>
                    <a:pt x="266" y="208"/>
                  </a:cubicBezTo>
                  <a:cubicBezTo>
                    <a:pt x="266" y="208"/>
                    <a:pt x="266" y="209"/>
                    <a:pt x="266" y="210"/>
                  </a:cubicBezTo>
                  <a:cubicBezTo>
                    <a:pt x="266" y="210"/>
                    <a:pt x="267" y="210"/>
                    <a:pt x="267" y="210"/>
                  </a:cubicBezTo>
                  <a:cubicBezTo>
                    <a:pt x="268" y="210"/>
                    <a:pt x="268" y="210"/>
                    <a:pt x="269" y="210"/>
                  </a:cubicBezTo>
                  <a:cubicBezTo>
                    <a:pt x="269" y="209"/>
                    <a:pt x="269" y="208"/>
                    <a:pt x="269" y="208"/>
                  </a:cubicBezTo>
                  <a:cubicBezTo>
                    <a:pt x="269" y="208"/>
                    <a:pt x="270" y="208"/>
                    <a:pt x="271" y="208"/>
                  </a:cubicBezTo>
                  <a:cubicBezTo>
                    <a:pt x="271" y="208"/>
                    <a:pt x="272" y="208"/>
                    <a:pt x="272" y="208"/>
                  </a:cubicBezTo>
                  <a:cubicBezTo>
                    <a:pt x="272" y="209"/>
                    <a:pt x="272" y="209"/>
                    <a:pt x="272" y="210"/>
                  </a:cubicBezTo>
                  <a:cubicBezTo>
                    <a:pt x="272" y="210"/>
                    <a:pt x="272" y="211"/>
                    <a:pt x="272" y="211"/>
                  </a:cubicBezTo>
                  <a:cubicBezTo>
                    <a:pt x="272" y="212"/>
                    <a:pt x="272" y="212"/>
                    <a:pt x="272" y="213"/>
                  </a:cubicBezTo>
                  <a:cubicBezTo>
                    <a:pt x="273" y="213"/>
                    <a:pt x="273" y="213"/>
                    <a:pt x="274" y="213"/>
                  </a:cubicBezTo>
                  <a:cubicBezTo>
                    <a:pt x="274" y="213"/>
                    <a:pt x="274" y="214"/>
                    <a:pt x="274" y="214"/>
                  </a:cubicBezTo>
                  <a:cubicBezTo>
                    <a:pt x="274" y="215"/>
                    <a:pt x="274" y="215"/>
                    <a:pt x="274" y="216"/>
                  </a:cubicBezTo>
                  <a:cubicBezTo>
                    <a:pt x="276" y="203"/>
                    <a:pt x="277" y="190"/>
                    <a:pt x="277" y="177"/>
                  </a:cubicBezTo>
                  <a:cubicBezTo>
                    <a:pt x="277" y="107"/>
                    <a:pt x="246" y="44"/>
                    <a:pt x="198" y="0"/>
                  </a:cubicBezTo>
                  <a:cubicBezTo>
                    <a:pt x="198" y="0"/>
                    <a:pt x="197" y="0"/>
                    <a:pt x="197" y="0"/>
                  </a:cubicBezTo>
                  <a:cubicBezTo>
                    <a:pt x="197" y="0"/>
                    <a:pt x="197" y="1"/>
                    <a:pt x="197" y="1"/>
                  </a:cubicBezTo>
                  <a:moveTo>
                    <a:pt x="119" y="129"/>
                  </a:moveTo>
                  <a:cubicBezTo>
                    <a:pt x="119" y="128"/>
                    <a:pt x="119" y="128"/>
                    <a:pt x="119" y="127"/>
                  </a:cubicBezTo>
                  <a:cubicBezTo>
                    <a:pt x="119" y="127"/>
                    <a:pt x="120" y="127"/>
                    <a:pt x="120" y="127"/>
                  </a:cubicBezTo>
                  <a:cubicBezTo>
                    <a:pt x="121" y="127"/>
                    <a:pt x="121" y="127"/>
                    <a:pt x="122" y="127"/>
                  </a:cubicBezTo>
                  <a:cubicBezTo>
                    <a:pt x="122" y="128"/>
                    <a:pt x="122" y="128"/>
                    <a:pt x="122" y="129"/>
                  </a:cubicBezTo>
                  <a:cubicBezTo>
                    <a:pt x="122" y="129"/>
                    <a:pt x="122" y="130"/>
                    <a:pt x="122" y="131"/>
                  </a:cubicBezTo>
                  <a:cubicBezTo>
                    <a:pt x="121" y="131"/>
                    <a:pt x="121" y="131"/>
                    <a:pt x="120" y="131"/>
                  </a:cubicBezTo>
                  <a:cubicBezTo>
                    <a:pt x="120" y="131"/>
                    <a:pt x="119" y="131"/>
                    <a:pt x="119" y="131"/>
                  </a:cubicBezTo>
                  <a:cubicBezTo>
                    <a:pt x="118" y="131"/>
                    <a:pt x="118" y="131"/>
                    <a:pt x="117" y="131"/>
                  </a:cubicBezTo>
                  <a:cubicBezTo>
                    <a:pt x="117" y="130"/>
                    <a:pt x="117" y="129"/>
                    <a:pt x="117" y="129"/>
                  </a:cubicBezTo>
                  <a:cubicBezTo>
                    <a:pt x="118" y="129"/>
                    <a:pt x="118" y="129"/>
                    <a:pt x="119" y="129"/>
                  </a:cubicBezTo>
                  <a:moveTo>
                    <a:pt x="106" y="60"/>
                  </a:moveTo>
                  <a:cubicBezTo>
                    <a:pt x="107" y="60"/>
                    <a:pt x="107" y="60"/>
                    <a:pt x="108" y="60"/>
                  </a:cubicBezTo>
                  <a:cubicBezTo>
                    <a:pt x="108" y="60"/>
                    <a:pt x="109" y="60"/>
                    <a:pt x="109" y="60"/>
                  </a:cubicBezTo>
                  <a:cubicBezTo>
                    <a:pt x="109" y="60"/>
                    <a:pt x="109" y="61"/>
                    <a:pt x="109" y="61"/>
                  </a:cubicBezTo>
                  <a:cubicBezTo>
                    <a:pt x="110" y="61"/>
                    <a:pt x="110" y="61"/>
                    <a:pt x="111" y="61"/>
                  </a:cubicBezTo>
                  <a:cubicBezTo>
                    <a:pt x="111" y="61"/>
                    <a:pt x="112" y="61"/>
                    <a:pt x="112" y="61"/>
                  </a:cubicBezTo>
                  <a:cubicBezTo>
                    <a:pt x="113" y="61"/>
                    <a:pt x="113" y="61"/>
                    <a:pt x="114" y="61"/>
                  </a:cubicBezTo>
                  <a:cubicBezTo>
                    <a:pt x="114" y="61"/>
                    <a:pt x="115" y="61"/>
                    <a:pt x="116" y="61"/>
                  </a:cubicBezTo>
                  <a:cubicBezTo>
                    <a:pt x="116" y="61"/>
                    <a:pt x="117" y="61"/>
                    <a:pt x="117" y="61"/>
                  </a:cubicBezTo>
                  <a:cubicBezTo>
                    <a:pt x="117" y="62"/>
                    <a:pt x="117" y="62"/>
                    <a:pt x="117" y="63"/>
                  </a:cubicBezTo>
                  <a:cubicBezTo>
                    <a:pt x="117" y="63"/>
                    <a:pt x="117" y="64"/>
                    <a:pt x="117" y="64"/>
                  </a:cubicBezTo>
                  <a:cubicBezTo>
                    <a:pt x="117" y="64"/>
                    <a:pt x="116" y="64"/>
                    <a:pt x="116" y="64"/>
                  </a:cubicBezTo>
                  <a:cubicBezTo>
                    <a:pt x="115" y="64"/>
                    <a:pt x="114" y="64"/>
                    <a:pt x="114" y="64"/>
                  </a:cubicBezTo>
                  <a:cubicBezTo>
                    <a:pt x="114" y="64"/>
                    <a:pt x="114" y="63"/>
                    <a:pt x="114" y="63"/>
                  </a:cubicBezTo>
                  <a:cubicBezTo>
                    <a:pt x="113" y="63"/>
                    <a:pt x="113" y="63"/>
                    <a:pt x="112" y="63"/>
                  </a:cubicBezTo>
                  <a:cubicBezTo>
                    <a:pt x="112" y="63"/>
                    <a:pt x="111" y="63"/>
                    <a:pt x="111" y="63"/>
                  </a:cubicBezTo>
                  <a:cubicBezTo>
                    <a:pt x="111" y="63"/>
                    <a:pt x="111" y="64"/>
                    <a:pt x="111" y="64"/>
                  </a:cubicBezTo>
                  <a:cubicBezTo>
                    <a:pt x="111" y="65"/>
                    <a:pt x="111" y="66"/>
                    <a:pt x="111" y="66"/>
                  </a:cubicBezTo>
                  <a:cubicBezTo>
                    <a:pt x="111" y="66"/>
                    <a:pt x="112" y="66"/>
                    <a:pt x="112" y="66"/>
                  </a:cubicBezTo>
                  <a:cubicBezTo>
                    <a:pt x="112" y="67"/>
                    <a:pt x="112" y="67"/>
                    <a:pt x="112" y="68"/>
                  </a:cubicBezTo>
                  <a:cubicBezTo>
                    <a:pt x="112" y="68"/>
                    <a:pt x="111" y="68"/>
                    <a:pt x="111" y="68"/>
                  </a:cubicBezTo>
                  <a:cubicBezTo>
                    <a:pt x="110" y="68"/>
                    <a:pt x="110" y="68"/>
                    <a:pt x="109" y="68"/>
                  </a:cubicBezTo>
                  <a:cubicBezTo>
                    <a:pt x="109" y="67"/>
                    <a:pt x="109" y="67"/>
                    <a:pt x="109" y="66"/>
                  </a:cubicBezTo>
                  <a:cubicBezTo>
                    <a:pt x="109" y="66"/>
                    <a:pt x="108" y="66"/>
                    <a:pt x="108" y="66"/>
                  </a:cubicBezTo>
                  <a:cubicBezTo>
                    <a:pt x="108" y="66"/>
                    <a:pt x="108" y="65"/>
                    <a:pt x="108" y="64"/>
                  </a:cubicBezTo>
                  <a:cubicBezTo>
                    <a:pt x="108" y="64"/>
                    <a:pt x="108" y="63"/>
                    <a:pt x="108" y="63"/>
                  </a:cubicBezTo>
                  <a:cubicBezTo>
                    <a:pt x="108" y="62"/>
                    <a:pt x="108" y="62"/>
                    <a:pt x="108" y="61"/>
                  </a:cubicBezTo>
                  <a:cubicBezTo>
                    <a:pt x="107" y="61"/>
                    <a:pt x="107" y="61"/>
                    <a:pt x="106" y="61"/>
                  </a:cubicBezTo>
                  <a:cubicBezTo>
                    <a:pt x="106" y="61"/>
                    <a:pt x="106" y="60"/>
                    <a:pt x="106" y="60"/>
                  </a:cubicBezTo>
                  <a:moveTo>
                    <a:pt x="103" y="142"/>
                  </a:moveTo>
                  <a:cubicBezTo>
                    <a:pt x="103" y="141"/>
                    <a:pt x="103" y="141"/>
                    <a:pt x="103" y="140"/>
                  </a:cubicBezTo>
                  <a:cubicBezTo>
                    <a:pt x="104" y="140"/>
                    <a:pt x="104" y="140"/>
                    <a:pt x="105" y="140"/>
                  </a:cubicBezTo>
                  <a:cubicBezTo>
                    <a:pt x="105" y="140"/>
                    <a:pt x="105" y="139"/>
                    <a:pt x="105" y="139"/>
                  </a:cubicBezTo>
                  <a:cubicBezTo>
                    <a:pt x="105" y="138"/>
                    <a:pt x="105" y="137"/>
                    <a:pt x="105" y="137"/>
                  </a:cubicBezTo>
                  <a:cubicBezTo>
                    <a:pt x="105" y="136"/>
                    <a:pt x="105" y="136"/>
                    <a:pt x="105" y="135"/>
                  </a:cubicBezTo>
                  <a:cubicBezTo>
                    <a:pt x="105" y="135"/>
                    <a:pt x="106" y="135"/>
                    <a:pt x="106" y="135"/>
                  </a:cubicBezTo>
                  <a:cubicBezTo>
                    <a:pt x="106" y="135"/>
                    <a:pt x="106" y="134"/>
                    <a:pt x="106" y="134"/>
                  </a:cubicBezTo>
                  <a:cubicBezTo>
                    <a:pt x="106" y="133"/>
                    <a:pt x="106" y="133"/>
                    <a:pt x="106" y="132"/>
                  </a:cubicBezTo>
                  <a:cubicBezTo>
                    <a:pt x="107" y="132"/>
                    <a:pt x="107" y="132"/>
                    <a:pt x="108" y="132"/>
                  </a:cubicBezTo>
                  <a:cubicBezTo>
                    <a:pt x="108" y="132"/>
                    <a:pt x="108" y="131"/>
                    <a:pt x="108" y="131"/>
                  </a:cubicBezTo>
                  <a:cubicBezTo>
                    <a:pt x="108" y="130"/>
                    <a:pt x="108" y="129"/>
                    <a:pt x="108" y="129"/>
                  </a:cubicBezTo>
                  <a:cubicBezTo>
                    <a:pt x="108" y="129"/>
                    <a:pt x="109" y="129"/>
                    <a:pt x="109" y="129"/>
                  </a:cubicBezTo>
                  <a:cubicBezTo>
                    <a:pt x="110" y="129"/>
                    <a:pt x="110" y="129"/>
                    <a:pt x="111" y="129"/>
                  </a:cubicBezTo>
                  <a:cubicBezTo>
                    <a:pt x="111" y="129"/>
                    <a:pt x="111" y="130"/>
                    <a:pt x="111" y="131"/>
                  </a:cubicBezTo>
                  <a:cubicBezTo>
                    <a:pt x="111" y="131"/>
                    <a:pt x="111" y="132"/>
                    <a:pt x="111" y="132"/>
                  </a:cubicBezTo>
                  <a:cubicBezTo>
                    <a:pt x="111" y="132"/>
                    <a:pt x="112" y="132"/>
                    <a:pt x="112" y="132"/>
                  </a:cubicBezTo>
                  <a:cubicBezTo>
                    <a:pt x="112" y="133"/>
                    <a:pt x="112" y="133"/>
                    <a:pt x="112" y="134"/>
                  </a:cubicBezTo>
                  <a:cubicBezTo>
                    <a:pt x="112" y="134"/>
                    <a:pt x="112" y="135"/>
                    <a:pt x="112" y="135"/>
                  </a:cubicBezTo>
                  <a:cubicBezTo>
                    <a:pt x="113" y="135"/>
                    <a:pt x="113" y="135"/>
                    <a:pt x="114" y="135"/>
                  </a:cubicBezTo>
                  <a:cubicBezTo>
                    <a:pt x="114" y="135"/>
                    <a:pt x="115" y="135"/>
                    <a:pt x="116" y="135"/>
                  </a:cubicBezTo>
                  <a:cubicBezTo>
                    <a:pt x="116" y="135"/>
                    <a:pt x="117" y="135"/>
                    <a:pt x="117" y="135"/>
                  </a:cubicBezTo>
                  <a:cubicBezTo>
                    <a:pt x="117" y="135"/>
                    <a:pt x="117" y="134"/>
                    <a:pt x="117" y="134"/>
                  </a:cubicBezTo>
                  <a:cubicBezTo>
                    <a:pt x="118" y="134"/>
                    <a:pt x="118" y="134"/>
                    <a:pt x="119" y="134"/>
                  </a:cubicBezTo>
                  <a:cubicBezTo>
                    <a:pt x="119" y="134"/>
                    <a:pt x="120" y="134"/>
                    <a:pt x="120" y="134"/>
                  </a:cubicBezTo>
                  <a:cubicBezTo>
                    <a:pt x="121" y="134"/>
                    <a:pt x="121" y="134"/>
                    <a:pt x="122" y="134"/>
                  </a:cubicBezTo>
                  <a:cubicBezTo>
                    <a:pt x="122" y="134"/>
                    <a:pt x="122" y="135"/>
                    <a:pt x="122" y="135"/>
                  </a:cubicBezTo>
                  <a:cubicBezTo>
                    <a:pt x="122" y="135"/>
                    <a:pt x="123" y="135"/>
                    <a:pt x="123" y="135"/>
                  </a:cubicBezTo>
                  <a:cubicBezTo>
                    <a:pt x="124" y="135"/>
                    <a:pt x="124" y="135"/>
                    <a:pt x="125" y="135"/>
                  </a:cubicBezTo>
                  <a:cubicBezTo>
                    <a:pt x="125" y="136"/>
                    <a:pt x="125" y="136"/>
                    <a:pt x="125" y="137"/>
                  </a:cubicBezTo>
                  <a:cubicBezTo>
                    <a:pt x="125" y="137"/>
                    <a:pt x="126" y="137"/>
                    <a:pt x="126" y="137"/>
                  </a:cubicBezTo>
                  <a:cubicBezTo>
                    <a:pt x="127" y="137"/>
                    <a:pt x="128" y="137"/>
                    <a:pt x="128" y="137"/>
                  </a:cubicBezTo>
                  <a:cubicBezTo>
                    <a:pt x="128" y="137"/>
                    <a:pt x="128" y="138"/>
                    <a:pt x="128" y="139"/>
                  </a:cubicBezTo>
                  <a:cubicBezTo>
                    <a:pt x="129" y="139"/>
                    <a:pt x="129" y="139"/>
                    <a:pt x="130" y="139"/>
                  </a:cubicBezTo>
                  <a:cubicBezTo>
                    <a:pt x="130" y="139"/>
                    <a:pt x="131" y="139"/>
                    <a:pt x="131" y="139"/>
                  </a:cubicBezTo>
                  <a:cubicBezTo>
                    <a:pt x="131" y="139"/>
                    <a:pt x="131" y="140"/>
                    <a:pt x="131" y="140"/>
                  </a:cubicBezTo>
                  <a:cubicBezTo>
                    <a:pt x="131" y="141"/>
                    <a:pt x="131" y="141"/>
                    <a:pt x="131" y="142"/>
                  </a:cubicBezTo>
                  <a:cubicBezTo>
                    <a:pt x="132" y="142"/>
                    <a:pt x="132" y="142"/>
                    <a:pt x="133" y="142"/>
                  </a:cubicBezTo>
                  <a:cubicBezTo>
                    <a:pt x="133" y="142"/>
                    <a:pt x="133" y="143"/>
                    <a:pt x="133" y="144"/>
                  </a:cubicBezTo>
                  <a:cubicBezTo>
                    <a:pt x="132" y="144"/>
                    <a:pt x="132" y="144"/>
                    <a:pt x="131" y="144"/>
                  </a:cubicBezTo>
                  <a:cubicBezTo>
                    <a:pt x="131" y="144"/>
                    <a:pt x="130" y="144"/>
                    <a:pt x="130" y="144"/>
                  </a:cubicBezTo>
                  <a:cubicBezTo>
                    <a:pt x="129" y="144"/>
                    <a:pt x="129" y="144"/>
                    <a:pt x="128" y="144"/>
                  </a:cubicBezTo>
                  <a:cubicBezTo>
                    <a:pt x="128" y="144"/>
                    <a:pt x="127" y="144"/>
                    <a:pt x="126" y="144"/>
                  </a:cubicBezTo>
                  <a:cubicBezTo>
                    <a:pt x="126" y="144"/>
                    <a:pt x="125" y="144"/>
                    <a:pt x="125" y="144"/>
                  </a:cubicBezTo>
                  <a:cubicBezTo>
                    <a:pt x="124" y="144"/>
                    <a:pt x="124" y="144"/>
                    <a:pt x="123" y="144"/>
                  </a:cubicBezTo>
                  <a:cubicBezTo>
                    <a:pt x="123" y="144"/>
                    <a:pt x="122" y="144"/>
                    <a:pt x="122" y="144"/>
                  </a:cubicBezTo>
                  <a:cubicBezTo>
                    <a:pt x="122" y="143"/>
                    <a:pt x="122" y="142"/>
                    <a:pt x="122" y="142"/>
                  </a:cubicBezTo>
                  <a:cubicBezTo>
                    <a:pt x="121" y="142"/>
                    <a:pt x="121" y="142"/>
                    <a:pt x="120" y="142"/>
                  </a:cubicBezTo>
                  <a:cubicBezTo>
                    <a:pt x="120" y="142"/>
                    <a:pt x="119" y="142"/>
                    <a:pt x="119" y="142"/>
                  </a:cubicBezTo>
                  <a:cubicBezTo>
                    <a:pt x="118" y="142"/>
                    <a:pt x="118" y="142"/>
                    <a:pt x="117" y="142"/>
                  </a:cubicBezTo>
                  <a:cubicBezTo>
                    <a:pt x="117" y="142"/>
                    <a:pt x="116" y="142"/>
                    <a:pt x="116" y="142"/>
                  </a:cubicBezTo>
                  <a:cubicBezTo>
                    <a:pt x="115" y="142"/>
                    <a:pt x="114" y="142"/>
                    <a:pt x="114" y="142"/>
                  </a:cubicBezTo>
                  <a:cubicBezTo>
                    <a:pt x="114" y="142"/>
                    <a:pt x="114" y="143"/>
                    <a:pt x="114" y="144"/>
                  </a:cubicBezTo>
                  <a:cubicBezTo>
                    <a:pt x="113" y="144"/>
                    <a:pt x="113" y="144"/>
                    <a:pt x="112" y="144"/>
                  </a:cubicBezTo>
                  <a:cubicBezTo>
                    <a:pt x="112" y="144"/>
                    <a:pt x="111" y="144"/>
                    <a:pt x="111" y="144"/>
                  </a:cubicBezTo>
                  <a:cubicBezTo>
                    <a:pt x="110" y="144"/>
                    <a:pt x="110" y="144"/>
                    <a:pt x="109" y="144"/>
                  </a:cubicBezTo>
                  <a:cubicBezTo>
                    <a:pt x="109" y="144"/>
                    <a:pt x="109" y="145"/>
                    <a:pt x="109" y="145"/>
                  </a:cubicBezTo>
                  <a:cubicBezTo>
                    <a:pt x="109" y="145"/>
                    <a:pt x="108" y="145"/>
                    <a:pt x="108" y="145"/>
                  </a:cubicBezTo>
                  <a:cubicBezTo>
                    <a:pt x="107" y="145"/>
                    <a:pt x="107" y="145"/>
                    <a:pt x="106" y="145"/>
                  </a:cubicBezTo>
                  <a:cubicBezTo>
                    <a:pt x="106" y="145"/>
                    <a:pt x="105" y="145"/>
                    <a:pt x="105" y="145"/>
                  </a:cubicBezTo>
                  <a:cubicBezTo>
                    <a:pt x="105" y="145"/>
                    <a:pt x="105" y="144"/>
                    <a:pt x="105" y="144"/>
                  </a:cubicBezTo>
                  <a:cubicBezTo>
                    <a:pt x="104" y="144"/>
                    <a:pt x="104" y="144"/>
                    <a:pt x="103" y="144"/>
                  </a:cubicBezTo>
                  <a:cubicBezTo>
                    <a:pt x="103" y="143"/>
                    <a:pt x="103" y="142"/>
                    <a:pt x="103" y="142"/>
                  </a:cubicBezTo>
                  <a:moveTo>
                    <a:pt x="90" y="84"/>
                  </a:moveTo>
                  <a:cubicBezTo>
                    <a:pt x="91" y="84"/>
                    <a:pt x="92" y="84"/>
                    <a:pt x="92" y="84"/>
                  </a:cubicBezTo>
                  <a:cubicBezTo>
                    <a:pt x="93" y="84"/>
                    <a:pt x="93" y="84"/>
                    <a:pt x="94" y="84"/>
                  </a:cubicBezTo>
                  <a:cubicBezTo>
                    <a:pt x="94" y="84"/>
                    <a:pt x="95" y="84"/>
                    <a:pt x="95" y="84"/>
                  </a:cubicBezTo>
                  <a:cubicBezTo>
                    <a:pt x="95" y="83"/>
                    <a:pt x="95" y="83"/>
                    <a:pt x="95" y="82"/>
                  </a:cubicBezTo>
                  <a:cubicBezTo>
                    <a:pt x="96" y="82"/>
                    <a:pt x="96" y="82"/>
                    <a:pt x="97" y="82"/>
                  </a:cubicBezTo>
                  <a:cubicBezTo>
                    <a:pt x="97" y="83"/>
                    <a:pt x="97" y="83"/>
                    <a:pt x="97" y="84"/>
                  </a:cubicBezTo>
                  <a:cubicBezTo>
                    <a:pt x="97" y="84"/>
                    <a:pt x="98" y="84"/>
                    <a:pt x="98" y="84"/>
                  </a:cubicBezTo>
                  <a:cubicBezTo>
                    <a:pt x="98" y="84"/>
                    <a:pt x="98" y="85"/>
                    <a:pt x="98" y="85"/>
                  </a:cubicBezTo>
                  <a:cubicBezTo>
                    <a:pt x="98" y="85"/>
                    <a:pt x="97" y="85"/>
                    <a:pt x="97" y="85"/>
                  </a:cubicBezTo>
                  <a:cubicBezTo>
                    <a:pt x="96" y="85"/>
                    <a:pt x="96" y="85"/>
                    <a:pt x="95" y="85"/>
                  </a:cubicBezTo>
                  <a:cubicBezTo>
                    <a:pt x="95" y="85"/>
                    <a:pt x="94" y="85"/>
                    <a:pt x="94" y="85"/>
                  </a:cubicBezTo>
                  <a:cubicBezTo>
                    <a:pt x="93" y="85"/>
                    <a:pt x="93" y="85"/>
                    <a:pt x="92" y="85"/>
                  </a:cubicBezTo>
                  <a:cubicBezTo>
                    <a:pt x="92" y="85"/>
                    <a:pt x="91" y="85"/>
                    <a:pt x="90" y="85"/>
                  </a:cubicBezTo>
                  <a:cubicBezTo>
                    <a:pt x="90" y="85"/>
                    <a:pt x="90" y="84"/>
                    <a:pt x="90" y="84"/>
                  </a:cubicBezTo>
                  <a:moveTo>
                    <a:pt x="90" y="92"/>
                  </a:moveTo>
                  <a:cubicBezTo>
                    <a:pt x="90" y="92"/>
                    <a:pt x="90" y="93"/>
                    <a:pt x="90" y="93"/>
                  </a:cubicBezTo>
                  <a:cubicBezTo>
                    <a:pt x="90" y="94"/>
                    <a:pt x="90" y="95"/>
                    <a:pt x="90" y="95"/>
                  </a:cubicBezTo>
                  <a:cubicBezTo>
                    <a:pt x="90" y="95"/>
                    <a:pt x="89" y="95"/>
                    <a:pt x="89" y="95"/>
                  </a:cubicBezTo>
                  <a:cubicBezTo>
                    <a:pt x="89" y="95"/>
                    <a:pt x="89" y="94"/>
                    <a:pt x="89" y="93"/>
                  </a:cubicBezTo>
                  <a:cubicBezTo>
                    <a:pt x="88" y="93"/>
                    <a:pt x="88" y="93"/>
                    <a:pt x="87" y="93"/>
                  </a:cubicBezTo>
                  <a:cubicBezTo>
                    <a:pt x="87" y="93"/>
                    <a:pt x="87" y="92"/>
                    <a:pt x="87" y="92"/>
                  </a:cubicBezTo>
                  <a:cubicBezTo>
                    <a:pt x="88" y="92"/>
                    <a:pt x="88" y="92"/>
                    <a:pt x="89" y="92"/>
                  </a:cubicBezTo>
                  <a:cubicBezTo>
                    <a:pt x="89" y="92"/>
                    <a:pt x="90" y="92"/>
                    <a:pt x="90" y="92"/>
                  </a:cubicBezTo>
                  <a:moveTo>
                    <a:pt x="70" y="105"/>
                  </a:moveTo>
                  <a:cubicBezTo>
                    <a:pt x="70" y="104"/>
                    <a:pt x="70" y="104"/>
                    <a:pt x="70" y="103"/>
                  </a:cubicBezTo>
                  <a:cubicBezTo>
                    <a:pt x="71" y="103"/>
                    <a:pt x="71" y="103"/>
                    <a:pt x="72" y="103"/>
                  </a:cubicBezTo>
                  <a:cubicBezTo>
                    <a:pt x="72" y="103"/>
                    <a:pt x="72" y="102"/>
                    <a:pt x="72" y="102"/>
                  </a:cubicBezTo>
                  <a:cubicBezTo>
                    <a:pt x="72" y="101"/>
                    <a:pt x="72" y="100"/>
                    <a:pt x="72" y="100"/>
                  </a:cubicBezTo>
                  <a:cubicBezTo>
                    <a:pt x="72" y="100"/>
                    <a:pt x="73" y="100"/>
                    <a:pt x="73" y="100"/>
                  </a:cubicBezTo>
                  <a:cubicBezTo>
                    <a:pt x="74" y="100"/>
                    <a:pt x="74" y="100"/>
                    <a:pt x="75" y="100"/>
                  </a:cubicBezTo>
                  <a:cubicBezTo>
                    <a:pt x="75" y="99"/>
                    <a:pt x="75" y="99"/>
                    <a:pt x="75" y="98"/>
                  </a:cubicBezTo>
                  <a:cubicBezTo>
                    <a:pt x="75" y="98"/>
                    <a:pt x="76" y="98"/>
                    <a:pt x="76" y="98"/>
                  </a:cubicBezTo>
                  <a:cubicBezTo>
                    <a:pt x="76" y="98"/>
                    <a:pt x="76" y="97"/>
                    <a:pt x="76" y="97"/>
                  </a:cubicBezTo>
                  <a:cubicBezTo>
                    <a:pt x="77" y="97"/>
                    <a:pt x="77" y="97"/>
                    <a:pt x="78" y="97"/>
                  </a:cubicBezTo>
                  <a:cubicBezTo>
                    <a:pt x="79" y="97"/>
                    <a:pt x="79" y="97"/>
                    <a:pt x="80" y="97"/>
                  </a:cubicBezTo>
                  <a:cubicBezTo>
                    <a:pt x="80" y="97"/>
                    <a:pt x="81" y="97"/>
                    <a:pt x="81" y="97"/>
                  </a:cubicBezTo>
                  <a:cubicBezTo>
                    <a:pt x="81" y="96"/>
                    <a:pt x="81" y="96"/>
                    <a:pt x="81" y="95"/>
                  </a:cubicBezTo>
                  <a:cubicBezTo>
                    <a:pt x="81" y="95"/>
                    <a:pt x="81" y="94"/>
                    <a:pt x="81" y="93"/>
                  </a:cubicBezTo>
                  <a:cubicBezTo>
                    <a:pt x="81" y="93"/>
                    <a:pt x="81" y="92"/>
                    <a:pt x="81" y="92"/>
                  </a:cubicBezTo>
                  <a:cubicBezTo>
                    <a:pt x="81" y="92"/>
                    <a:pt x="80" y="92"/>
                    <a:pt x="80" y="92"/>
                  </a:cubicBezTo>
                  <a:cubicBezTo>
                    <a:pt x="80" y="92"/>
                    <a:pt x="80" y="93"/>
                    <a:pt x="80" y="93"/>
                  </a:cubicBezTo>
                  <a:cubicBezTo>
                    <a:pt x="79" y="93"/>
                    <a:pt x="79" y="93"/>
                    <a:pt x="78" y="93"/>
                  </a:cubicBezTo>
                  <a:cubicBezTo>
                    <a:pt x="78" y="94"/>
                    <a:pt x="78" y="95"/>
                    <a:pt x="78" y="95"/>
                  </a:cubicBezTo>
                  <a:cubicBezTo>
                    <a:pt x="77" y="95"/>
                    <a:pt x="77" y="95"/>
                    <a:pt x="76" y="95"/>
                  </a:cubicBezTo>
                  <a:cubicBezTo>
                    <a:pt x="76" y="95"/>
                    <a:pt x="76" y="94"/>
                    <a:pt x="76" y="93"/>
                  </a:cubicBezTo>
                  <a:cubicBezTo>
                    <a:pt x="76" y="93"/>
                    <a:pt x="76" y="92"/>
                    <a:pt x="76" y="92"/>
                  </a:cubicBezTo>
                  <a:cubicBezTo>
                    <a:pt x="76" y="91"/>
                    <a:pt x="76" y="91"/>
                    <a:pt x="76" y="90"/>
                  </a:cubicBezTo>
                  <a:cubicBezTo>
                    <a:pt x="77" y="90"/>
                    <a:pt x="77" y="90"/>
                    <a:pt x="78" y="90"/>
                  </a:cubicBezTo>
                  <a:cubicBezTo>
                    <a:pt x="78" y="90"/>
                    <a:pt x="78" y="89"/>
                    <a:pt x="78" y="89"/>
                  </a:cubicBezTo>
                  <a:cubicBezTo>
                    <a:pt x="79" y="89"/>
                    <a:pt x="79" y="89"/>
                    <a:pt x="80" y="89"/>
                  </a:cubicBezTo>
                  <a:cubicBezTo>
                    <a:pt x="80" y="88"/>
                    <a:pt x="80" y="87"/>
                    <a:pt x="80" y="87"/>
                  </a:cubicBezTo>
                  <a:cubicBezTo>
                    <a:pt x="80" y="87"/>
                    <a:pt x="81" y="87"/>
                    <a:pt x="81" y="87"/>
                  </a:cubicBezTo>
                  <a:cubicBezTo>
                    <a:pt x="81" y="86"/>
                    <a:pt x="81" y="86"/>
                    <a:pt x="81" y="85"/>
                  </a:cubicBezTo>
                  <a:cubicBezTo>
                    <a:pt x="81" y="85"/>
                    <a:pt x="81" y="84"/>
                    <a:pt x="81" y="84"/>
                  </a:cubicBezTo>
                  <a:cubicBezTo>
                    <a:pt x="81" y="84"/>
                    <a:pt x="80" y="84"/>
                    <a:pt x="80" y="84"/>
                  </a:cubicBezTo>
                  <a:cubicBezTo>
                    <a:pt x="79" y="84"/>
                    <a:pt x="79" y="84"/>
                    <a:pt x="78" y="84"/>
                  </a:cubicBezTo>
                  <a:cubicBezTo>
                    <a:pt x="78" y="83"/>
                    <a:pt x="78" y="83"/>
                    <a:pt x="78" y="82"/>
                  </a:cubicBezTo>
                  <a:cubicBezTo>
                    <a:pt x="77" y="82"/>
                    <a:pt x="77" y="82"/>
                    <a:pt x="76" y="82"/>
                  </a:cubicBezTo>
                  <a:cubicBezTo>
                    <a:pt x="76" y="82"/>
                    <a:pt x="76" y="81"/>
                    <a:pt x="76" y="81"/>
                  </a:cubicBezTo>
                  <a:cubicBezTo>
                    <a:pt x="76" y="80"/>
                    <a:pt x="76" y="79"/>
                    <a:pt x="76" y="79"/>
                  </a:cubicBezTo>
                  <a:cubicBezTo>
                    <a:pt x="76" y="78"/>
                    <a:pt x="76" y="78"/>
                    <a:pt x="76" y="77"/>
                  </a:cubicBezTo>
                  <a:cubicBezTo>
                    <a:pt x="76" y="77"/>
                    <a:pt x="76" y="76"/>
                    <a:pt x="76" y="76"/>
                  </a:cubicBezTo>
                  <a:cubicBezTo>
                    <a:pt x="77" y="76"/>
                    <a:pt x="77" y="76"/>
                    <a:pt x="78" y="76"/>
                  </a:cubicBezTo>
                  <a:cubicBezTo>
                    <a:pt x="78" y="75"/>
                    <a:pt x="78" y="75"/>
                    <a:pt x="78" y="74"/>
                  </a:cubicBezTo>
                  <a:cubicBezTo>
                    <a:pt x="79" y="74"/>
                    <a:pt x="79" y="74"/>
                    <a:pt x="80" y="74"/>
                  </a:cubicBezTo>
                  <a:cubicBezTo>
                    <a:pt x="80" y="74"/>
                    <a:pt x="81" y="74"/>
                    <a:pt x="81" y="74"/>
                  </a:cubicBezTo>
                  <a:cubicBezTo>
                    <a:pt x="81" y="74"/>
                    <a:pt x="81" y="73"/>
                    <a:pt x="81" y="72"/>
                  </a:cubicBezTo>
                  <a:cubicBezTo>
                    <a:pt x="81" y="72"/>
                    <a:pt x="81" y="71"/>
                    <a:pt x="81" y="71"/>
                  </a:cubicBezTo>
                  <a:cubicBezTo>
                    <a:pt x="82" y="71"/>
                    <a:pt x="82" y="71"/>
                    <a:pt x="83" y="71"/>
                  </a:cubicBezTo>
                  <a:cubicBezTo>
                    <a:pt x="83" y="70"/>
                    <a:pt x="83" y="70"/>
                    <a:pt x="83" y="69"/>
                  </a:cubicBezTo>
                  <a:cubicBezTo>
                    <a:pt x="83" y="69"/>
                    <a:pt x="83" y="68"/>
                    <a:pt x="83" y="68"/>
                  </a:cubicBezTo>
                  <a:cubicBezTo>
                    <a:pt x="83" y="67"/>
                    <a:pt x="83" y="67"/>
                    <a:pt x="83" y="66"/>
                  </a:cubicBezTo>
                  <a:cubicBezTo>
                    <a:pt x="83" y="66"/>
                    <a:pt x="84" y="66"/>
                    <a:pt x="84" y="66"/>
                  </a:cubicBezTo>
                  <a:cubicBezTo>
                    <a:pt x="84" y="66"/>
                    <a:pt x="84" y="65"/>
                    <a:pt x="84" y="64"/>
                  </a:cubicBezTo>
                  <a:cubicBezTo>
                    <a:pt x="85" y="64"/>
                    <a:pt x="85" y="64"/>
                    <a:pt x="86" y="64"/>
                  </a:cubicBezTo>
                  <a:cubicBezTo>
                    <a:pt x="86" y="64"/>
                    <a:pt x="87" y="64"/>
                    <a:pt x="87" y="64"/>
                  </a:cubicBezTo>
                  <a:cubicBezTo>
                    <a:pt x="87" y="65"/>
                    <a:pt x="87" y="66"/>
                    <a:pt x="87" y="66"/>
                  </a:cubicBezTo>
                  <a:cubicBezTo>
                    <a:pt x="87" y="67"/>
                    <a:pt x="87" y="67"/>
                    <a:pt x="87" y="68"/>
                  </a:cubicBezTo>
                  <a:cubicBezTo>
                    <a:pt x="87" y="68"/>
                    <a:pt x="87" y="69"/>
                    <a:pt x="87" y="69"/>
                  </a:cubicBezTo>
                  <a:cubicBezTo>
                    <a:pt x="87" y="69"/>
                    <a:pt x="86" y="69"/>
                    <a:pt x="86" y="69"/>
                  </a:cubicBezTo>
                  <a:cubicBezTo>
                    <a:pt x="86" y="70"/>
                    <a:pt x="86" y="70"/>
                    <a:pt x="86" y="71"/>
                  </a:cubicBezTo>
                  <a:cubicBezTo>
                    <a:pt x="85" y="71"/>
                    <a:pt x="85" y="71"/>
                    <a:pt x="84" y="71"/>
                  </a:cubicBezTo>
                  <a:cubicBezTo>
                    <a:pt x="84" y="71"/>
                    <a:pt x="84" y="72"/>
                    <a:pt x="84" y="72"/>
                  </a:cubicBezTo>
                  <a:cubicBezTo>
                    <a:pt x="84" y="72"/>
                    <a:pt x="83" y="72"/>
                    <a:pt x="83" y="72"/>
                  </a:cubicBezTo>
                  <a:cubicBezTo>
                    <a:pt x="83" y="73"/>
                    <a:pt x="83" y="74"/>
                    <a:pt x="83" y="74"/>
                  </a:cubicBezTo>
                  <a:cubicBezTo>
                    <a:pt x="83" y="75"/>
                    <a:pt x="83" y="75"/>
                    <a:pt x="83" y="76"/>
                  </a:cubicBezTo>
                  <a:cubicBezTo>
                    <a:pt x="83" y="76"/>
                    <a:pt x="83" y="77"/>
                    <a:pt x="83" y="77"/>
                  </a:cubicBezTo>
                  <a:cubicBezTo>
                    <a:pt x="83" y="78"/>
                    <a:pt x="83" y="78"/>
                    <a:pt x="83" y="79"/>
                  </a:cubicBezTo>
                  <a:cubicBezTo>
                    <a:pt x="83" y="79"/>
                    <a:pt x="83" y="80"/>
                    <a:pt x="83" y="81"/>
                  </a:cubicBezTo>
                  <a:cubicBezTo>
                    <a:pt x="83" y="81"/>
                    <a:pt x="83" y="82"/>
                    <a:pt x="83" y="82"/>
                  </a:cubicBezTo>
                  <a:cubicBezTo>
                    <a:pt x="83" y="83"/>
                    <a:pt x="83" y="83"/>
                    <a:pt x="83" y="84"/>
                  </a:cubicBezTo>
                  <a:cubicBezTo>
                    <a:pt x="83" y="84"/>
                    <a:pt x="84" y="84"/>
                    <a:pt x="84" y="84"/>
                  </a:cubicBezTo>
                  <a:cubicBezTo>
                    <a:pt x="84" y="84"/>
                    <a:pt x="84" y="85"/>
                    <a:pt x="84" y="85"/>
                  </a:cubicBezTo>
                  <a:cubicBezTo>
                    <a:pt x="85" y="85"/>
                    <a:pt x="85" y="85"/>
                    <a:pt x="86" y="85"/>
                  </a:cubicBezTo>
                  <a:cubicBezTo>
                    <a:pt x="86" y="85"/>
                    <a:pt x="87" y="85"/>
                    <a:pt x="87" y="85"/>
                  </a:cubicBezTo>
                  <a:cubicBezTo>
                    <a:pt x="88" y="85"/>
                    <a:pt x="88" y="85"/>
                    <a:pt x="89" y="85"/>
                  </a:cubicBezTo>
                  <a:cubicBezTo>
                    <a:pt x="89" y="86"/>
                    <a:pt x="89" y="86"/>
                    <a:pt x="89" y="87"/>
                  </a:cubicBezTo>
                  <a:cubicBezTo>
                    <a:pt x="88" y="87"/>
                    <a:pt x="88" y="87"/>
                    <a:pt x="87" y="87"/>
                  </a:cubicBezTo>
                  <a:cubicBezTo>
                    <a:pt x="87" y="87"/>
                    <a:pt x="87" y="88"/>
                    <a:pt x="87" y="89"/>
                  </a:cubicBezTo>
                  <a:cubicBezTo>
                    <a:pt x="87" y="89"/>
                    <a:pt x="86" y="89"/>
                    <a:pt x="86" y="89"/>
                  </a:cubicBezTo>
                  <a:cubicBezTo>
                    <a:pt x="86" y="89"/>
                    <a:pt x="86" y="90"/>
                    <a:pt x="86" y="90"/>
                  </a:cubicBezTo>
                  <a:cubicBezTo>
                    <a:pt x="85" y="90"/>
                    <a:pt x="85" y="90"/>
                    <a:pt x="84" y="90"/>
                  </a:cubicBezTo>
                  <a:cubicBezTo>
                    <a:pt x="84" y="91"/>
                    <a:pt x="84" y="91"/>
                    <a:pt x="84" y="92"/>
                  </a:cubicBezTo>
                  <a:cubicBezTo>
                    <a:pt x="84" y="92"/>
                    <a:pt x="84" y="93"/>
                    <a:pt x="84" y="93"/>
                  </a:cubicBezTo>
                  <a:cubicBezTo>
                    <a:pt x="84" y="94"/>
                    <a:pt x="84" y="95"/>
                    <a:pt x="84" y="95"/>
                  </a:cubicBezTo>
                  <a:cubicBezTo>
                    <a:pt x="84" y="95"/>
                    <a:pt x="83" y="95"/>
                    <a:pt x="83" y="95"/>
                  </a:cubicBezTo>
                  <a:cubicBezTo>
                    <a:pt x="83" y="96"/>
                    <a:pt x="83" y="96"/>
                    <a:pt x="83" y="97"/>
                  </a:cubicBezTo>
                  <a:cubicBezTo>
                    <a:pt x="83" y="97"/>
                    <a:pt x="83" y="98"/>
                    <a:pt x="83" y="98"/>
                  </a:cubicBezTo>
                  <a:cubicBezTo>
                    <a:pt x="83" y="99"/>
                    <a:pt x="83" y="99"/>
                    <a:pt x="83" y="100"/>
                  </a:cubicBezTo>
                  <a:cubicBezTo>
                    <a:pt x="83" y="100"/>
                    <a:pt x="84" y="100"/>
                    <a:pt x="84" y="100"/>
                  </a:cubicBezTo>
                  <a:cubicBezTo>
                    <a:pt x="84" y="100"/>
                    <a:pt x="84" y="101"/>
                    <a:pt x="84" y="102"/>
                  </a:cubicBezTo>
                  <a:cubicBezTo>
                    <a:pt x="84" y="102"/>
                    <a:pt x="83" y="102"/>
                    <a:pt x="83" y="102"/>
                  </a:cubicBezTo>
                  <a:cubicBezTo>
                    <a:pt x="83" y="102"/>
                    <a:pt x="83" y="103"/>
                    <a:pt x="83" y="103"/>
                  </a:cubicBezTo>
                  <a:cubicBezTo>
                    <a:pt x="82" y="103"/>
                    <a:pt x="81" y="103"/>
                    <a:pt x="80" y="103"/>
                  </a:cubicBezTo>
                  <a:cubicBezTo>
                    <a:pt x="79" y="103"/>
                    <a:pt x="79" y="103"/>
                    <a:pt x="78" y="103"/>
                  </a:cubicBezTo>
                  <a:cubicBezTo>
                    <a:pt x="77" y="103"/>
                    <a:pt x="77" y="103"/>
                    <a:pt x="76" y="103"/>
                  </a:cubicBezTo>
                  <a:cubicBezTo>
                    <a:pt x="76" y="103"/>
                    <a:pt x="75" y="103"/>
                    <a:pt x="75" y="103"/>
                  </a:cubicBezTo>
                  <a:cubicBezTo>
                    <a:pt x="75" y="104"/>
                    <a:pt x="75" y="104"/>
                    <a:pt x="75" y="105"/>
                  </a:cubicBezTo>
                  <a:cubicBezTo>
                    <a:pt x="74" y="105"/>
                    <a:pt x="74" y="105"/>
                    <a:pt x="73" y="105"/>
                  </a:cubicBezTo>
                  <a:cubicBezTo>
                    <a:pt x="73" y="105"/>
                    <a:pt x="72" y="105"/>
                    <a:pt x="72" y="105"/>
                  </a:cubicBezTo>
                  <a:cubicBezTo>
                    <a:pt x="72" y="105"/>
                    <a:pt x="72" y="106"/>
                    <a:pt x="72" y="106"/>
                  </a:cubicBezTo>
                  <a:cubicBezTo>
                    <a:pt x="71" y="106"/>
                    <a:pt x="71" y="106"/>
                    <a:pt x="70" y="106"/>
                  </a:cubicBezTo>
                  <a:cubicBezTo>
                    <a:pt x="70" y="106"/>
                    <a:pt x="70" y="105"/>
                    <a:pt x="70" y="105"/>
                  </a:cubicBezTo>
                  <a:moveTo>
                    <a:pt x="69" y="103"/>
                  </a:moveTo>
                  <a:cubicBezTo>
                    <a:pt x="69" y="104"/>
                    <a:pt x="69" y="104"/>
                    <a:pt x="69" y="105"/>
                  </a:cubicBezTo>
                  <a:cubicBezTo>
                    <a:pt x="68" y="105"/>
                    <a:pt x="68" y="105"/>
                    <a:pt x="67" y="105"/>
                  </a:cubicBezTo>
                  <a:cubicBezTo>
                    <a:pt x="67" y="104"/>
                    <a:pt x="67" y="104"/>
                    <a:pt x="67" y="103"/>
                  </a:cubicBezTo>
                  <a:cubicBezTo>
                    <a:pt x="68" y="103"/>
                    <a:pt x="68" y="103"/>
                    <a:pt x="69" y="103"/>
                  </a:cubicBezTo>
                  <a:moveTo>
                    <a:pt x="62" y="92"/>
                  </a:moveTo>
                  <a:cubicBezTo>
                    <a:pt x="62" y="91"/>
                    <a:pt x="62" y="91"/>
                    <a:pt x="62" y="90"/>
                  </a:cubicBezTo>
                  <a:cubicBezTo>
                    <a:pt x="63" y="90"/>
                    <a:pt x="63" y="90"/>
                    <a:pt x="64" y="90"/>
                  </a:cubicBezTo>
                  <a:cubicBezTo>
                    <a:pt x="64" y="91"/>
                    <a:pt x="64" y="91"/>
                    <a:pt x="64" y="92"/>
                  </a:cubicBezTo>
                  <a:cubicBezTo>
                    <a:pt x="64" y="92"/>
                    <a:pt x="64" y="93"/>
                    <a:pt x="64" y="93"/>
                  </a:cubicBezTo>
                  <a:cubicBezTo>
                    <a:pt x="64" y="93"/>
                    <a:pt x="65" y="93"/>
                    <a:pt x="65" y="93"/>
                  </a:cubicBezTo>
                  <a:cubicBezTo>
                    <a:pt x="65" y="94"/>
                    <a:pt x="65" y="95"/>
                    <a:pt x="65" y="95"/>
                  </a:cubicBezTo>
                  <a:cubicBezTo>
                    <a:pt x="65" y="96"/>
                    <a:pt x="65" y="96"/>
                    <a:pt x="65" y="97"/>
                  </a:cubicBezTo>
                  <a:cubicBezTo>
                    <a:pt x="66" y="97"/>
                    <a:pt x="66" y="97"/>
                    <a:pt x="67" y="97"/>
                  </a:cubicBezTo>
                  <a:cubicBezTo>
                    <a:pt x="67" y="97"/>
                    <a:pt x="67" y="98"/>
                    <a:pt x="67" y="98"/>
                  </a:cubicBezTo>
                  <a:cubicBezTo>
                    <a:pt x="67" y="99"/>
                    <a:pt x="67" y="99"/>
                    <a:pt x="67" y="100"/>
                  </a:cubicBezTo>
                  <a:cubicBezTo>
                    <a:pt x="66" y="100"/>
                    <a:pt x="66" y="100"/>
                    <a:pt x="65" y="100"/>
                  </a:cubicBezTo>
                  <a:cubicBezTo>
                    <a:pt x="65" y="99"/>
                    <a:pt x="65" y="99"/>
                    <a:pt x="65" y="98"/>
                  </a:cubicBezTo>
                  <a:cubicBezTo>
                    <a:pt x="65" y="98"/>
                    <a:pt x="64" y="98"/>
                    <a:pt x="64" y="98"/>
                  </a:cubicBezTo>
                  <a:cubicBezTo>
                    <a:pt x="64" y="98"/>
                    <a:pt x="64" y="97"/>
                    <a:pt x="64" y="97"/>
                  </a:cubicBezTo>
                  <a:cubicBezTo>
                    <a:pt x="64" y="96"/>
                    <a:pt x="64" y="96"/>
                    <a:pt x="64" y="95"/>
                  </a:cubicBezTo>
                  <a:cubicBezTo>
                    <a:pt x="64" y="95"/>
                    <a:pt x="64" y="94"/>
                    <a:pt x="64" y="93"/>
                  </a:cubicBezTo>
                  <a:cubicBezTo>
                    <a:pt x="63" y="93"/>
                    <a:pt x="63" y="93"/>
                    <a:pt x="62" y="93"/>
                  </a:cubicBezTo>
                  <a:cubicBezTo>
                    <a:pt x="62" y="93"/>
                    <a:pt x="62" y="92"/>
                    <a:pt x="62" y="92"/>
                  </a:cubicBezTo>
                  <a:moveTo>
                    <a:pt x="120" y="164"/>
                  </a:moveTo>
                  <a:cubicBezTo>
                    <a:pt x="120" y="165"/>
                    <a:pt x="120" y="165"/>
                    <a:pt x="120" y="166"/>
                  </a:cubicBezTo>
                  <a:cubicBezTo>
                    <a:pt x="120" y="167"/>
                    <a:pt x="120" y="167"/>
                    <a:pt x="120" y="168"/>
                  </a:cubicBezTo>
                  <a:cubicBezTo>
                    <a:pt x="120" y="168"/>
                    <a:pt x="120" y="169"/>
                    <a:pt x="120" y="169"/>
                  </a:cubicBezTo>
                  <a:cubicBezTo>
                    <a:pt x="120" y="170"/>
                    <a:pt x="120" y="170"/>
                    <a:pt x="120" y="171"/>
                  </a:cubicBezTo>
                  <a:cubicBezTo>
                    <a:pt x="120" y="171"/>
                    <a:pt x="119" y="171"/>
                    <a:pt x="119" y="171"/>
                  </a:cubicBezTo>
                  <a:cubicBezTo>
                    <a:pt x="119" y="171"/>
                    <a:pt x="119" y="172"/>
                    <a:pt x="119" y="173"/>
                  </a:cubicBezTo>
                  <a:cubicBezTo>
                    <a:pt x="118" y="173"/>
                    <a:pt x="118" y="173"/>
                    <a:pt x="117" y="173"/>
                  </a:cubicBezTo>
                  <a:cubicBezTo>
                    <a:pt x="117" y="173"/>
                    <a:pt x="116" y="173"/>
                    <a:pt x="116" y="173"/>
                  </a:cubicBezTo>
                  <a:cubicBezTo>
                    <a:pt x="115" y="173"/>
                    <a:pt x="114" y="173"/>
                    <a:pt x="114" y="173"/>
                  </a:cubicBezTo>
                  <a:cubicBezTo>
                    <a:pt x="114" y="172"/>
                    <a:pt x="114" y="171"/>
                    <a:pt x="114" y="171"/>
                  </a:cubicBezTo>
                  <a:cubicBezTo>
                    <a:pt x="113" y="171"/>
                    <a:pt x="113" y="171"/>
                    <a:pt x="112" y="171"/>
                  </a:cubicBezTo>
                  <a:cubicBezTo>
                    <a:pt x="112" y="171"/>
                    <a:pt x="111" y="171"/>
                    <a:pt x="111" y="171"/>
                  </a:cubicBezTo>
                  <a:cubicBezTo>
                    <a:pt x="111" y="171"/>
                    <a:pt x="111" y="172"/>
                    <a:pt x="111" y="173"/>
                  </a:cubicBezTo>
                  <a:cubicBezTo>
                    <a:pt x="110" y="173"/>
                    <a:pt x="110" y="173"/>
                    <a:pt x="109" y="173"/>
                  </a:cubicBezTo>
                  <a:cubicBezTo>
                    <a:pt x="109" y="173"/>
                    <a:pt x="108" y="173"/>
                    <a:pt x="108" y="173"/>
                  </a:cubicBezTo>
                  <a:cubicBezTo>
                    <a:pt x="107" y="173"/>
                    <a:pt x="107" y="173"/>
                    <a:pt x="106" y="173"/>
                  </a:cubicBezTo>
                  <a:cubicBezTo>
                    <a:pt x="106" y="173"/>
                    <a:pt x="105" y="173"/>
                    <a:pt x="105" y="173"/>
                  </a:cubicBezTo>
                  <a:cubicBezTo>
                    <a:pt x="104" y="173"/>
                    <a:pt x="104" y="173"/>
                    <a:pt x="103" y="173"/>
                  </a:cubicBezTo>
                  <a:cubicBezTo>
                    <a:pt x="103" y="173"/>
                    <a:pt x="102" y="173"/>
                    <a:pt x="102" y="173"/>
                  </a:cubicBezTo>
                  <a:cubicBezTo>
                    <a:pt x="101" y="173"/>
                    <a:pt x="100" y="173"/>
                    <a:pt x="100" y="173"/>
                  </a:cubicBezTo>
                  <a:cubicBezTo>
                    <a:pt x="100" y="172"/>
                    <a:pt x="100" y="171"/>
                    <a:pt x="100" y="171"/>
                  </a:cubicBezTo>
                  <a:cubicBezTo>
                    <a:pt x="99" y="171"/>
                    <a:pt x="99" y="171"/>
                    <a:pt x="98" y="171"/>
                  </a:cubicBezTo>
                  <a:cubicBezTo>
                    <a:pt x="98" y="171"/>
                    <a:pt x="97" y="171"/>
                    <a:pt x="97" y="171"/>
                  </a:cubicBezTo>
                  <a:cubicBezTo>
                    <a:pt x="96" y="171"/>
                    <a:pt x="96" y="171"/>
                    <a:pt x="95" y="171"/>
                  </a:cubicBezTo>
                  <a:cubicBezTo>
                    <a:pt x="95" y="170"/>
                    <a:pt x="95" y="170"/>
                    <a:pt x="95" y="169"/>
                  </a:cubicBezTo>
                  <a:cubicBezTo>
                    <a:pt x="95" y="169"/>
                    <a:pt x="94" y="169"/>
                    <a:pt x="94" y="169"/>
                  </a:cubicBezTo>
                  <a:cubicBezTo>
                    <a:pt x="93" y="169"/>
                    <a:pt x="93" y="169"/>
                    <a:pt x="92" y="169"/>
                  </a:cubicBezTo>
                  <a:cubicBezTo>
                    <a:pt x="92" y="169"/>
                    <a:pt x="91" y="169"/>
                    <a:pt x="90" y="169"/>
                  </a:cubicBezTo>
                  <a:cubicBezTo>
                    <a:pt x="90" y="169"/>
                    <a:pt x="89" y="169"/>
                    <a:pt x="89" y="169"/>
                  </a:cubicBezTo>
                  <a:cubicBezTo>
                    <a:pt x="88" y="169"/>
                    <a:pt x="88" y="169"/>
                    <a:pt x="87" y="169"/>
                  </a:cubicBezTo>
                  <a:cubicBezTo>
                    <a:pt x="87" y="170"/>
                    <a:pt x="87" y="170"/>
                    <a:pt x="87" y="170"/>
                  </a:cubicBezTo>
                  <a:cubicBezTo>
                    <a:pt x="87" y="171"/>
                    <a:pt x="87" y="171"/>
                    <a:pt x="87" y="171"/>
                  </a:cubicBezTo>
                  <a:cubicBezTo>
                    <a:pt x="87" y="171"/>
                    <a:pt x="87" y="172"/>
                    <a:pt x="87" y="173"/>
                  </a:cubicBezTo>
                  <a:cubicBezTo>
                    <a:pt x="87" y="173"/>
                    <a:pt x="87" y="174"/>
                    <a:pt x="87" y="174"/>
                  </a:cubicBezTo>
                  <a:cubicBezTo>
                    <a:pt x="87" y="174"/>
                    <a:pt x="86" y="174"/>
                    <a:pt x="86" y="174"/>
                  </a:cubicBezTo>
                  <a:cubicBezTo>
                    <a:pt x="86" y="175"/>
                    <a:pt x="86" y="175"/>
                    <a:pt x="86" y="176"/>
                  </a:cubicBezTo>
                  <a:cubicBezTo>
                    <a:pt x="85" y="176"/>
                    <a:pt x="85" y="176"/>
                    <a:pt x="84" y="176"/>
                  </a:cubicBezTo>
                  <a:cubicBezTo>
                    <a:pt x="84" y="175"/>
                    <a:pt x="84" y="175"/>
                    <a:pt x="84" y="174"/>
                  </a:cubicBezTo>
                  <a:cubicBezTo>
                    <a:pt x="84" y="174"/>
                    <a:pt x="83" y="174"/>
                    <a:pt x="83" y="174"/>
                  </a:cubicBezTo>
                  <a:cubicBezTo>
                    <a:pt x="82" y="174"/>
                    <a:pt x="82" y="174"/>
                    <a:pt x="81" y="174"/>
                  </a:cubicBezTo>
                  <a:cubicBezTo>
                    <a:pt x="81" y="174"/>
                    <a:pt x="80" y="174"/>
                    <a:pt x="80" y="174"/>
                  </a:cubicBezTo>
                  <a:cubicBezTo>
                    <a:pt x="79" y="174"/>
                    <a:pt x="79" y="174"/>
                    <a:pt x="78" y="174"/>
                  </a:cubicBezTo>
                  <a:cubicBezTo>
                    <a:pt x="78" y="174"/>
                    <a:pt x="78" y="173"/>
                    <a:pt x="78" y="173"/>
                  </a:cubicBezTo>
                  <a:cubicBezTo>
                    <a:pt x="78" y="172"/>
                    <a:pt x="78" y="171"/>
                    <a:pt x="78" y="171"/>
                  </a:cubicBezTo>
                  <a:cubicBezTo>
                    <a:pt x="77" y="171"/>
                    <a:pt x="77" y="171"/>
                    <a:pt x="76" y="171"/>
                  </a:cubicBezTo>
                  <a:cubicBezTo>
                    <a:pt x="76" y="170"/>
                    <a:pt x="76" y="170"/>
                    <a:pt x="76" y="169"/>
                  </a:cubicBezTo>
                  <a:cubicBezTo>
                    <a:pt x="76" y="169"/>
                    <a:pt x="75" y="169"/>
                    <a:pt x="75" y="169"/>
                  </a:cubicBezTo>
                  <a:cubicBezTo>
                    <a:pt x="74" y="169"/>
                    <a:pt x="74" y="169"/>
                    <a:pt x="73" y="169"/>
                  </a:cubicBezTo>
                  <a:cubicBezTo>
                    <a:pt x="73" y="169"/>
                    <a:pt x="72" y="169"/>
                    <a:pt x="72" y="169"/>
                  </a:cubicBezTo>
                  <a:cubicBezTo>
                    <a:pt x="71" y="169"/>
                    <a:pt x="71" y="169"/>
                    <a:pt x="70" y="169"/>
                  </a:cubicBezTo>
                  <a:cubicBezTo>
                    <a:pt x="70" y="169"/>
                    <a:pt x="69" y="169"/>
                    <a:pt x="69" y="169"/>
                  </a:cubicBezTo>
                  <a:cubicBezTo>
                    <a:pt x="69" y="169"/>
                    <a:pt x="69" y="168"/>
                    <a:pt x="69" y="168"/>
                  </a:cubicBezTo>
                  <a:cubicBezTo>
                    <a:pt x="68" y="168"/>
                    <a:pt x="68" y="168"/>
                    <a:pt x="67" y="168"/>
                  </a:cubicBezTo>
                  <a:cubicBezTo>
                    <a:pt x="67" y="167"/>
                    <a:pt x="67" y="167"/>
                    <a:pt x="67" y="166"/>
                  </a:cubicBezTo>
                  <a:cubicBezTo>
                    <a:pt x="67" y="165"/>
                    <a:pt x="67" y="165"/>
                    <a:pt x="67" y="164"/>
                  </a:cubicBezTo>
                  <a:cubicBezTo>
                    <a:pt x="67" y="164"/>
                    <a:pt x="67" y="163"/>
                    <a:pt x="67" y="163"/>
                  </a:cubicBezTo>
                  <a:cubicBezTo>
                    <a:pt x="67" y="162"/>
                    <a:pt x="67" y="162"/>
                    <a:pt x="67" y="161"/>
                  </a:cubicBezTo>
                  <a:cubicBezTo>
                    <a:pt x="66" y="161"/>
                    <a:pt x="66" y="161"/>
                    <a:pt x="65" y="161"/>
                  </a:cubicBezTo>
                  <a:cubicBezTo>
                    <a:pt x="65" y="161"/>
                    <a:pt x="65" y="160"/>
                    <a:pt x="65" y="160"/>
                  </a:cubicBezTo>
                  <a:cubicBezTo>
                    <a:pt x="66" y="160"/>
                    <a:pt x="66" y="160"/>
                    <a:pt x="67" y="160"/>
                  </a:cubicBezTo>
                  <a:cubicBezTo>
                    <a:pt x="67" y="159"/>
                    <a:pt x="67" y="159"/>
                    <a:pt x="67" y="158"/>
                  </a:cubicBezTo>
                  <a:cubicBezTo>
                    <a:pt x="66" y="158"/>
                    <a:pt x="66" y="158"/>
                    <a:pt x="65" y="158"/>
                  </a:cubicBezTo>
                  <a:cubicBezTo>
                    <a:pt x="65" y="158"/>
                    <a:pt x="64" y="158"/>
                    <a:pt x="64" y="158"/>
                  </a:cubicBezTo>
                  <a:cubicBezTo>
                    <a:pt x="63" y="158"/>
                    <a:pt x="63" y="158"/>
                    <a:pt x="62" y="158"/>
                  </a:cubicBezTo>
                  <a:cubicBezTo>
                    <a:pt x="62" y="158"/>
                    <a:pt x="61" y="158"/>
                    <a:pt x="61" y="158"/>
                  </a:cubicBezTo>
                  <a:cubicBezTo>
                    <a:pt x="60" y="158"/>
                    <a:pt x="60" y="158"/>
                    <a:pt x="59" y="158"/>
                  </a:cubicBezTo>
                  <a:cubicBezTo>
                    <a:pt x="59" y="158"/>
                    <a:pt x="58" y="158"/>
                    <a:pt x="58" y="158"/>
                  </a:cubicBezTo>
                  <a:cubicBezTo>
                    <a:pt x="57" y="158"/>
                    <a:pt x="57" y="158"/>
                    <a:pt x="56" y="158"/>
                  </a:cubicBezTo>
                  <a:cubicBezTo>
                    <a:pt x="56" y="158"/>
                    <a:pt x="55" y="158"/>
                    <a:pt x="55" y="158"/>
                  </a:cubicBezTo>
                  <a:cubicBezTo>
                    <a:pt x="54" y="158"/>
                    <a:pt x="53" y="158"/>
                    <a:pt x="53" y="158"/>
                  </a:cubicBezTo>
                  <a:cubicBezTo>
                    <a:pt x="52" y="158"/>
                    <a:pt x="52" y="158"/>
                    <a:pt x="51" y="158"/>
                  </a:cubicBezTo>
                  <a:cubicBezTo>
                    <a:pt x="51" y="158"/>
                    <a:pt x="50" y="158"/>
                    <a:pt x="50" y="158"/>
                  </a:cubicBezTo>
                  <a:cubicBezTo>
                    <a:pt x="50" y="159"/>
                    <a:pt x="50" y="159"/>
                    <a:pt x="50" y="160"/>
                  </a:cubicBezTo>
                  <a:cubicBezTo>
                    <a:pt x="49" y="160"/>
                    <a:pt x="49" y="160"/>
                    <a:pt x="48" y="160"/>
                  </a:cubicBezTo>
                  <a:cubicBezTo>
                    <a:pt x="48" y="160"/>
                    <a:pt x="47" y="160"/>
                    <a:pt x="47" y="160"/>
                  </a:cubicBezTo>
                  <a:cubicBezTo>
                    <a:pt x="46" y="160"/>
                    <a:pt x="46" y="160"/>
                    <a:pt x="45" y="160"/>
                  </a:cubicBezTo>
                  <a:cubicBezTo>
                    <a:pt x="45" y="160"/>
                    <a:pt x="44" y="160"/>
                    <a:pt x="44" y="160"/>
                  </a:cubicBezTo>
                  <a:cubicBezTo>
                    <a:pt x="43" y="160"/>
                    <a:pt x="43" y="160"/>
                    <a:pt x="42" y="160"/>
                  </a:cubicBezTo>
                  <a:cubicBezTo>
                    <a:pt x="42" y="160"/>
                    <a:pt x="42" y="161"/>
                    <a:pt x="42" y="161"/>
                  </a:cubicBezTo>
                  <a:cubicBezTo>
                    <a:pt x="42" y="161"/>
                    <a:pt x="41" y="161"/>
                    <a:pt x="41" y="161"/>
                  </a:cubicBezTo>
                  <a:cubicBezTo>
                    <a:pt x="40" y="161"/>
                    <a:pt x="39" y="161"/>
                    <a:pt x="39" y="161"/>
                  </a:cubicBezTo>
                  <a:cubicBezTo>
                    <a:pt x="39" y="162"/>
                    <a:pt x="39" y="162"/>
                    <a:pt x="39" y="163"/>
                  </a:cubicBezTo>
                  <a:cubicBezTo>
                    <a:pt x="38" y="163"/>
                    <a:pt x="38" y="163"/>
                    <a:pt x="37" y="163"/>
                  </a:cubicBezTo>
                  <a:cubicBezTo>
                    <a:pt x="37" y="163"/>
                    <a:pt x="36" y="163"/>
                    <a:pt x="36" y="163"/>
                  </a:cubicBezTo>
                  <a:cubicBezTo>
                    <a:pt x="35" y="163"/>
                    <a:pt x="35" y="163"/>
                    <a:pt x="34" y="163"/>
                  </a:cubicBezTo>
                  <a:cubicBezTo>
                    <a:pt x="34" y="163"/>
                    <a:pt x="33" y="163"/>
                    <a:pt x="33" y="163"/>
                  </a:cubicBezTo>
                  <a:cubicBezTo>
                    <a:pt x="32" y="163"/>
                    <a:pt x="32" y="163"/>
                    <a:pt x="31" y="163"/>
                  </a:cubicBezTo>
                  <a:cubicBezTo>
                    <a:pt x="31" y="162"/>
                    <a:pt x="31" y="162"/>
                    <a:pt x="31" y="161"/>
                  </a:cubicBezTo>
                  <a:cubicBezTo>
                    <a:pt x="32" y="161"/>
                    <a:pt x="32" y="161"/>
                    <a:pt x="33" y="161"/>
                  </a:cubicBezTo>
                  <a:cubicBezTo>
                    <a:pt x="33" y="161"/>
                    <a:pt x="34" y="161"/>
                    <a:pt x="34" y="161"/>
                  </a:cubicBezTo>
                  <a:cubicBezTo>
                    <a:pt x="35" y="161"/>
                    <a:pt x="35" y="161"/>
                    <a:pt x="36" y="161"/>
                  </a:cubicBezTo>
                  <a:cubicBezTo>
                    <a:pt x="36" y="161"/>
                    <a:pt x="36" y="160"/>
                    <a:pt x="36" y="160"/>
                  </a:cubicBezTo>
                  <a:cubicBezTo>
                    <a:pt x="36" y="160"/>
                    <a:pt x="37" y="160"/>
                    <a:pt x="37" y="160"/>
                  </a:cubicBezTo>
                  <a:cubicBezTo>
                    <a:pt x="38" y="160"/>
                    <a:pt x="38" y="160"/>
                    <a:pt x="39" y="160"/>
                  </a:cubicBezTo>
                  <a:cubicBezTo>
                    <a:pt x="39" y="159"/>
                    <a:pt x="39" y="159"/>
                    <a:pt x="39" y="158"/>
                  </a:cubicBezTo>
                  <a:cubicBezTo>
                    <a:pt x="39" y="158"/>
                    <a:pt x="40" y="158"/>
                    <a:pt x="41" y="158"/>
                  </a:cubicBezTo>
                  <a:cubicBezTo>
                    <a:pt x="41" y="157"/>
                    <a:pt x="41" y="157"/>
                    <a:pt x="41" y="156"/>
                  </a:cubicBezTo>
                  <a:cubicBezTo>
                    <a:pt x="41" y="156"/>
                    <a:pt x="42" y="156"/>
                    <a:pt x="42" y="156"/>
                  </a:cubicBezTo>
                  <a:cubicBezTo>
                    <a:pt x="42" y="156"/>
                    <a:pt x="42" y="155"/>
                    <a:pt x="42" y="155"/>
                  </a:cubicBezTo>
                  <a:cubicBezTo>
                    <a:pt x="43" y="155"/>
                    <a:pt x="43" y="155"/>
                    <a:pt x="44" y="155"/>
                  </a:cubicBezTo>
                  <a:cubicBezTo>
                    <a:pt x="44" y="154"/>
                    <a:pt x="44" y="154"/>
                    <a:pt x="44" y="153"/>
                  </a:cubicBezTo>
                  <a:cubicBezTo>
                    <a:pt x="43" y="153"/>
                    <a:pt x="43" y="153"/>
                    <a:pt x="42" y="153"/>
                  </a:cubicBezTo>
                  <a:cubicBezTo>
                    <a:pt x="42" y="153"/>
                    <a:pt x="42" y="152"/>
                    <a:pt x="42" y="151"/>
                  </a:cubicBezTo>
                  <a:cubicBezTo>
                    <a:pt x="42" y="151"/>
                    <a:pt x="42" y="150"/>
                    <a:pt x="42" y="150"/>
                  </a:cubicBezTo>
                  <a:cubicBezTo>
                    <a:pt x="43" y="150"/>
                    <a:pt x="43" y="150"/>
                    <a:pt x="44" y="150"/>
                  </a:cubicBezTo>
                  <a:cubicBezTo>
                    <a:pt x="44" y="149"/>
                    <a:pt x="44" y="149"/>
                    <a:pt x="44" y="148"/>
                  </a:cubicBezTo>
                  <a:cubicBezTo>
                    <a:pt x="44" y="148"/>
                    <a:pt x="45" y="148"/>
                    <a:pt x="45" y="148"/>
                  </a:cubicBezTo>
                  <a:cubicBezTo>
                    <a:pt x="46" y="148"/>
                    <a:pt x="46" y="148"/>
                    <a:pt x="47" y="148"/>
                  </a:cubicBezTo>
                  <a:cubicBezTo>
                    <a:pt x="47" y="148"/>
                    <a:pt x="47" y="147"/>
                    <a:pt x="47" y="147"/>
                  </a:cubicBezTo>
                  <a:cubicBezTo>
                    <a:pt x="47" y="147"/>
                    <a:pt x="48" y="147"/>
                    <a:pt x="48" y="147"/>
                  </a:cubicBezTo>
                  <a:cubicBezTo>
                    <a:pt x="49" y="147"/>
                    <a:pt x="49" y="147"/>
                    <a:pt x="50" y="147"/>
                  </a:cubicBezTo>
                  <a:cubicBezTo>
                    <a:pt x="50" y="146"/>
                    <a:pt x="50" y="146"/>
                    <a:pt x="50" y="145"/>
                  </a:cubicBezTo>
                  <a:cubicBezTo>
                    <a:pt x="50" y="145"/>
                    <a:pt x="50" y="144"/>
                    <a:pt x="50" y="144"/>
                  </a:cubicBezTo>
                  <a:cubicBezTo>
                    <a:pt x="50" y="143"/>
                    <a:pt x="50" y="142"/>
                    <a:pt x="50" y="142"/>
                  </a:cubicBezTo>
                  <a:cubicBezTo>
                    <a:pt x="50" y="141"/>
                    <a:pt x="50" y="141"/>
                    <a:pt x="50" y="140"/>
                  </a:cubicBezTo>
                  <a:cubicBezTo>
                    <a:pt x="50" y="140"/>
                    <a:pt x="51" y="140"/>
                    <a:pt x="51" y="140"/>
                  </a:cubicBezTo>
                  <a:cubicBezTo>
                    <a:pt x="52" y="140"/>
                    <a:pt x="52" y="140"/>
                    <a:pt x="53" y="140"/>
                  </a:cubicBezTo>
                  <a:cubicBezTo>
                    <a:pt x="53" y="141"/>
                    <a:pt x="53" y="141"/>
                    <a:pt x="53" y="142"/>
                  </a:cubicBezTo>
                  <a:cubicBezTo>
                    <a:pt x="53" y="142"/>
                    <a:pt x="54" y="142"/>
                    <a:pt x="55" y="142"/>
                  </a:cubicBezTo>
                  <a:cubicBezTo>
                    <a:pt x="55" y="142"/>
                    <a:pt x="56" y="142"/>
                    <a:pt x="56" y="142"/>
                  </a:cubicBezTo>
                  <a:cubicBezTo>
                    <a:pt x="57" y="142"/>
                    <a:pt x="57" y="142"/>
                    <a:pt x="58" y="142"/>
                  </a:cubicBezTo>
                  <a:cubicBezTo>
                    <a:pt x="58" y="141"/>
                    <a:pt x="58" y="141"/>
                    <a:pt x="58" y="140"/>
                  </a:cubicBezTo>
                  <a:cubicBezTo>
                    <a:pt x="58" y="140"/>
                    <a:pt x="59" y="140"/>
                    <a:pt x="59" y="140"/>
                  </a:cubicBezTo>
                  <a:cubicBezTo>
                    <a:pt x="59" y="140"/>
                    <a:pt x="59" y="139"/>
                    <a:pt x="59" y="139"/>
                  </a:cubicBezTo>
                  <a:cubicBezTo>
                    <a:pt x="60" y="139"/>
                    <a:pt x="60" y="139"/>
                    <a:pt x="61" y="139"/>
                  </a:cubicBezTo>
                  <a:cubicBezTo>
                    <a:pt x="61" y="139"/>
                    <a:pt x="62" y="139"/>
                    <a:pt x="62" y="139"/>
                  </a:cubicBezTo>
                  <a:cubicBezTo>
                    <a:pt x="62" y="139"/>
                    <a:pt x="62" y="140"/>
                    <a:pt x="62" y="140"/>
                  </a:cubicBezTo>
                  <a:cubicBezTo>
                    <a:pt x="63" y="140"/>
                    <a:pt x="63" y="140"/>
                    <a:pt x="64" y="140"/>
                  </a:cubicBezTo>
                  <a:cubicBezTo>
                    <a:pt x="64" y="141"/>
                    <a:pt x="64" y="141"/>
                    <a:pt x="64" y="142"/>
                  </a:cubicBezTo>
                  <a:cubicBezTo>
                    <a:pt x="64" y="142"/>
                    <a:pt x="65" y="142"/>
                    <a:pt x="65" y="142"/>
                  </a:cubicBezTo>
                  <a:cubicBezTo>
                    <a:pt x="65" y="142"/>
                    <a:pt x="65" y="143"/>
                    <a:pt x="65" y="144"/>
                  </a:cubicBezTo>
                  <a:cubicBezTo>
                    <a:pt x="66" y="144"/>
                    <a:pt x="66" y="144"/>
                    <a:pt x="67" y="144"/>
                  </a:cubicBezTo>
                  <a:cubicBezTo>
                    <a:pt x="67" y="144"/>
                    <a:pt x="67" y="145"/>
                    <a:pt x="67" y="145"/>
                  </a:cubicBezTo>
                  <a:cubicBezTo>
                    <a:pt x="68" y="145"/>
                    <a:pt x="68" y="145"/>
                    <a:pt x="69" y="145"/>
                  </a:cubicBezTo>
                  <a:cubicBezTo>
                    <a:pt x="69" y="146"/>
                    <a:pt x="69" y="146"/>
                    <a:pt x="69" y="147"/>
                  </a:cubicBezTo>
                  <a:cubicBezTo>
                    <a:pt x="69" y="147"/>
                    <a:pt x="70" y="147"/>
                    <a:pt x="70" y="147"/>
                  </a:cubicBezTo>
                  <a:cubicBezTo>
                    <a:pt x="71" y="147"/>
                    <a:pt x="71" y="147"/>
                    <a:pt x="72" y="147"/>
                  </a:cubicBezTo>
                  <a:cubicBezTo>
                    <a:pt x="72" y="147"/>
                    <a:pt x="72" y="148"/>
                    <a:pt x="72" y="148"/>
                  </a:cubicBezTo>
                  <a:cubicBezTo>
                    <a:pt x="72" y="148"/>
                    <a:pt x="73" y="148"/>
                    <a:pt x="73" y="148"/>
                  </a:cubicBezTo>
                  <a:cubicBezTo>
                    <a:pt x="74" y="148"/>
                    <a:pt x="74" y="148"/>
                    <a:pt x="75" y="148"/>
                  </a:cubicBezTo>
                  <a:cubicBezTo>
                    <a:pt x="75" y="149"/>
                    <a:pt x="75" y="149"/>
                    <a:pt x="75" y="150"/>
                  </a:cubicBezTo>
                  <a:cubicBezTo>
                    <a:pt x="75" y="150"/>
                    <a:pt x="76" y="150"/>
                    <a:pt x="76" y="150"/>
                  </a:cubicBezTo>
                  <a:cubicBezTo>
                    <a:pt x="76" y="150"/>
                    <a:pt x="76" y="151"/>
                    <a:pt x="76" y="151"/>
                  </a:cubicBezTo>
                  <a:cubicBezTo>
                    <a:pt x="76" y="152"/>
                    <a:pt x="76" y="153"/>
                    <a:pt x="76" y="153"/>
                  </a:cubicBezTo>
                  <a:cubicBezTo>
                    <a:pt x="76" y="153"/>
                    <a:pt x="75" y="153"/>
                    <a:pt x="75" y="153"/>
                  </a:cubicBezTo>
                  <a:cubicBezTo>
                    <a:pt x="75" y="154"/>
                    <a:pt x="75" y="154"/>
                    <a:pt x="75" y="155"/>
                  </a:cubicBezTo>
                  <a:cubicBezTo>
                    <a:pt x="74" y="155"/>
                    <a:pt x="74" y="155"/>
                    <a:pt x="73" y="155"/>
                  </a:cubicBezTo>
                  <a:cubicBezTo>
                    <a:pt x="73" y="155"/>
                    <a:pt x="72" y="155"/>
                    <a:pt x="72" y="155"/>
                  </a:cubicBezTo>
                  <a:cubicBezTo>
                    <a:pt x="71" y="155"/>
                    <a:pt x="71" y="155"/>
                    <a:pt x="70" y="155"/>
                  </a:cubicBezTo>
                  <a:cubicBezTo>
                    <a:pt x="70" y="155"/>
                    <a:pt x="69" y="155"/>
                    <a:pt x="69" y="155"/>
                  </a:cubicBezTo>
                  <a:cubicBezTo>
                    <a:pt x="69" y="155"/>
                    <a:pt x="69" y="156"/>
                    <a:pt x="69" y="156"/>
                  </a:cubicBezTo>
                  <a:cubicBezTo>
                    <a:pt x="69" y="156"/>
                    <a:pt x="70" y="156"/>
                    <a:pt x="70" y="156"/>
                  </a:cubicBezTo>
                  <a:cubicBezTo>
                    <a:pt x="70" y="157"/>
                    <a:pt x="70" y="157"/>
                    <a:pt x="70" y="158"/>
                  </a:cubicBezTo>
                  <a:cubicBezTo>
                    <a:pt x="71" y="158"/>
                    <a:pt x="71" y="158"/>
                    <a:pt x="72" y="158"/>
                  </a:cubicBezTo>
                  <a:cubicBezTo>
                    <a:pt x="72" y="158"/>
                    <a:pt x="73" y="158"/>
                    <a:pt x="73" y="158"/>
                  </a:cubicBezTo>
                  <a:cubicBezTo>
                    <a:pt x="73" y="159"/>
                    <a:pt x="73" y="159"/>
                    <a:pt x="73" y="160"/>
                  </a:cubicBezTo>
                  <a:cubicBezTo>
                    <a:pt x="74" y="160"/>
                    <a:pt x="74" y="160"/>
                    <a:pt x="75" y="160"/>
                  </a:cubicBezTo>
                  <a:cubicBezTo>
                    <a:pt x="75" y="160"/>
                    <a:pt x="76" y="160"/>
                    <a:pt x="76" y="160"/>
                  </a:cubicBezTo>
                  <a:cubicBezTo>
                    <a:pt x="76" y="159"/>
                    <a:pt x="76" y="159"/>
                    <a:pt x="76" y="158"/>
                  </a:cubicBezTo>
                  <a:cubicBezTo>
                    <a:pt x="76" y="157"/>
                    <a:pt x="76" y="157"/>
                    <a:pt x="76" y="156"/>
                  </a:cubicBezTo>
                  <a:cubicBezTo>
                    <a:pt x="77" y="156"/>
                    <a:pt x="77" y="156"/>
                    <a:pt x="78" y="156"/>
                  </a:cubicBezTo>
                  <a:cubicBezTo>
                    <a:pt x="79" y="156"/>
                    <a:pt x="79" y="156"/>
                    <a:pt x="80" y="156"/>
                  </a:cubicBezTo>
                  <a:cubicBezTo>
                    <a:pt x="80" y="156"/>
                    <a:pt x="80" y="155"/>
                    <a:pt x="80" y="155"/>
                  </a:cubicBezTo>
                  <a:cubicBezTo>
                    <a:pt x="80" y="154"/>
                    <a:pt x="80" y="154"/>
                    <a:pt x="80" y="153"/>
                  </a:cubicBezTo>
                  <a:cubicBezTo>
                    <a:pt x="80" y="153"/>
                    <a:pt x="81" y="153"/>
                    <a:pt x="81" y="153"/>
                  </a:cubicBezTo>
                  <a:cubicBezTo>
                    <a:pt x="81" y="153"/>
                    <a:pt x="81" y="152"/>
                    <a:pt x="81" y="151"/>
                  </a:cubicBezTo>
                  <a:cubicBezTo>
                    <a:pt x="81" y="151"/>
                    <a:pt x="80" y="151"/>
                    <a:pt x="80" y="151"/>
                  </a:cubicBezTo>
                  <a:cubicBezTo>
                    <a:pt x="80" y="151"/>
                    <a:pt x="80" y="150"/>
                    <a:pt x="80" y="150"/>
                  </a:cubicBezTo>
                  <a:cubicBezTo>
                    <a:pt x="80" y="150"/>
                    <a:pt x="81" y="150"/>
                    <a:pt x="81" y="150"/>
                  </a:cubicBezTo>
                  <a:cubicBezTo>
                    <a:pt x="82" y="150"/>
                    <a:pt x="82" y="150"/>
                    <a:pt x="83" y="150"/>
                  </a:cubicBezTo>
                  <a:cubicBezTo>
                    <a:pt x="83" y="149"/>
                    <a:pt x="83" y="149"/>
                    <a:pt x="83" y="148"/>
                  </a:cubicBezTo>
                  <a:cubicBezTo>
                    <a:pt x="83" y="148"/>
                    <a:pt x="83" y="147"/>
                    <a:pt x="83" y="147"/>
                  </a:cubicBezTo>
                  <a:cubicBezTo>
                    <a:pt x="82" y="147"/>
                    <a:pt x="82" y="147"/>
                    <a:pt x="81" y="147"/>
                  </a:cubicBezTo>
                  <a:cubicBezTo>
                    <a:pt x="81" y="147"/>
                    <a:pt x="80" y="147"/>
                    <a:pt x="80" y="147"/>
                  </a:cubicBezTo>
                  <a:cubicBezTo>
                    <a:pt x="80" y="146"/>
                    <a:pt x="80" y="146"/>
                    <a:pt x="80" y="145"/>
                  </a:cubicBezTo>
                  <a:cubicBezTo>
                    <a:pt x="79" y="145"/>
                    <a:pt x="79" y="145"/>
                    <a:pt x="78" y="145"/>
                  </a:cubicBezTo>
                  <a:cubicBezTo>
                    <a:pt x="78" y="145"/>
                    <a:pt x="78" y="144"/>
                    <a:pt x="78" y="144"/>
                  </a:cubicBezTo>
                  <a:cubicBezTo>
                    <a:pt x="77" y="144"/>
                    <a:pt x="77" y="144"/>
                    <a:pt x="76" y="144"/>
                  </a:cubicBezTo>
                  <a:cubicBezTo>
                    <a:pt x="76" y="144"/>
                    <a:pt x="75" y="144"/>
                    <a:pt x="75" y="144"/>
                  </a:cubicBezTo>
                  <a:cubicBezTo>
                    <a:pt x="74" y="144"/>
                    <a:pt x="74" y="144"/>
                    <a:pt x="73" y="144"/>
                  </a:cubicBezTo>
                  <a:cubicBezTo>
                    <a:pt x="73" y="143"/>
                    <a:pt x="73" y="142"/>
                    <a:pt x="73" y="142"/>
                  </a:cubicBezTo>
                  <a:cubicBezTo>
                    <a:pt x="73" y="141"/>
                    <a:pt x="73" y="141"/>
                    <a:pt x="73" y="140"/>
                  </a:cubicBezTo>
                  <a:cubicBezTo>
                    <a:pt x="73" y="140"/>
                    <a:pt x="72" y="140"/>
                    <a:pt x="72" y="140"/>
                  </a:cubicBezTo>
                  <a:cubicBezTo>
                    <a:pt x="72" y="140"/>
                    <a:pt x="72" y="139"/>
                    <a:pt x="72" y="139"/>
                  </a:cubicBezTo>
                  <a:cubicBezTo>
                    <a:pt x="71" y="139"/>
                    <a:pt x="71" y="139"/>
                    <a:pt x="70" y="139"/>
                  </a:cubicBezTo>
                  <a:cubicBezTo>
                    <a:pt x="70" y="138"/>
                    <a:pt x="70" y="137"/>
                    <a:pt x="70" y="137"/>
                  </a:cubicBezTo>
                  <a:cubicBezTo>
                    <a:pt x="70" y="137"/>
                    <a:pt x="69" y="137"/>
                    <a:pt x="69" y="137"/>
                  </a:cubicBezTo>
                  <a:cubicBezTo>
                    <a:pt x="69" y="136"/>
                    <a:pt x="69" y="136"/>
                    <a:pt x="69" y="135"/>
                  </a:cubicBezTo>
                  <a:cubicBezTo>
                    <a:pt x="69" y="135"/>
                    <a:pt x="69" y="134"/>
                    <a:pt x="69" y="134"/>
                  </a:cubicBezTo>
                  <a:cubicBezTo>
                    <a:pt x="69" y="134"/>
                    <a:pt x="70" y="134"/>
                    <a:pt x="70" y="134"/>
                  </a:cubicBezTo>
                  <a:cubicBezTo>
                    <a:pt x="70" y="134"/>
                    <a:pt x="70" y="135"/>
                    <a:pt x="70" y="135"/>
                  </a:cubicBezTo>
                  <a:cubicBezTo>
                    <a:pt x="71" y="135"/>
                    <a:pt x="71" y="135"/>
                    <a:pt x="72" y="135"/>
                  </a:cubicBezTo>
                  <a:cubicBezTo>
                    <a:pt x="72" y="136"/>
                    <a:pt x="72" y="136"/>
                    <a:pt x="72" y="137"/>
                  </a:cubicBezTo>
                  <a:cubicBezTo>
                    <a:pt x="72" y="137"/>
                    <a:pt x="73" y="137"/>
                    <a:pt x="73" y="137"/>
                  </a:cubicBezTo>
                  <a:cubicBezTo>
                    <a:pt x="73" y="137"/>
                    <a:pt x="73" y="138"/>
                    <a:pt x="73" y="139"/>
                  </a:cubicBezTo>
                  <a:cubicBezTo>
                    <a:pt x="74" y="139"/>
                    <a:pt x="74" y="139"/>
                    <a:pt x="75" y="139"/>
                  </a:cubicBezTo>
                  <a:cubicBezTo>
                    <a:pt x="75" y="139"/>
                    <a:pt x="75" y="140"/>
                    <a:pt x="75" y="140"/>
                  </a:cubicBezTo>
                  <a:cubicBezTo>
                    <a:pt x="75" y="140"/>
                    <a:pt x="76" y="140"/>
                    <a:pt x="76" y="140"/>
                  </a:cubicBezTo>
                  <a:cubicBezTo>
                    <a:pt x="76" y="141"/>
                    <a:pt x="76" y="141"/>
                    <a:pt x="76" y="142"/>
                  </a:cubicBezTo>
                  <a:cubicBezTo>
                    <a:pt x="77" y="142"/>
                    <a:pt x="77" y="142"/>
                    <a:pt x="78" y="142"/>
                  </a:cubicBezTo>
                  <a:cubicBezTo>
                    <a:pt x="79" y="142"/>
                    <a:pt x="79" y="142"/>
                    <a:pt x="80" y="142"/>
                  </a:cubicBezTo>
                  <a:cubicBezTo>
                    <a:pt x="80" y="142"/>
                    <a:pt x="81" y="142"/>
                    <a:pt x="81" y="142"/>
                  </a:cubicBezTo>
                  <a:cubicBezTo>
                    <a:pt x="81" y="142"/>
                    <a:pt x="81" y="143"/>
                    <a:pt x="81" y="144"/>
                  </a:cubicBezTo>
                  <a:cubicBezTo>
                    <a:pt x="82" y="144"/>
                    <a:pt x="82" y="144"/>
                    <a:pt x="83" y="144"/>
                  </a:cubicBezTo>
                  <a:cubicBezTo>
                    <a:pt x="83" y="144"/>
                    <a:pt x="84" y="144"/>
                    <a:pt x="84" y="144"/>
                  </a:cubicBezTo>
                  <a:cubicBezTo>
                    <a:pt x="84" y="144"/>
                    <a:pt x="84" y="145"/>
                    <a:pt x="84" y="145"/>
                  </a:cubicBezTo>
                  <a:cubicBezTo>
                    <a:pt x="84" y="146"/>
                    <a:pt x="84" y="146"/>
                    <a:pt x="84" y="147"/>
                  </a:cubicBezTo>
                  <a:cubicBezTo>
                    <a:pt x="84" y="147"/>
                    <a:pt x="84" y="148"/>
                    <a:pt x="84" y="148"/>
                  </a:cubicBezTo>
                  <a:cubicBezTo>
                    <a:pt x="85" y="148"/>
                    <a:pt x="85" y="148"/>
                    <a:pt x="86" y="148"/>
                  </a:cubicBezTo>
                  <a:cubicBezTo>
                    <a:pt x="86" y="149"/>
                    <a:pt x="86" y="149"/>
                    <a:pt x="86" y="150"/>
                  </a:cubicBezTo>
                  <a:cubicBezTo>
                    <a:pt x="86" y="150"/>
                    <a:pt x="86" y="151"/>
                    <a:pt x="86" y="151"/>
                  </a:cubicBezTo>
                  <a:cubicBezTo>
                    <a:pt x="86" y="151"/>
                    <a:pt x="87" y="151"/>
                    <a:pt x="87" y="151"/>
                  </a:cubicBezTo>
                  <a:cubicBezTo>
                    <a:pt x="87" y="152"/>
                    <a:pt x="87" y="153"/>
                    <a:pt x="87" y="153"/>
                  </a:cubicBezTo>
                  <a:cubicBezTo>
                    <a:pt x="88" y="153"/>
                    <a:pt x="88" y="153"/>
                    <a:pt x="89" y="153"/>
                  </a:cubicBezTo>
                  <a:cubicBezTo>
                    <a:pt x="89" y="154"/>
                    <a:pt x="89" y="154"/>
                    <a:pt x="89" y="155"/>
                  </a:cubicBezTo>
                  <a:cubicBezTo>
                    <a:pt x="89" y="155"/>
                    <a:pt x="89" y="156"/>
                    <a:pt x="89" y="156"/>
                  </a:cubicBezTo>
                  <a:cubicBezTo>
                    <a:pt x="89" y="157"/>
                    <a:pt x="89" y="157"/>
                    <a:pt x="89" y="158"/>
                  </a:cubicBezTo>
                  <a:cubicBezTo>
                    <a:pt x="89" y="158"/>
                    <a:pt x="90" y="158"/>
                    <a:pt x="90" y="158"/>
                  </a:cubicBezTo>
                  <a:cubicBezTo>
                    <a:pt x="90" y="159"/>
                    <a:pt x="90" y="159"/>
                    <a:pt x="90" y="160"/>
                  </a:cubicBezTo>
                  <a:cubicBezTo>
                    <a:pt x="91" y="160"/>
                    <a:pt x="92" y="160"/>
                    <a:pt x="92" y="160"/>
                  </a:cubicBezTo>
                  <a:cubicBezTo>
                    <a:pt x="93" y="160"/>
                    <a:pt x="93" y="160"/>
                    <a:pt x="94" y="160"/>
                  </a:cubicBezTo>
                  <a:cubicBezTo>
                    <a:pt x="94" y="159"/>
                    <a:pt x="94" y="159"/>
                    <a:pt x="94" y="158"/>
                  </a:cubicBezTo>
                  <a:cubicBezTo>
                    <a:pt x="94" y="157"/>
                    <a:pt x="94" y="157"/>
                    <a:pt x="94" y="156"/>
                  </a:cubicBezTo>
                  <a:cubicBezTo>
                    <a:pt x="94" y="156"/>
                    <a:pt x="95" y="156"/>
                    <a:pt x="95" y="156"/>
                  </a:cubicBezTo>
                  <a:cubicBezTo>
                    <a:pt x="95" y="156"/>
                    <a:pt x="95" y="155"/>
                    <a:pt x="95" y="155"/>
                  </a:cubicBezTo>
                  <a:cubicBezTo>
                    <a:pt x="96" y="155"/>
                    <a:pt x="96" y="155"/>
                    <a:pt x="97" y="155"/>
                  </a:cubicBezTo>
                  <a:cubicBezTo>
                    <a:pt x="97" y="154"/>
                    <a:pt x="97" y="154"/>
                    <a:pt x="97" y="153"/>
                  </a:cubicBezTo>
                  <a:cubicBezTo>
                    <a:pt x="96" y="153"/>
                    <a:pt x="96" y="153"/>
                    <a:pt x="95" y="153"/>
                  </a:cubicBezTo>
                  <a:cubicBezTo>
                    <a:pt x="95" y="153"/>
                    <a:pt x="95" y="152"/>
                    <a:pt x="95" y="151"/>
                  </a:cubicBezTo>
                  <a:cubicBezTo>
                    <a:pt x="95" y="151"/>
                    <a:pt x="94" y="151"/>
                    <a:pt x="94" y="151"/>
                  </a:cubicBezTo>
                  <a:cubicBezTo>
                    <a:pt x="94" y="151"/>
                    <a:pt x="94" y="150"/>
                    <a:pt x="94" y="150"/>
                  </a:cubicBezTo>
                  <a:cubicBezTo>
                    <a:pt x="94" y="150"/>
                    <a:pt x="95" y="150"/>
                    <a:pt x="95" y="150"/>
                  </a:cubicBezTo>
                  <a:cubicBezTo>
                    <a:pt x="95" y="149"/>
                    <a:pt x="95" y="149"/>
                    <a:pt x="95" y="148"/>
                  </a:cubicBezTo>
                  <a:cubicBezTo>
                    <a:pt x="96" y="148"/>
                    <a:pt x="96" y="148"/>
                    <a:pt x="97" y="148"/>
                  </a:cubicBezTo>
                  <a:cubicBezTo>
                    <a:pt x="97" y="148"/>
                    <a:pt x="98" y="148"/>
                    <a:pt x="98" y="148"/>
                  </a:cubicBezTo>
                  <a:cubicBezTo>
                    <a:pt x="98" y="149"/>
                    <a:pt x="98" y="149"/>
                    <a:pt x="98" y="150"/>
                  </a:cubicBezTo>
                  <a:cubicBezTo>
                    <a:pt x="98" y="150"/>
                    <a:pt x="98" y="151"/>
                    <a:pt x="98" y="151"/>
                  </a:cubicBezTo>
                  <a:cubicBezTo>
                    <a:pt x="99" y="151"/>
                    <a:pt x="99" y="151"/>
                    <a:pt x="100" y="151"/>
                  </a:cubicBezTo>
                  <a:cubicBezTo>
                    <a:pt x="100" y="152"/>
                    <a:pt x="100" y="153"/>
                    <a:pt x="100" y="153"/>
                  </a:cubicBezTo>
                  <a:cubicBezTo>
                    <a:pt x="100" y="154"/>
                    <a:pt x="100" y="154"/>
                    <a:pt x="100" y="155"/>
                  </a:cubicBezTo>
                  <a:cubicBezTo>
                    <a:pt x="100" y="155"/>
                    <a:pt x="101" y="155"/>
                    <a:pt x="102" y="155"/>
                  </a:cubicBezTo>
                  <a:cubicBezTo>
                    <a:pt x="102" y="155"/>
                    <a:pt x="102" y="156"/>
                    <a:pt x="102" y="156"/>
                  </a:cubicBezTo>
                  <a:cubicBezTo>
                    <a:pt x="102" y="157"/>
                    <a:pt x="102" y="157"/>
                    <a:pt x="102" y="158"/>
                  </a:cubicBezTo>
                  <a:cubicBezTo>
                    <a:pt x="102" y="158"/>
                    <a:pt x="103" y="158"/>
                    <a:pt x="103" y="158"/>
                  </a:cubicBezTo>
                  <a:cubicBezTo>
                    <a:pt x="103" y="159"/>
                    <a:pt x="103" y="159"/>
                    <a:pt x="103" y="160"/>
                  </a:cubicBezTo>
                  <a:cubicBezTo>
                    <a:pt x="103" y="160"/>
                    <a:pt x="103" y="161"/>
                    <a:pt x="103" y="161"/>
                  </a:cubicBezTo>
                  <a:cubicBezTo>
                    <a:pt x="104" y="161"/>
                    <a:pt x="104" y="161"/>
                    <a:pt x="105" y="161"/>
                  </a:cubicBezTo>
                  <a:cubicBezTo>
                    <a:pt x="105" y="161"/>
                    <a:pt x="106" y="161"/>
                    <a:pt x="106" y="161"/>
                  </a:cubicBezTo>
                  <a:cubicBezTo>
                    <a:pt x="106" y="161"/>
                    <a:pt x="106" y="160"/>
                    <a:pt x="106" y="160"/>
                  </a:cubicBezTo>
                  <a:cubicBezTo>
                    <a:pt x="107" y="160"/>
                    <a:pt x="107" y="160"/>
                    <a:pt x="108" y="160"/>
                  </a:cubicBezTo>
                  <a:cubicBezTo>
                    <a:pt x="108" y="160"/>
                    <a:pt x="109" y="160"/>
                    <a:pt x="109" y="160"/>
                  </a:cubicBezTo>
                  <a:cubicBezTo>
                    <a:pt x="110" y="160"/>
                    <a:pt x="110" y="160"/>
                    <a:pt x="111" y="160"/>
                  </a:cubicBezTo>
                  <a:cubicBezTo>
                    <a:pt x="111" y="159"/>
                    <a:pt x="111" y="159"/>
                    <a:pt x="111" y="158"/>
                  </a:cubicBezTo>
                  <a:cubicBezTo>
                    <a:pt x="111" y="158"/>
                    <a:pt x="112" y="158"/>
                    <a:pt x="112" y="158"/>
                  </a:cubicBezTo>
                  <a:cubicBezTo>
                    <a:pt x="112" y="159"/>
                    <a:pt x="112" y="159"/>
                    <a:pt x="112" y="160"/>
                  </a:cubicBezTo>
                  <a:cubicBezTo>
                    <a:pt x="113" y="160"/>
                    <a:pt x="113" y="160"/>
                    <a:pt x="114" y="160"/>
                  </a:cubicBezTo>
                  <a:cubicBezTo>
                    <a:pt x="114" y="160"/>
                    <a:pt x="115" y="160"/>
                    <a:pt x="116" y="160"/>
                  </a:cubicBezTo>
                  <a:cubicBezTo>
                    <a:pt x="116" y="160"/>
                    <a:pt x="117" y="160"/>
                    <a:pt x="117" y="160"/>
                  </a:cubicBezTo>
                  <a:cubicBezTo>
                    <a:pt x="117" y="160"/>
                    <a:pt x="117" y="161"/>
                    <a:pt x="117" y="161"/>
                  </a:cubicBezTo>
                  <a:cubicBezTo>
                    <a:pt x="117" y="161"/>
                    <a:pt x="116" y="161"/>
                    <a:pt x="116" y="161"/>
                  </a:cubicBezTo>
                  <a:cubicBezTo>
                    <a:pt x="115" y="161"/>
                    <a:pt x="114" y="161"/>
                    <a:pt x="114" y="161"/>
                  </a:cubicBezTo>
                  <a:cubicBezTo>
                    <a:pt x="114" y="162"/>
                    <a:pt x="114" y="162"/>
                    <a:pt x="114" y="163"/>
                  </a:cubicBezTo>
                  <a:cubicBezTo>
                    <a:pt x="114" y="163"/>
                    <a:pt x="114" y="164"/>
                    <a:pt x="114" y="164"/>
                  </a:cubicBezTo>
                  <a:cubicBezTo>
                    <a:pt x="114" y="164"/>
                    <a:pt x="115" y="164"/>
                    <a:pt x="116" y="164"/>
                  </a:cubicBezTo>
                  <a:cubicBezTo>
                    <a:pt x="116" y="164"/>
                    <a:pt x="117" y="164"/>
                    <a:pt x="117" y="164"/>
                  </a:cubicBezTo>
                  <a:cubicBezTo>
                    <a:pt x="118" y="164"/>
                    <a:pt x="118" y="164"/>
                    <a:pt x="119" y="164"/>
                  </a:cubicBezTo>
                  <a:cubicBezTo>
                    <a:pt x="119" y="164"/>
                    <a:pt x="119" y="163"/>
                    <a:pt x="119" y="163"/>
                  </a:cubicBezTo>
                  <a:cubicBezTo>
                    <a:pt x="119" y="163"/>
                    <a:pt x="120" y="163"/>
                    <a:pt x="120" y="163"/>
                  </a:cubicBezTo>
                  <a:cubicBezTo>
                    <a:pt x="120" y="162"/>
                    <a:pt x="120" y="162"/>
                    <a:pt x="120" y="161"/>
                  </a:cubicBezTo>
                  <a:cubicBezTo>
                    <a:pt x="120" y="161"/>
                    <a:pt x="119" y="161"/>
                    <a:pt x="119" y="161"/>
                  </a:cubicBezTo>
                  <a:cubicBezTo>
                    <a:pt x="119" y="161"/>
                    <a:pt x="119" y="160"/>
                    <a:pt x="119" y="160"/>
                  </a:cubicBezTo>
                  <a:cubicBezTo>
                    <a:pt x="119" y="160"/>
                    <a:pt x="120" y="160"/>
                    <a:pt x="120" y="160"/>
                  </a:cubicBezTo>
                  <a:cubicBezTo>
                    <a:pt x="120" y="159"/>
                    <a:pt x="120" y="159"/>
                    <a:pt x="120" y="158"/>
                  </a:cubicBezTo>
                  <a:cubicBezTo>
                    <a:pt x="121" y="158"/>
                    <a:pt x="121" y="158"/>
                    <a:pt x="122" y="158"/>
                  </a:cubicBezTo>
                  <a:cubicBezTo>
                    <a:pt x="122" y="159"/>
                    <a:pt x="122" y="159"/>
                    <a:pt x="122" y="160"/>
                  </a:cubicBezTo>
                  <a:cubicBezTo>
                    <a:pt x="122" y="160"/>
                    <a:pt x="122" y="161"/>
                    <a:pt x="122" y="161"/>
                  </a:cubicBezTo>
                  <a:cubicBezTo>
                    <a:pt x="122" y="162"/>
                    <a:pt x="122" y="162"/>
                    <a:pt x="122" y="163"/>
                  </a:cubicBezTo>
                  <a:cubicBezTo>
                    <a:pt x="122" y="163"/>
                    <a:pt x="122" y="164"/>
                    <a:pt x="122" y="164"/>
                  </a:cubicBezTo>
                  <a:cubicBezTo>
                    <a:pt x="121" y="164"/>
                    <a:pt x="121" y="164"/>
                    <a:pt x="120" y="164"/>
                  </a:cubicBezTo>
                  <a:moveTo>
                    <a:pt x="145" y="221"/>
                  </a:moveTo>
                  <a:cubicBezTo>
                    <a:pt x="145" y="221"/>
                    <a:pt x="144" y="221"/>
                    <a:pt x="144" y="221"/>
                  </a:cubicBezTo>
                  <a:cubicBezTo>
                    <a:pt x="144" y="220"/>
                    <a:pt x="144" y="220"/>
                    <a:pt x="144" y="219"/>
                  </a:cubicBezTo>
                  <a:cubicBezTo>
                    <a:pt x="143" y="219"/>
                    <a:pt x="143" y="219"/>
                    <a:pt x="142" y="219"/>
                  </a:cubicBezTo>
                  <a:cubicBezTo>
                    <a:pt x="142" y="219"/>
                    <a:pt x="142" y="218"/>
                    <a:pt x="142" y="218"/>
                  </a:cubicBezTo>
                  <a:cubicBezTo>
                    <a:pt x="142" y="218"/>
                    <a:pt x="141" y="218"/>
                    <a:pt x="141" y="218"/>
                  </a:cubicBezTo>
                  <a:cubicBezTo>
                    <a:pt x="141" y="217"/>
                    <a:pt x="141" y="217"/>
                    <a:pt x="141" y="216"/>
                  </a:cubicBezTo>
                  <a:cubicBezTo>
                    <a:pt x="140" y="216"/>
                    <a:pt x="140" y="216"/>
                    <a:pt x="139" y="216"/>
                  </a:cubicBezTo>
                  <a:cubicBezTo>
                    <a:pt x="139" y="216"/>
                    <a:pt x="139" y="215"/>
                    <a:pt x="139" y="214"/>
                  </a:cubicBezTo>
                  <a:cubicBezTo>
                    <a:pt x="139" y="214"/>
                    <a:pt x="138" y="214"/>
                    <a:pt x="137" y="214"/>
                  </a:cubicBezTo>
                  <a:cubicBezTo>
                    <a:pt x="137" y="214"/>
                    <a:pt x="136" y="214"/>
                    <a:pt x="136" y="214"/>
                  </a:cubicBezTo>
                  <a:cubicBezTo>
                    <a:pt x="136" y="214"/>
                    <a:pt x="136" y="213"/>
                    <a:pt x="136" y="213"/>
                  </a:cubicBezTo>
                  <a:cubicBezTo>
                    <a:pt x="136" y="212"/>
                    <a:pt x="136" y="212"/>
                    <a:pt x="136" y="211"/>
                  </a:cubicBezTo>
                  <a:cubicBezTo>
                    <a:pt x="135" y="211"/>
                    <a:pt x="135" y="211"/>
                    <a:pt x="134" y="211"/>
                  </a:cubicBezTo>
                  <a:cubicBezTo>
                    <a:pt x="134" y="211"/>
                    <a:pt x="134" y="210"/>
                    <a:pt x="134" y="210"/>
                  </a:cubicBezTo>
                  <a:cubicBezTo>
                    <a:pt x="134" y="209"/>
                    <a:pt x="134" y="208"/>
                    <a:pt x="134" y="208"/>
                  </a:cubicBezTo>
                  <a:cubicBezTo>
                    <a:pt x="134" y="208"/>
                    <a:pt x="133" y="208"/>
                    <a:pt x="133" y="208"/>
                  </a:cubicBezTo>
                  <a:cubicBezTo>
                    <a:pt x="133" y="207"/>
                    <a:pt x="133" y="207"/>
                    <a:pt x="133" y="206"/>
                  </a:cubicBezTo>
                  <a:cubicBezTo>
                    <a:pt x="132" y="206"/>
                    <a:pt x="132" y="206"/>
                    <a:pt x="131" y="206"/>
                  </a:cubicBezTo>
                  <a:cubicBezTo>
                    <a:pt x="131" y="206"/>
                    <a:pt x="131" y="205"/>
                    <a:pt x="131" y="205"/>
                  </a:cubicBezTo>
                  <a:cubicBezTo>
                    <a:pt x="131" y="204"/>
                    <a:pt x="131" y="204"/>
                    <a:pt x="131" y="203"/>
                  </a:cubicBezTo>
                  <a:cubicBezTo>
                    <a:pt x="131" y="203"/>
                    <a:pt x="131" y="202"/>
                    <a:pt x="131" y="202"/>
                  </a:cubicBezTo>
                  <a:cubicBezTo>
                    <a:pt x="131" y="202"/>
                    <a:pt x="130" y="202"/>
                    <a:pt x="130" y="202"/>
                  </a:cubicBezTo>
                  <a:cubicBezTo>
                    <a:pt x="130" y="201"/>
                    <a:pt x="130" y="200"/>
                    <a:pt x="130" y="200"/>
                  </a:cubicBezTo>
                  <a:cubicBezTo>
                    <a:pt x="130" y="199"/>
                    <a:pt x="130" y="199"/>
                    <a:pt x="130" y="198"/>
                  </a:cubicBezTo>
                  <a:cubicBezTo>
                    <a:pt x="130" y="198"/>
                    <a:pt x="130" y="197"/>
                    <a:pt x="130" y="197"/>
                  </a:cubicBezTo>
                  <a:cubicBezTo>
                    <a:pt x="129" y="197"/>
                    <a:pt x="129" y="197"/>
                    <a:pt x="128" y="197"/>
                  </a:cubicBezTo>
                  <a:cubicBezTo>
                    <a:pt x="128" y="196"/>
                    <a:pt x="128" y="196"/>
                    <a:pt x="128" y="195"/>
                  </a:cubicBezTo>
                  <a:cubicBezTo>
                    <a:pt x="128" y="195"/>
                    <a:pt x="127" y="195"/>
                    <a:pt x="126" y="195"/>
                  </a:cubicBezTo>
                  <a:cubicBezTo>
                    <a:pt x="126" y="194"/>
                    <a:pt x="126" y="194"/>
                    <a:pt x="126" y="193"/>
                  </a:cubicBezTo>
                  <a:cubicBezTo>
                    <a:pt x="126" y="193"/>
                    <a:pt x="126" y="192"/>
                    <a:pt x="126" y="192"/>
                  </a:cubicBezTo>
                  <a:cubicBezTo>
                    <a:pt x="126" y="192"/>
                    <a:pt x="125" y="192"/>
                    <a:pt x="125" y="192"/>
                  </a:cubicBezTo>
                  <a:cubicBezTo>
                    <a:pt x="125" y="191"/>
                    <a:pt x="125" y="191"/>
                    <a:pt x="125" y="190"/>
                  </a:cubicBezTo>
                  <a:cubicBezTo>
                    <a:pt x="124" y="190"/>
                    <a:pt x="124" y="190"/>
                    <a:pt x="123" y="190"/>
                  </a:cubicBezTo>
                  <a:cubicBezTo>
                    <a:pt x="123" y="190"/>
                    <a:pt x="123" y="189"/>
                    <a:pt x="123" y="189"/>
                  </a:cubicBezTo>
                  <a:cubicBezTo>
                    <a:pt x="123" y="188"/>
                    <a:pt x="123" y="188"/>
                    <a:pt x="123" y="187"/>
                  </a:cubicBezTo>
                  <a:cubicBezTo>
                    <a:pt x="123" y="187"/>
                    <a:pt x="122" y="187"/>
                    <a:pt x="122" y="187"/>
                  </a:cubicBezTo>
                  <a:cubicBezTo>
                    <a:pt x="122" y="186"/>
                    <a:pt x="122" y="186"/>
                    <a:pt x="122" y="185"/>
                  </a:cubicBezTo>
                  <a:cubicBezTo>
                    <a:pt x="122" y="185"/>
                    <a:pt x="122" y="184"/>
                    <a:pt x="122" y="184"/>
                  </a:cubicBezTo>
                  <a:cubicBezTo>
                    <a:pt x="122" y="184"/>
                    <a:pt x="123" y="184"/>
                    <a:pt x="123" y="184"/>
                  </a:cubicBezTo>
                  <a:cubicBezTo>
                    <a:pt x="123" y="184"/>
                    <a:pt x="123" y="185"/>
                    <a:pt x="123" y="185"/>
                  </a:cubicBezTo>
                  <a:cubicBezTo>
                    <a:pt x="124" y="185"/>
                    <a:pt x="124" y="185"/>
                    <a:pt x="125" y="185"/>
                  </a:cubicBezTo>
                  <a:cubicBezTo>
                    <a:pt x="125" y="186"/>
                    <a:pt x="125" y="186"/>
                    <a:pt x="125" y="187"/>
                  </a:cubicBezTo>
                  <a:cubicBezTo>
                    <a:pt x="125" y="187"/>
                    <a:pt x="126" y="187"/>
                    <a:pt x="126" y="187"/>
                  </a:cubicBezTo>
                  <a:cubicBezTo>
                    <a:pt x="126" y="188"/>
                    <a:pt x="126" y="188"/>
                    <a:pt x="126" y="189"/>
                  </a:cubicBezTo>
                  <a:cubicBezTo>
                    <a:pt x="127" y="189"/>
                    <a:pt x="128" y="189"/>
                    <a:pt x="128" y="189"/>
                  </a:cubicBezTo>
                  <a:cubicBezTo>
                    <a:pt x="128" y="189"/>
                    <a:pt x="128" y="190"/>
                    <a:pt x="128" y="190"/>
                  </a:cubicBezTo>
                  <a:cubicBezTo>
                    <a:pt x="128" y="191"/>
                    <a:pt x="128" y="191"/>
                    <a:pt x="128" y="192"/>
                  </a:cubicBezTo>
                  <a:cubicBezTo>
                    <a:pt x="129" y="192"/>
                    <a:pt x="129" y="192"/>
                    <a:pt x="130" y="192"/>
                  </a:cubicBezTo>
                  <a:cubicBezTo>
                    <a:pt x="130" y="192"/>
                    <a:pt x="130" y="193"/>
                    <a:pt x="130" y="193"/>
                  </a:cubicBezTo>
                  <a:cubicBezTo>
                    <a:pt x="130" y="193"/>
                    <a:pt x="131" y="193"/>
                    <a:pt x="131" y="193"/>
                  </a:cubicBezTo>
                  <a:cubicBezTo>
                    <a:pt x="131" y="194"/>
                    <a:pt x="131" y="194"/>
                    <a:pt x="131" y="195"/>
                  </a:cubicBezTo>
                  <a:cubicBezTo>
                    <a:pt x="132" y="195"/>
                    <a:pt x="132" y="195"/>
                    <a:pt x="133" y="195"/>
                  </a:cubicBezTo>
                  <a:cubicBezTo>
                    <a:pt x="133" y="196"/>
                    <a:pt x="133" y="196"/>
                    <a:pt x="133" y="197"/>
                  </a:cubicBezTo>
                  <a:cubicBezTo>
                    <a:pt x="133" y="197"/>
                    <a:pt x="133" y="198"/>
                    <a:pt x="133" y="198"/>
                  </a:cubicBezTo>
                  <a:cubicBezTo>
                    <a:pt x="133" y="198"/>
                    <a:pt x="134" y="198"/>
                    <a:pt x="134" y="198"/>
                  </a:cubicBezTo>
                  <a:cubicBezTo>
                    <a:pt x="134" y="199"/>
                    <a:pt x="134" y="199"/>
                    <a:pt x="134" y="200"/>
                  </a:cubicBezTo>
                  <a:cubicBezTo>
                    <a:pt x="134" y="200"/>
                    <a:pt x="134" y="201"/>
                    <a:pt x="134" y="202"/>
                  </a:cubicBezTo>
                  <a:cubicBezTo>
                    <a:pt x="135" y="202"/>
                    <a:pt x="135" y="202"/>
                    <a:pt x="136" y="202"/>
                  </a:cubicBezTo>
                  <a:cubicBezTo>
                    <a:pt x="136" y="202"/>
                    <a:pt x="136" y="203"/>
                    <a:pt x="136" y="203"/>
                  </a:cubicBezTo>
                  <a:cubicBezTo>
                    <a:pt x="136" y="203"/>
                    <a:pt x="137" y="203"/>
                    <a:pt x="137" y="203"/>
                  </a:cubicBezTo>
                  <a:cubicBezTo>
                    <a:pt x="137" y="204"/>
                    <a:pt x="137" y="204"/>
                    <a:pt x="137" y="205"/>
                  </a:cubicBezTo>
                  <a:cubicBezTo>
                    <a:pt x="138" y="205"/>
                    <a:pt x="139" y="205"/>
                    <a:pt x="139" y="205"/>
                  </a:cubicBezTo>
                  <a:cubicBezTo>
                    <a:pt x="139" y="205"/>
                    <a:pt x="139" y="206"/>
                    <a:pt x="139" y="206"/>
                  </a:cubicBezTo>
                  <a:cubicBezTo>
                    <a:pt x="140" y="206"/>
                    <a:pt x="140" y="206"/>
                    <a:pt x="141" y="206"/>
                  </a:cubicBezTo>
                  <a:cubicBezTo>
                    <a:pt x="141" y="207"/>
                    <a:pt x="141" y="207"/>
                    <a:pt x="141" y="208"/>
                  </a:cubicBezTo>
                  <a:cubicBezTo>
                    <a:pt x="141" y="208"/>
                    <a:pt x="141" y="209"/>
                    <a:pt x="141" y="210"/>
                  </a:cubicBezTo>
                  <a:cubicBezTo>
                    <a:pt x="141" y="210"/>
                    <a:pt x="142" y="210"/>
                    <a:pt x="142" y="210"/>
                  </a:cubicBezTo>
                  <a:cubicBezTo>
                    <a:pt x="142" y="210"/>
                    <a:pt x="142" y="211"/>
                    <a:pt x="142" y="211"/>
                  </a:cubicBezTo>
                  <a:cubicBezTo>
                    <a:pt x="143" y="211"/>
                    <a:pt x="143" y="211"/>
                    <a:pt x="144" y="211"/>
                  </a:cubicBezTo>
                  <a:cubicBezTo>
                    <a:pt x="144" y="212"/>
                    <a:pt x="144" y="212"/>
                    <a:pt x="144" y="213"/>
                  </a:cubicBezTo>
                  <a:cubicBezTo>
                    <a:pt x="144" y="213"/>
                    <a:pt x="144" y="214"/>
                    <a:pt x="144" y="214"/>
                  </a:cubicBezTo>
                  <a:cubicBezTo>
                    <a:pt x="144" y="215"/>
                    <a:pt x="144" y="216"/>
                    <a:pt x="144" y="216"/>
                  </a:cubicBezTo>
                  <a:cubicBezTo>
                    <a:pt x="144" y="217"/>
                    <a:pt x="144" y="217"/>
                    <a:pt x="144" y="218"/>
                  </a:cubicBezTo>
                  <a:cubicBezTo>
                    <a:pt x="144" y="218"/>
                    <a:pt x="144" y="219"/>
                    <a:pt x="144" y="219"/>
                  </a:cubicBezTo>
                  <a:cubicBezTo>
                    <a:pt x="144" y="219"/>
                    <a:pt x="145" y="219"/>
                    <a:pt x="145" y="219"/>
                  </a:cubicBezTo>
                  <a:cubicBezTo>
                    <a:pt x="145" y="220"/>
                    <a:pt x="145" y="220"/>
                    <a:pt x="145" y="221"/>
                  </a:cubicBezTo>
                  <a:moveTo>
                    <a:pt x="173" y="184"/>
                  </a:moveTo>
                  <a:cubicBezTo>
                    <a:pt x="173" y="184"/>
                    <a:pt x="172" y="184"/>
                    <a:pt x="172" y="184"/>
                  </a:cubicBezTo>
                  <a:cubicBezTo>
                    <a:pt x="172" y="184"/>
                    <a:pt x="172" y="185"/>
                    <a:pt x="172" y="185"/>
                  </a:cubicBezTo>
                  <a:cubicBezTo>
                    <a:pt x="171" y="185"/>
                    <a:pt x="171" y="185"/>
                    <a:pt x="170" y="185"/>
                  </a:cubicBezTo>
                  <a:cubicBezTo>
                    <a:pt x="170" y="186"/>
                    <a:pt x="170" y="186"/>
                    <a:pt x="170" y="187"/>
                  </a:cubicBezTo>
                  <a:cubicBezTo>
                    <a:pt x="170" y="187"/>
                    <a:pt x="169" y="187"/>
                    <a:pt x="169" y="187"/>
                  </a:cubicBezTo>
                  <a:cubicBezTo>
                    <a:pt x="169" y="188"/>
                    <a:pt x="169" y="188"/>
                    <a:pt x="169" y="189"/>
                  </a:cubicBezTo>
                  <a:cubicBezTo>
                    <a:pt x="169" y="189"/>
                    <a:pt x="169" y="190"/>
                    <a:pt x="169" y="190"/>
                  </a:cubicBezTo>
                  <a:cubicBezTo>
                    <a:pt x="168" y="190"/>
                    <a:pt x="168" y="190"/>
                    <a:pt x="167" y="190"/>
                  </a:cubicBezTo>
                  <a:cubicBezTo>
                    <a:pt x="167" y="190"/>
                    <a:pt x="166" y="190"/>
                    <a:pt x="166" y="190"/>
                  </a:cubicBezTo>
                  <a:cubicBezTo>
                    <a:pt x="165" y="190"/>
                    <a:pt x="165" y="190"/>
                    <a:pt x="164" y="190"/>
                  </a:cubicBezTo>
                  <a:cubicBezTo>
                    <a:pt x="164" y="190"/>
                    <a:pt x="164" y="189"/>
                    <a:pt x="164" y="189"/>
                  </a:cubicBezTo>
                  <a:cubicBezTo>
                    <a:pt x="164" y="188"/>
                    <a:pt x="164" y="188"/>
                    <a:pt x="164" y="187"/>
                  </a:cubicBezTo>
                  <a:cubicBezTo>
                    <a:pt x="164" y="186"/>
                    <a:pt x="164" y="186"/>
                    <a:pt x="164" y="185"/>
                  </a:cubicBezTo>
                  <a:cubicBezTo>
                    <a:pt x="164" y="185"/>
                    <a:pt x="163" y="185"/>
                    <a:pt x="163" y="185"/>
                  </a:cubicBezTo>
                  <a:cubicBezTo>
                    <a:pt x="162" y="185"/>
                    <a:pt x="161" y="185"/>
                    <a:pt x="161" y="185"/>
                  </a:cubicBezTo>
                  <a:cubicBezTo>
                    <a:pt x="160" y="185"/>
                    <a:pt x="160" y="185"/>
                    <a:pt x="159" y="185"/>
                  </a:cubicBezTo>
                  <a:cubicBezTo>
                    <a:pt x="159" y="185"/>
                    <a:pt x="159" y="184"/>
                    <a:pt x="159" y="184"/>
                  </a:cubicBezTo>
                  <a:cubicBezTo>
                    <a:pt x="159" y="184"/>
                    <a:pt x="158" y="184"/>
                    <a:pt x="158" y="184"/>
                  </a:cubicBezTo>
                  <a:cubicBezTo>
                    <a:pt x="158" y="183"/>
                    <a:pt x="158" y="183"/>
                    <a:pt x="158" y="182"/>
                  </a:cubicBezTo>
                  <a:cubicBezTo>
                    <a:pt x="157" y="182"/>
                    <a:pt x="157" y="182"/>
                    <a:pt x="156" y="182"/>
                  </a:cubicBezTo>
                  <a:cubicBezTo>
                    <a:pt x="156" y="182"/>
                    <a:pt x="156" y="181"/>
                    <a:pt x="156" y="180"/>
                  </a:cubicBezTo>
                  <a:cubicBezTo>
                    <a:pt x="156" y="180"/>
                    <a:pt x="155" y="180"/>
                    <a:pt x="155" y="180"/>
                  </a:cubicBezTo>
                  <a:cubicBezTo>
                    <a:pt x="155" y="180"/>
                    <a:pt x="155" y="179"/>
                    <a:pt x="155" y="179"/>
                  </a:cubicBezTo>
                  <a:cubicBezTo>
                    <a:pt x="155" y="178"/>
                    <a:pt x="155" y="178"/>
                    <a:pt x="155" y="177"/>
                  </a:cubicBezTo>
                  <a:cubicBezTo>
                    <a:pt x="155" y="177"/>
                    <a:pt x="155" y="176"/>
                    <a:pt x="155" y="176"/>
                  </a:cubicBezTo>
                  <a:cubicBezTo>
                    <a:pt x="155" y="176"/>
                    <a:pt x="156" y="176"/>
                    <a:pt x="156" y="176"/>
                  </a:cubicBezTo>
                  <a:cubicBezTo>
                    <a:pt x="157" y="176"/>
                    <a:pt x="157" y="176"/>
                    <a:pt x="158" y="176"/>
                  </a:cubicBezTo>
                  <a:cubicBezTo>
                    <a:pt x="158" y="176"/>
                    <a:pt x="158" y="177"/>
                    <a:pt x="158" y="177"/>
                  </a:cubicBezTo>
                  <a:cubicBezTo>
                    <a:pt x="158" y="177"/>
                    <a:pt x="159" y="177"/>
                    <a:pt x="159" y="177"/>
                  </a:cubicBezTo>
                  <a:cubicBezTo>
                    <a:pt x="159" y="178"/>
                    <a:pt x="159" y="178"/>
                    <a:pt x="159" y="179"/>
                  </a:cubicBezTo>
                  <a:cubicBezTo>
                    <a:pt x="159" y="179"/>
                    <a:pt x="159" y="180"/>
                    <a:pt x="159" y="180"/>
                  </a:cubicBezTo>
                  <a:cubicBezTo>
                    <a:pt x="160" y="180"/>
                    <a:pt x="160" y="180"/>
                    <a:pt x="161" y="180"/>
                  </a:cubicBezTo>
                  <a:cubicBezTo>
                    <a:pt x="161" y="181"/>
                    <a:pt x="161" y="182"/>
                    <a:pt x="161" y="182"/>
                  </a:cubicBezTo>
                  <a:cubicBezTo>
                    <a:pt x="161" y="182"/>
                    <a:pt x="162" y="182"/>
                    <a:pt x="163" y="182"/>
                  </a:cubicBezTo>
                  <a:cubicBezTo>
                    <a:pt x="163" y="182"/>
                    <a:pt x="164" y="182"/>
                    <a:pt x="164" y="182"/>
                  </a:cubicBezTo>
                  <a:cubicBezTo>
                    <a:pt x="165" y="182"/>
                    <a:pt x="165" y="182"/>
                    <a:pt x="166" y="182"/>
                  </a:cubicBezTo>
                  <a:cubicBezTo>
                    <a:pt x="166" y="183"/>
                    <a:pt x="166" y="183"/>
                    <a:pt x="166" y="184"/>
                  </a:cubicBezTo>
                  <a:cubicBezTo>
                    <a:pt x="166" y="184"/>
                    <a:pt x="167" y="184"/>
                    <a:pt x="167" y="184"/>
                  </a:cubicBezTo>
                  <a:cubicBezTo>
                    <a:pt x="168" y="184"/>
                    <a:pt x="168" y="184"/>
                    <a:pt x="169" y="184"/>
                  </a:cubicBezTo>
                  <a:cubicBezTo>
                    <a:pt x="169" y="184"/>
                    <a:pt x="170" y="184"/>
                    <a:pt x="170" y="184"/>
                  </a:cubicBezTo>
                  <a:cubicBezTo>
                    <a:pt x="171" y="184"/>
                    <a:pt x="171" y="184"/>
                    <a:pt x="172" y="184"/>
                  </a:cubicBezTo>
                  <a:cubicBezTo>
                    <a:pt x="172" y="183"/>
                    <a:pt x="172" y="183"/>
                    <a:pt x="172" y="182"/>
                  </a:cubicBezTo>
                  <a:cubicBezTo>
                    <a:pt x="172" y="182"/>
                    <a:pt x="173" y="182"/>
                    <a:pt x="173" y="182"/>
                  </a:cubicBezTo>
                  <a:cubicBezTo>
                    <a:pt x="173" y="183"/>
                    <a:pt x="173" y="183"/>
                    <a:pt x="173" y="184"/>
                  </a:cubicBezTo>
                  <a:moveTo>
                    <a:pt x="173" y="34"/>
                  </a:moveTo>
                  <a:cubicBezTo>
                    <a:pt x="173" y="34"/>
                    <a:pt x="172" y="34"/>
                    <a:pt x="172" y="34"/>
                  </a:cubicBezTo>
                  <a:cubicBezTo>
                    <a:pt x="172" y="33"/>
                    <a:pt x="172" y="33"/>
                    <a:pt x="172" y="32"/>
                  </a:cubicBezTo>
                  <a:cubicBezTo>
                    <a:pt x="172" y="32"/>
                    <a:pt x="173" y="32"/>
                    <a:pt x="173" y="32"/>
                  </a:cubicBezTo>
                  <a:cubicBezTo>
                    <a:pt x="173" y="33"/>
                    <a:pt x="173" y="33"/>
                    <a:pt x="173" y="34"/>
                  </a:cubicBezTo>
                  <a:moveTo>
                    <a:pt x="178" y="42"/>
                  </a:moveTo>
                  <a:cubicBezTo>
                    <a:pt x="178" y="42"/>
                    <a:pt x="178" y="43"/>
                    <a:pt x="178" y="43"/>
                  </a:cubicBezTo>
                  <a:cubicBezTo>
                    <a:pt x="178" y="44"/>
                    <a:pt x="178" y="44"/>
                    <a:pt x="178" y="45"/>
                  </a:cubicBezTo>
                  <a:cubicBezTo>
                    <a:pt x="178" y="46"/>
                    <a:pt x="178" y="46"/>
                    <a:pt x="178" y="47"/>
                  </a:cubicBezTo>
                  <a:cubicBezTo>
                    <a:pt x="178" y="47"/>
                    <a:pt x="177" y="47"/>
                    <a:pt x="177" y="47"/>
                  </a:cubicBezTo>
                  <a:cubicBezTo>
                    <a:pt x="177" y="47"/>
                    <a:pt x="177" y="48"/>
                    <a:pt x="177" y="48"/>
                  </a:cubicBezTo>
                  <a:cubicBezTo>
                    <a:pt x="177" y="49"/>
                    <a:pt x="177" y="49"/>
                    <a:pt x="177" y="50"/>
                  </a:cubicBezTo>
                  <a:cubicBezTo>
                    <a:pt x="176" y="50"/>
                    <a:pt x="176" y="50"/>
                    <a:pt x="175" y="50"/>
                  </a:cubicBezTo>
                  <a:cubicBezTo>
                    <a:pt x="175" y="49"/>
                    <a:pt x="175" y="49"/>
                    <a:pt x="175" y="48"/>
                  </a:cubicBezTo>
                  <a:cubicBezTo>
                    <a:pt x="175" y="48"/>
                    <a:pt x="175" y="47"/>
                    <a:pt x="175" y="47"/>
                  </a:cubicBezTo>
                  <a:cubicBezTo>
                    <a:pt x="175" y="46"/>
                    <a:pt x="175" y="46"/>
                    <a:pt x="175" y="45"/>
                  </a:cubicBezTo>
                  <a:cubicBezTo>
                    <a:pt x="176" y="45"/>
                    <a:pt x="176" y="45"/>
                    <a:pt x="177" y="45"/>
                  </a:cubicBezTo>
                  <a:cubicBezTo>
                    <a:pt x="177" y="44"/>
                    <a:pt x="177" y="44"/>
                    <a:pt x="177" y="43"/>
                  </a:cubicBezTo>
                  <a:cubicBezTo>
                    <a:pt x="177" y="43"/>
                    <a:pt x="177" y="42"/>
                    <a:pt x="177" y="42"/>
                  </a:cubicBezTo>
                  <a:cubicBezTo>
                    <a:pt x="177" y="41"/>
                    <a:pt x="177" y="41"/>
                    <a:pt x="177" y="40"/>
                  </a:cubicBezTo>
                  <a:cubicBezTo>
                    <a:pt x="177" y="40"/>
                    <a:pt x="178" y="40"/>
                    <a:pt x="178" y="40"/>
                  </a:cubicBezTo>
                  <a:cubicBezTo>
                    <a:pt x="178" y="41"/>
                    <a:pt x="178" y="41"/>
                    <a:pt x="178" y="42"/>
                  </a:cubicBezTo>
                  <a:moveTo>
                    <a:pt x="186" y="24"/>
                  </a:moveTo>
                  <a:cubicBezTo>
                    <a:pt x="185" y="24"/>
                    <a:pt x="185" y="24"/>
                    <a:pt x="184" y="24"/>
                  </a:cubicBezTo>
                  <a:cubicBezTo>
                    <a:pt x="184" y="24"/>
                    <a:pt x="183" y="24"/>
                    <a:pt x="183" y="24"/>
                  </a:cubicBezTo>
                  <a:cubicBezTo>
                    <a:pt x="183" y="24"/>
                    <a:pt x="183" y="23"/>
                    <a:pt x="183" y="23"/>
                  </a:cubicBezTo>
                  <a:cubicBezTo>
                    <a:pt x="182" y="23"/>
                    <a:pt x="182" y="23"/>
                    <a:pt x="181" y="23"/>
                  </a:cubicBezTo>
                  <a:cubicBezTo>
                    <a:pt x="181" y="22"/>
                    <a:pt x="181" y="21"/>
                    <a:pt x="181" y="21"/>
                  </a:cubicBezTo>
                  <a:cubicBezTo>
                    <a:pt x="182" y="21"/>
                    <a:pt x="182" y="21"/>
                    <a:pt x="183" y="21"/>
                  </a:cubicBezTo>
                  <a:cubicBezTo>
                    <a:pt x="183" y="21"/>
                    <a:pt x="183" y="22"/>
                    <a:pt x="183" y="23"/>
                  </a:cubicBezTo>
                  <a:cubicBezTo>
                    <a:pt x="183" y="23"/>
                    <a:pt x="184" y="23"/>
                    <a:pt x="184" y="23"/>
                  </a:cubicBezTo>
                  <a:cubicBezTo>
                    <a:pt x="185" y="23"/>
                    <a:pt x="185" y="23"/>
                    <a:pt x="186" y="23"/>
                  </a:cubicBezTo>
                  <a:cubicBezTo>
                    <a:pt x="186" y="23"/>
                    <a:pt x="186" y="24"/>
                    <a:pt x="186" y="24"/>
                  </a:cubicBezTo>
                  <a:moveTo>
                    <a:pt x="222" y="200"/>
                  </a:moveTo>
                  <a:cubicBezTo>
                    <a:pt x="222" y="200"/>
                    <a:pt x="222" y="200"/>
                    <a:pt x="222" y="200"/>
                  </a:cubicBezTo>
                  <a:cubicBezTo>
                    <a:pt x="222" y="200"/>
                    <a:pt x="222" y="200"/>
                    <a:pt x="222" y="200"/>
                  </a:cubicBezTo>
                  <a:cubicBezTo>
                    <a:pt x="222" y="200"/>
                    <a:pt x="222" y="200"/>
                    <a:pt x="222" y="200"/>
                  </a:cubicBezTo>
                  <a:cubicBezTo>
                    <a:pt x="221" y="200"/>
                    <a:pt x="221" y="200"/>
                    <a:pt x="221" y="200"/>
                  </a:cubicBezTo>
                  <a:cubicBezTo>
                    <a:pt x="222" y="200"/>
                    <a:pt x="222" y="200"/>
                    <a:pt x="222" y="200"/>
                  </a:cubicBezTo>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29" name="Freeform 41106"/>
            <p:cNvSpPr/>
            <p:nvPr/>
          </p:nvSpPr>
          <p:spPr bwMode="auto">
            <a:xfrm>
              <a:off x="4246" y="1383"/>
              <a:ext cx="34" cy="62"/>
            </a:xfrm>
            <a:custGeom>
              <a:avLst/>
              <a:gdLst>
                <a:gd name="T0" fmla="*/ 32 w 20"/>
                <a:gd name="T1" fmla="*/ 7 h 36"/>
                <a:gd name="T2" fmla="*/ 32 w 20"/>
                <a:gd name="T3" fmla="*/ 0 h 36"/>
                <a:gd name="T4" fmla="*/ 26 w 20"/>
                <a:gd name="T5" fmla="*/ 0 h 36"/>
                <a:gd name="T6" fmla="*/ 24 w 20"/>
                <a:gd name="T7" fmla="*/ 3 h 36"/>
                <a:gd name="T8" fmla="*/ 20 w 20"/>
                <a:gd name="T9" fmla="*/ 7 h 36"/>
                <a:gd name="T10" fmla="*/ 19 w 20"/>
                <a:gd name="T11" fmla="*/ 9 h 36"/>
                <a:gd name="T12" fmla="*/ 19 w 20"/>
                <a:gd name="T13" fmla="*/ 16 h 36"/>
                <a:gd name="T14" fmla="*/ 12 w 20"/>
                <a:gd name="T15" fmla="*/ 16 h 36"/>
                <a:gd name="T16" fmla="*/ 10 w 20"/>
                <a:gd name="T17" fmla="*/ 17 h 36"/>
                <a:gd name="T18" fmla="*/ 7 w 20"/>
                <a:gd name="T19" fmla="*/ 21 h 36"/>
                <a:gd name="T20" fmla="*/ 5 w 20"/>
                <a:gd name="T21" fmla="*/ 22 h 36"/>
                <a:gd name="T22" fmla="*/ 2 w 20"/>
                <a:gd name="T23" fmla="*/ 26 h 36"/>
                <a:gd name="T24" fmla="*/ 5 w 20"/>
                <a:gd name="T25" fmla="*/ 28 h 36"/>
                <a:gd name="T26" fmla="*/ 5 w 20"/>
                <a:gd name="T27" fmla="*/ 34 h 36"/>
                <a:gd name="T28" fmla="*/ 5 w 20"/>
                <a:gd name="T29" fmla="*/ 40 h 36"/>
                <a:gd name="T30" fmla="*/ 2 w 20"/>
                <a:gd name="T31" fmla="*/ 43 h 36"/>
                <a:gd name="T32" fmla="*/ 0 w 20"/>
                <a:gd name="T33" fmla="*/ 45 h 36"/>
                <a:gd name="T34" fmla="*/ 0 w 20"/>
                <a:gd name="T35" fmla="*/ 50 h 36"/>
                <a:gd name="T36" fmla="*/ 0 w 20"/>
                <a:gd name="T37" fmla="*/ 57 h 36"/>
                <a:gd name="T38" fmla="*/ 2 w 20"/>
                <a:gd name="T39" fmla="*/ 59 h 36"/>
                <a:gd name="T40" fmla="*/ 5 w 20"/>
                <a:gd name="T41" fmla="*/ 62 h 36"/>
                <a:gd name="T42" fmla="*/ 10 w 20"/>
                <a:gd name="T43" fmla="*/ 62 h 36"/>
                <a:gd name="T44" fmla="*/ 15 w 20"/>
                <a:gd name="T45" fmla="*/ 62 h 36"/>
                <a:gd name="T46" fmla="*/ 15 w 20"/>
                <a:gd name="T47" fmla="*/ 57 h 36"/>
                <a:gd name="T48" fmla="*/ 19 w 20"/>
                <a:gd name="T49" fmla="*/ 53 h 36"/>
                <a:gd name="T50" fmla="*/ 20 w 20"/>
                <a:gd name="T51" fmla="*/ 50 h 36"/>
                <a:gd name="T52" fmla="*/ 20 w 20"/>
                <a:gd name="T53" fmla="*/ 48 h 36"/>
                <a:gd name="T54" fmla="*/ 24 w 20"/>
                <a:gd name="T55" fmla="*/ 45 h 36"/>
                <a:gd name="T56" fmla="*/ 24 w 20"/>
                <a:gd name="T57" fmla="*/ 40 h 36"/>
                <a:gd name="T58" fmla="*/ 26 w 20"/>
                <a:gd name="T59" fmla="*/ 36 h 36"/>
                <a:gd name="T60" fmla="*/ 26 w 20"/>
                <a:gd name="T61" fmla="*/ 31 h 36"/>
                <a:gd name="T62" fmla="*/ 29 w 20"/>
                <a:gd name="T63" fmla="*/ 28 h 36"/>
                <a:gd name="T64" fmla="*/ 29 w 20"/>
                <a:gd name="T65" fmla="*/ 22 h 36"/>
                <a:gd name="T66" fmla="*/ 32 w 20"/>
                <a:gd name="T67" fmla="*/ 21 h 36"/>
                <a:gd name="T68" fmla="*/ 34 w 20"/>
                <a:gd name="T69" fmla="*/ 17 h 36"/>
                <a:gd name="T70" fmla="*/ 34 w 20"/>
                <a:gd name="T71" fmla="*/ 12 h 36"/>
                <a:gd name="T72" fmla="*/ 32 w 20"/>
                <a:gd name="T73" fmla="*/ 9 h 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 h="36">
                  <a:moveTo>
                    <a:pt x="19" y="5"/>
                  </a:moveTo>
                  <a:cubicBezTo>
                    <a:pt x="19" y="5"/>
                    <a:pt x="19" y="4"/>
                    <a:pt x="19" y="4"/>
                  </a:cubicBezTo>
                  <a:cubicBezTo>
                    <a:pt x="19" y="3"/>
                    <a:pt x="19" y="2"/>
                    <a:pt x="19" y="2"/>
                  </a:cubicBezTo>
                  <a:cubicBezTo>
                    <a:pt x="19" y="1"/>
                    <a:pt x="19" y="1"/>
                    <a:pt x="19" y="0"/>
                  </a:cubicBezTo>
                  <a:cubicBezTo>
                    <a:pt x="18" y="0"/>
                    <a:pt x="17" y="0"/>
                    <a:pt x="17" y="0"/>
                  </a:cubicBezTo>
                  <a:cubicBezTo>
                    <a:pt x="16" y="0"/>
                    <a:pt x="16" y="0"/>
                    <a:pt x="15" y="0"/>
                  </a:cubicBezTo>
                  <a:cubicBezTo>
                    <a:pt x="15" y="0"/>
                    <a:pt x="14" y="0"/>
                    <a:pt x="14" y="0"/>
                  </a:cubicBezTo>
                  <a:cubicBezTo>
                    <a:pt x="14" y="1"/>
                    <a:pt x="14" y="1"/>
                    <a:pt x="14" y="2"/>
                  </a:cubicBezTo>
                  <a:cubicBezTo>
                    <a:pt x="14" y="2"/>
                    <a:pt x="14" y="3"/>
                    <a:pt x="14" y="4"/>
                  </a:cubicBezTo>
                  <a:cubicBezTo>
                    <a:pt x="13" y="4"/>
                    <a:pt x="13" y="4"/>
                    <a:pt x="12" y="4"/>
                  </a:cubicBezTo>
                  <a:cubicBezTo>
                    <a:pt x="12" y="4"/>
                    <a:pt x="12" y="5"/>
                    <a:pt x="12" y="5"/>
                  </a:cubicBezTo>
                  <a:cubicBezTo>
                    <a:pt x="12" y="5"/>
                    <a:pt x="11" y="5"/>
                    <a:pt x="11" y="5"/>
                  </a:cubicBezTo>
                  <a:cubicBezTo>
                    <a:pt x="11" y="6"/>
                    <a:pt x="11" y="6"/>
                    <a:pt x="11" y="7"/>
                  </a:cubicBezTo>
                  <a:cubicBezTo>
                    <a:pt x="11" y="7"/>
                    <a:pt x="11" y="8"/>
                    <a:pt x="11" y="9"/>
                  </a:cubicBezTo>
                  <a:cubicBezTo>
                    <a:pt x="10" y="9"/>
                    <a:pt x="10" y="9"/>
                    <a:pt x="9" y="9"/>
                  </a:cubicBezTo>
                  <a:cubicBezTo>
                    <a:pt x="9" y="9"/>
                    <a:pt x="8" y="9"/>
                    <a:pt x="7" y="9"/>
                  </a:cubicBezTo>
                  <a:cubicBezTo>
                    <a:pt x="7" y="9"/>
                    <a:pt x="7" y="10"/>
                    <a:pt x="7" y="10"/>
                  </a:cubicBezTo>
                  <a:cubicBezTo>
                    <a:pt x="7" y="10"/>
                    <a:pt x="6" y="10"/>
                    <a:pt x="6" y="10"/>
                  </a:cubicBezTo>
                  <a:cubicBezTo>
                    <a:pt x="5" y="10"/>
                    <a:pt x="5" y="10"/>
                    <a:pt x="4" y="10"/>
                  </a:cubicBezTo>
                  <a:cubicBezTo>
                    <a:pt x="4" y="11"/>
                    <a:pt x="4" y="11"/>
                    <a:pt x="4" y="12"/>
                  </a:cubicBezTo>
                  <a:cubicBezTo>
                    <a:pt x="4" y="12"/>
                    <a:pt x="3" y="12"/>
                    <a:pt x="3" y="12"/>
                  </a:cubicBezTo>
                  <a:cubicBezTo>
                    <a:pt x="3" y="12"/>
                    <a:pt x="3" y="13"/>
                    <a:pt x="3" y="13"/>
                  </a:cubicBezTo>
                  <a:cubicBezTo>
                    <a:pt x="3" y="14"/>
                    <a:pt x="3" y="14"/>
                    <a:pt x="3" y="15"/>
                  </a:cubicBezTo>
                  <a:cubicBezTo>
                    <a:pt x="2" y="15"/>
                    <a:pt x="2" y="15"/>
                    <a:pt x="1" y="15"/>
                  </a:cubicBezTo>
                  <a:cubicBezTo>
                    <a:pt x="1" y="15"/>
                    <a:pt x="1" y="16"/>
                    <a:pt x="1" y="16"/>
                  </a:cubicBezTo>
                  <a:cubicBezTo>
                    <a:pt x="2" y="16"/>
                    <a:pt x="2" y="16"/>
                    <a:pt x="3" y="16"/>
                  </a:cubicBezTo>
                  <a:cubicBezTo>
                    <a:pt x="3" y="17"/>
                    <a:pt x="3" y="18"/>
                    <a:pt x="3" y="18"/>
                  </a:cubicBezTo>
                  <a:cubicBezTo>
                    <a:pt x="3" y="19"/>
                    <a:pt x="3" y="19"/>
                    <a:pt x="3" y="20"/>
                  </a:cubicBezTo>
                  <a:cubicBezTo>
                    <a:pt x="3" y="20"/>
                    <a:pt x="3" y="21"/>
                    <a:pt x="3" y="21"/>
                  </a:cubicBezTo>
                  <a:cubicBezTo>
                    <a:pt x="3" y="22"/>
                    <a:pt x="3" y="22"/>
                    <a:pt x="3" y="23"/>
                  </a:cubicBezTo>
                  <a:cubicBezTo>
                    <a:pt x="2" y="23"/>
                    <a:pt x="2" y="23"/>
                    <a:pt x="1" y="23"/>
                  </a:cubicBezTo>
                  <a:cubicBezTo>
                    <a:pt x="1" y="24"/>
                    <a:pt x="1" y="24"/>
                    <a:pt x="1" y="25"/>
                  </a:cubicBezTo>
                  <a:cubicBezTo>
                    <a:pt x="1" y="25"/>
                    <a:pt x="0" y="25"/>
                    <a:pt x="0" y="25"/>
                  </a:cubicBezTo>
                  <a:cubicBezTo>
                    <a:pt x="0" y="25"/>
                    <a:pt x="0" y="26"/>
                    <a:pt x="0" y="26"/>
                  </a:cubicBezTo>
                  <a:cubicBezTo>
                    <a:pt x="0" y="27"/>
                    <a:pt x="0" y="27"/>
                    <a:pt x="0" y="28"/>
                  </a:cubicBezTo>
                  <a:cubicBezTo>
                    <a:pt x="0" y="28"/>
                    <a:pt x="0" y="29"/>
                    <a:pt x="0" y="29"/>
                  </a:cubicBezTo>
                  <a:cubicBezTo>
                    <a:pt x="0" y="30"/>
                    <a:pt x="0" y="30"/>
                    <a:pt x="0" y="31"/>
                  </a:cubicBezTo>
                  <a:cubicBezTo>
                    <a:pt x="0" y="32"/>
                    <a:pt x="0" y="32"/>
                    <a:pt x="0" y="33"/>
                  </a:cubicBezTo>
                  <a:cubicBezTo>
                    <a:pt x="0" y="33"/>
                    <a:pt x="1" y="33"/>
                    <a:pt x="1" y="33"/>
                  </a:cubicBezTo>
                  <a:cubicBezTo>
                    <a:pt x="1" y="33"/>
                    <a:pt x="1" y="34"/>
                    <a:pt x="1" y="34"/>
                  </a:cubicBezTo>
                  <a:cubicBezTo>
                    <a:pt x="1" y="35"/>
                    <a:pt x="1" y="35"/>
                    <a:pt x="1" y="36"/>
                  </a:cubicBezTo>
                  <a:cubicBezTo>
                    <a:pt x="2" y="36"/>
                    <a:pt x="2" y="36"/>
                    <a:pt x="3" y="36"/>
                  </a:cubicBezTo>
                  <a:cubicBezTo>
                    <a:pt x="3" y="36"/>
                    <a:pt x="4" y="36"/>
                    <a:pt x="4" y="36"/>
                  </a:cubicBezTo>
                  <a:cubicBezTo>
                    <a:pt x="5" y="36"/>
                    <a:pt x="5" y="36"/>
                    <a:pt x="6" y="36"/>
                  </a:cubicBezTo>
                  <a:cubicBezTo>
                    <a:pt x="6" y="36"/>
                    <a:pt x="7" y="36"/>
                    <a:pt x="7" y="36"/>
                  </a:cubicBezTo>
                  <a:cubicBezTo>
                    <a:pt x="8" y="36"/>
                    <a:pt x="9" y="36"/>
                    <a:pt x="9" y="36"/>
                  </a:cubicBezTo>
                  <a:cubicBezTo>
                    <a:pt x="9" y="35"/>
                    <a:pt x="9" y="35"/>
                    <a:pt x="9" y="34"/>
                  </a:cubicBezTo>
                  <a:cubicBezTo>
                    <a:pt x="9" y="34"/>
                    <a:pt x="9" y="33"/>
                    <a:pt x="9" y="33"/>
                  </a:cubicBezTo>
                  <a:cubicBezTo>
                    <a:pt x="10" y="33"/>
                    <a:pt x="10" y="33"/>
                    <a:pt x="11" y="33"/>
                  </a:cubicBezTo>
                  <a:cubicBezTo>
                    <a:pt x="11" y="32"/>
                    <a:pt x="11" y="32"/>
                    <a:pt x="11" y="31"/>
                  </a:cubicBezTo>
                  <a:cubicBezTo>
                    <a:pt x="11" y="30"/>
                    <a:pt x="11" y="30"/>
                    <a:pt x="11" y="29"/>
                  </a:cubicBezTo>
                  <a:cubicBezTo>
                    <a:pt x="11" y="29"/>
                    <a:pt x="12" y="29"/>
                    <a:pt x="12" y="29"/>
                  </a:cubicBezTo>
                  <a:cubicBezTo>
                    <a:pt x="12" y="29"/>
                    <a:pt x="12" y="29"/>
                    <a:pt x="12" y="29"/>
                  </a:cubicBezTo>
                  <a:cubicBezTo>
                    <a:pt x="12" y="28"/>
                    <a:pt x="12" y="28"/>
                    <a:pt x="12" y="28"/>
                  </a:cubicBezTo>
                  <a:cubicBezTo>
                    <a:pt x="12" y="27"/>
                    <a:pt x="12" y="27"/>
                    <a:pt x="12" y="26"/>
                  </a:cubicBezTo>
                  <a:cubicBezTo>
                    <a:pt x="13" y="26"/>
                    <a:pt x="13" y="26"/>
                    <a:pt x="14" y="26"/>
                  </a:cubicBezTo>
                  <a:cubicBezTo>
                    <a:pt x="14" y="26"/>
                    <a:pt x="14" y="25"/>
                    <a:pt x="14" y="25"/>
                  </a:cubicBezTo>
                  <a:cubicBezTo>
                    <a:pt x="14" y="24"/>
                    <a:pt x="14" y="24"/>
                    <a:pt x="14" y="23"/>
                  </a:cubicBezTo>
                  <a:cubicBezTo>
                    <a:pt x="14" y="22"/>
                    <a:pt x="14" y="22"/>
                    <a:pt x="14" y="21"/>
                  </a:cubicBezTo>
                  <a:cubicBezTo>
                    <a:pt x="14" y="21"/>
                    <a:pt x="15" y="21"/>
                    <a:pt x="15" y="21"/>
                  </a:cubicBezTo>
                  <a:cubicBezTo>
                    <a:pt x="15" y="21"/>
                    <a:pt x="15" y="20"/>
                    <a:pt x="15" y="20"/>
                  </a:cubicBezTo>
                  <a:cubicBezTo>
                    <a:pt x="15" y="19"/>
                    <a:pt x="15" y="19"/>
                    <a:pt x="15" y="18"/>
                  </a:cubicBezTo>
                  <a:cubicBezTo>
                    <a:pt x="16" y="18"/>
                    <a:pt x="16" y="18"/>
                    <a:pt x="17" y="18"/>
                  </a:cubicBezTo>
                  <a:cubicBezTo>
                    <a:pt x="17" y="18"/>
                    <a:pt x="17" y="17"/>
                    <a:pt x="17" y="16"/>
                  </a:cubicBezTo>
                  <a:cubicBezTo>
                    <a:pt x="17" y="16"/>
                    <a:pt x="17" y="15"/>
                    <a:pt x="17" y="15"/>
                  </a:cubicBezTo>
                  <a:cubicBezTo>
                    <a:pt x="17" y="14"/>
                    <a:pt x="17" y="14"/>
                    <a:pt x="17" y="13"/>
                  </a:cubicBezTo>
                  <a:cubicBezTo>
                    <a:pt x="17" y="13"/>
                    <a:pt x="17" y="12"/>
                    <a:pt x="17" y="12"/>
                  </a:cubicBezTo>
                  <a:cubicBezTo>
                    <a:pt x="17" y="12"/>
                    <a:pt x="18" y="12"/>
                    <a:pt x="19" y="12"/>
                  </a:cubicBezTo>
                  <a:cubicBezTo>
                    <a:pt x="19" y="11"/>
                    <a:pt x="19" y="11"/>
                    <a:pt x="19" y="10"/>
                  </a:cubicBezTo>
                  <a:cubicBezTo>
                    <a:pt x="19" y="10"/>
                    <a:pt x="20" y="10"/>
                    <a:pt x="20" y="10"/>
                  </a:cubicBezTo>
                  <a:cubicBezTo>
                    <a:pt x="20" y="10"/>
                    <a:pt x="20" y="9"/>
                    <a:pt x="20" y="9"/>
                  </a:cubicBezTo>
                  <a:cubicBezTo>
                    <a:pt x="20" y="8"/>
                    <a:pt x="20" y="7"/>
                    <a:pt x="20" y="7"/>
                  </a:cubicBezTo>
                  <a:cubicBezTo>
                    <a:pt x="20" y="7"/>
                    <a:pt x="19" y="7"/>
                    <a:pt x="19" y="7"/>
                  </a:cubicBezTo>
                  <a:cubicBezTo>
                    <a:pt x="19" y="6"/>
                    <a:pt x="19" y="6"/>
                    <a:pt x="19" y="5"/>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30" name="Freeform 41107"/>
            <p:cNvSpPr/>
            <p:nvPr/>
          </p:nvSpPr>
          <p:spPr bwMode="auto">
            <a:xfrm>
              <a:off x="4303" y="1423"/>
              <a:ext cx="2" cy="3"/>
            </a:xfrm>
            <a:custGeom>
              <a:avLst/>
              <a:gdLst>
                <a:gd name="T0" fmla="*/ 0 w 1"/>
                <a:gd name="T1" fmla="*/ 3 h 2"/>
                <a:gd name="T2" fmla="*/ 2 w 1"/>
                <a:gd name="T3" fmla="*/ 3 h 2"/>
                <a:gd name="T4" fmla="*/ 2 w 1"/>
                <a:gd name="T5" fmla="*/ 0 h 2"/>
                <a:gd name="T6" fmla="*/ 0 w 1"/>
                <a:gd name="T7" fmla="*/ 0 h 2"/>
                <a:gd name="T8" fmla="*/ 0 w 1"/>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1"/>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31" name="Freeform 41108"/>
            <p:cNvSpPr/>
            <p:nvPr/>
          </p:nvSpPr>
          <p:spPr bwMode="auto">
            <a:xfrm>
              <a:off x="4291" y="1426"/>
              <a:ext cx="5" cy="5"/>
            </a:xfrm>
            <a:custGeom>
              <a:avLst/>
              <a:gdLst>
                <a:gd name="T0" fmla="*/ 0 w 3"/>
                <a:gd name="T1" fmla="*/ 0 h 3"/>
                <a:gd name="T2" fmla="*/ 0 w 3"/>
                <a:gd name="T3" fmla="*/ 2 h 3"/>
                <a:gd name="T4" fmla="*/ 0 w 3"/>
                <a:gd name="T5" fmla="*/ 5 h 3"/>
                <a:gd name="T6" fmla="*/ 3 w 3"/>
                <a:gd name="T7" fmla="*/ 5 h 3"/>
                <a:gd name="T8" fmla="*/ 5 w 3"/>
                <a:gd name="T9" fmla="*/ 5 h 3"/>
                <a:gd name="T10" fmla="*/ 5 w 3"/>
                <a:gd name="T11" fmla="*/ 2 h 3"/>
                <a:gd name="T12" fmla="*/ 5 w 3"/>
                <a:gd name="T13" fmla="*/ 0 h 3"/>
                <a:gd name="T14" fmla="*/ 3 w 3"/>
                <a:gd name="T15" fmla="*/ 0 h 3"/>
                <a:gd name="T16" fmla="*/ 0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0" y="0"/>
                  </a:moveTo>
                  <a:cubicBezTo>
                    <a:pt x="0" y="0"/>
                    <a:pt x="0" y="1"/>
                    <a:pt x="0" y="1"/>
                  </a:cubicBezTo>
                  <a:cubicBezTo>
                    <a:pt x="0" y="2"/>
                    <a:pt x="0" y="2"/>
                    <a:pt x="0" y="3"/>
                  </a:cubicBezTo>
                  <a:cubicBezTo>
                    <a:pt x="1" y="3"/>
                    <a:pt x="1" y="3"/>
                    <a:pt x="2" y="3"/>
                  </a:cubicBezTo>
                  <a:cubicBezTo>
                    <a:pt x="2" y="3"/>
                    <a:pt x="3" y="3"/>
                    <a:pt x="3" y="3"/>
                  </a:cubicBezTo>
                  <a:cubicBezTo>
                    <a:pt x="3" y="2"/>
                    <a:pt x="3" y="2"/>
                    <a:pt x="3" y="1"/>
                  </a:cubicBezTo>
                  <a:cubicBezTo>
                    <a:pt x="3" y="1"/>
                    <a:pt x="3" y="0"/>
                    <a:pt x="3" y="0"/>
                  </a:cubicBezTo>
                  <a:cubicBezTo>
                    <a:pt x="3" y="0"/>
                    <a:pt x="2" y="0"/>
                    <a:pt x="2" y="0"/>
                  </a:cubicBezTo>
                  <a:cubicBezTo>
                    <a:pt x="1" y="0"/>
                    <a:pt x="1"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32" name="Freeform 41117"/>
            <p:cNvSpPr>
              <a:spLocks noEditPoints="1"/>
            </p:cNvSpPr>
            <p:nvPr/>
          </p:nvSpPr>
          <p:spPr bwMode="auto">
            <a:xfrm>
              <a:off x="3885" y="1057"/>
              <a:ext cx="176" cy="47"/>
            </a:xfrm>
            <a:custGeom>
              <a:avLst/>
              <a:gdLst>
                <a:gd name="T0" fmla="*/ 159 w 101"/>
                <a:gd name="T1" fmla="*/ 0 h 27"/>
                <a:gd name="T2" fmla="*/ 0 w 101"/>
                <a:gd name="T3" fmla="*/ 0 h 27"/>
                <a:gd name="T4" fmla="*/ 0 w 101"/>
                <a:gd name="T5" fmla="*/ 47 h 27"/>
                <a:gd name="T6" fmla="*/ 167 w 101"/>
                <a:gd name="T7" fmla="*/ 47 h 27"/>
                <a:gd name="T8" fmla="*/ 167 w 101"/>
                <a:gd name="T9" fmla="*/ 45 h 27"/>
                <a:gd name="T10" fmla="*/ 167 w 101"/>
                <a:gd name="T11" fmla="*/ 42 h 27"/>
                <a:gd name="T12" fmla="*/ 169 w 101"/>
                <a:gd name="T13" fmla="*/ 42 h 27"/>
                <a:gd name="T14" fmla="*/ 173 w 101"/>
                <a:gd name="T15" fmla="*/ 42 h 27"/>
                <a:gd name="T16" fmla="*/ 174 w 101"/>
                <a:gd name="T17" fmla="*/ 42 h 27"/>
                <a:gd name="T18" fmla="*/ 174 w 101"/>
                <a:gd name="T19" fmla="*/ 40 h 27"/>
                <a:gd name="T20" fmla="*/ 176 w 101"/>
                <a:gd name="T21" fmla="*/ 40 h 27"/>
                <a:gd name="T22" fmla="*/ 176 w 101"/>
                <a:gd name="T23" fmla="*/ 35 h 27"/>
                <a:gd name="T24" fmla="*/ 174 w 101"/>
                <a:gd name="T25" fmla="*/ 35 h 27"/>
                <a:gd name="T26" fmla="*/ 174 w 101"/>
                <a:gd name="T27" fmla="*/ 37 h 27"/>
                <a:gd name="T28" fmla="*/ 173 w 101"/>
                <a:gd name="T29" fmla="*/ 37 h 27"/>
                <a:gd name="T30" fmla="*/ 169 w 101"/>
                <a:gd name="T31" fmla="*/ 37 h 27"/>
                <a:gd name="T32" fmla="*/ 169 w 101"/>
                <a:gd name="T33" fmla="*/ 40 h 27"/>
                <a:gd name="T34" fmla="*/ 164 w 101"/>
                <a:gd name="T35" fmla="*/ 40 h 27"/>
                <a:gd name="T36" fmla="*/ 160 w 101"/>
                <a:gd name="T37" fmla="*/ 40 h 27"/>
                <a:gd name="T38" fmla="*/ 160 w 101"/>
                <a:gd name="T39" fmla="*/ 37 h 27"/>
                <a:gd name="T40" fmla="*/ 160 w 101"/>
                <a:gd name="T41" fmla="*/ 35 h 27"/>
                <a:gd name="T42" fmla="*/ 164 w 101"/>
                <a:gd name="T43" fmla="*/ 35 h 27"/>
                <a:gd name="T44" fmla="*/ 164 w 101"/>
                <a:gd name="T45" fmla="*/ 31 h 27"/>
                <a:gd name="T46" fmla="*/ 164 w 101"/>
                <a:gd name="T47" fmla="*/ 28 h 27"/>
                <a:gd name="T48" fmla="*/ 160 w 101"/>
                <a:gd name="T49" fmla="*/ 28 h 27"/>
                <a:gd name="T50" fmla="*/ 160 w 101"/>
                <a:gd name="T51" fmla="*/ 26 h 27"/>
                <a:gd name="T52" fmla="*/ 160 w 101"/>
                <a:gd name="T53" fmla="*/ 26 h 27"/>
                <a:gd name="T54" fmla="*/ 160 w 101"/>
                <a:gd name="T55" fmla="*/ 26 h 27"/>
                <a:gd name="T56" fmla="*/ 159 w 101"/>
                <a:gd name="T57" fmla="*/ 26 h 27"/>
                <a:gd name="T58" fmla="*/ 159 w 101"/>
                <a:gd name="T59" fmla="*/ 28 h 27"/>
                <a:gd name="T60" fmla="*/ 155 w 101"/>
                <a:gd name="T61" fmla="*/ 28 h 27"/>
                <a:gd name="T62" fmla="*/ 153 w 101"/>
                <a:gd name="T63" fmla="*/ 28 h 27"/>
                <a:gd name="T64" fmla="*/ 150 w 101"/>
                <a:gd name="T65" fmla="*/ 28 h 27"/>
                <a:gd name="T66" fmla="*/ 148 w 101"/>
                <a:gd name="T67" fmla="*/ 28 h 27"/>
                <a:gd name="T68" fmla="*/ 145 w 101"/>
                <a:gd name="T69" fmla="*/ 28 h 27"/>
                <a:gd name="T70" fmla="*/ 143 w 101"/>
                <a:gd name="T71" fmla="*/ 28 h 27"/>
                <a:gd name="T72" fmla="*/ 143 w 101"/>
                <a:gd name="T73" fmla="*/ 26 h 27"/>
                <a:gd name="T74" fmla="*/ 143 w 101"/>
                <a:gd name="T75" fmla="*/ 23 h 27"/>
                <a:gd name="T76" fmla="*/ 145 w 101"/>
                <a:gd name="T77" fmla="*/ 23 h 27"/>
                <a:gd name="T78" fmla="*/ 145 w 101"/>
                <a:gd name="T79" fmla="*/ 21 h 27"/>
                <a:gd name="T80" fmla="*/ 145 w 101"/>
                <a:gd name="T81" fmla="*/ 17 h 27"/>
                <a:gd name="T82" fmla="*/ 145 w 101"/>
                <a:gd name="T83" fmla="*/ 14 h 27"/>
                <a:gd name="T84" fmla="*/ 145 w 101"/>
                <a:gd name="T85" fmla="*/ 12 h 27"/>
                <a:gd name="T86" fmla="*/ 148 w 101"/>
                <a:gd name="T87" fmla="*/ 12 h 27"/>
                <a:gd name="T88" fmla="*/ 150 w 101"/>
                <a:gd name="T89" fmla="*/ 12 h 27"/>
                <a:gd name="T90" fmla="*/ 150 w 101"/>
                <a:gd name="T91" fmla="*/ 9 h 27"/>
                <a:gd name="T92" fmla="*/ 153 w 101"/>
                <a:gd name="T93" fmla="*/ 9 h 27"/>
                <a:gd name="T94" fmla="*/ 153 w 101"/>
                <a:gd name="T95" fmla="*/ 7 h 27"/>
                <a:gd name="T96" fmla="*/ 155 w 101"/>
                <a:gd name="T97" fmla="*/ 7 h 27"/>
                <a:gd name="T98" fmla="*/ 159 w 101"/>
                <a:gd name="T99" fmla="*/ 7 h 27"/>
                <a:gd name="T100" fmla="*/ 160 w 101"/>
                <a:gd name="T101" fmla="*/ 7 h 27"/>
                <a:gd name="T102" fmla="*/ 160 w 101"/>
                <a:gd name="T103" fmla="*/ 3 h 27"/>
                <a:gd name="T104" fmla="*/ 159 w 101"/>
                <a:gd name="T105" fmla="*/ 3 h 27"/>
                <a:gd name="T106" fmla="*/ 159 w 101"/>
                <a:gd name="T107" fmla="*/ 0 h 27"/>
                <a:gd name="T108" fmla="*/ 176 w 101"/>
                <a:gd name="T109" fmla="*/ 0 h 27"/>
                <a:gd name="T110" fmla="*/ 174 w 101"/>
                <a:gd name="T111" fmla="*/ 0 h 27"/>
                <a:gd name="T112" fmla="*/ 174 w 101"/>
                <a:gd name="T113" fmla="*/ 3 h 27"/>
                <a:gd name="T114" fmla="*/ 176 w 101"/>
                <a:gd name="T115" fmla="*/ 3 h 27"/>
                <a:gd name="T116" fmla="*/ 176 w 101"/>
                <a:gd name="T117" fmla="*/ 0 h 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27">
                  <a:moveTo>
                    <a:pt x="91" y="0"/>
                  </a:moveTo>
                  <a:cubicBezTo>
                    <a:pt x="0" y="0"/>
                    <a:pt x="0" y="0"/>
                    <a:pt x="0" y="0"/>
                  </a:cubicBezTo>
                  <a:cubicBezTo>
                    <a:pt x="0" y="27"/>
                    <a:pt x="0" y="27"/>
                    <a:pt x="0" y="27"/>
                  </a:cubicBezTo>
                  <a:cubicBezTo>
                    <a:pt x="96" y="27"/>
                    <a:pt x="96" y="27"/>
                    <a:pt x="96" y="27"/>
                  </a:cubicBezTo>
                  <a:cubicBezTo>
                    <a:pt x="96" y="27"/>
                    <a:pt x="96" y="27"/>
                    <a:pt x="96" y="26"/>
                  </a:cubicBezTo>
                  <a:cubicBezTo>
                    <a:pt x="96" y="26"/>
                    <a:pt x="96" y="25"/>
                    <a:pt x="96" y="24"/>
                  </a:cubicBezTo>
                  <a:cubicBezTo>
                    <a:pt x="96" y="24"/>
                    <a:pt x="97" y="24"/>
                    <a:pt x="97" y="24"/>
                  </a:cubicBezTo>
                  <a:cubicBezTo>
                    <a:pt x="98" y="24"/>
                    <a:pt x="98" y="24"/>
                    <a:pt x="99" y="24"/>
                  </a:cubicBezTo>
                  <a:cubicBezTo>
                    <a:pt x="99" y="24"/>
                    <a:pt x="100" y="24"/>
                    <a:pt x="100" y="24"/>
                  </a:cubicBezTo>
                  <a:cubicBezTo>
                    <a:pt x="100" y="24"/>
                    <a:pt x="100" y="23"/>
                    <a:pt x="100" y="23"/>
                  </a:cubicBezTo>
                  <a:cubicBezTo>
                    <a:pt x="101" y="23"/>
                    <a:pt x="101" y="23"/>
                    <a:pt x="101" y="23"/>
                  </a:cubicBezTo>
                  <a:cubicBezTo>
                    <a:pt x="101" y="20"/>
                    <a:pt x="101" y="20"/>
                    <a:pt x="101" y="20"/>
                  </a:cubicBezTo>
                  <a:cubicBezTo>
                    <a:pt x="101" y="20"/>
                    <a:pt x="101" y="20"/>
                    <a:pt x="100" y="20"/>
                  </a:cubicBezTo>
                  <a:cubicBezTo>
                    <a:pt x="100" y="20"/>
                    <a:pt x="100" y="21"/>
                    <a:pt x="100" y="21"/>
                  </a:cubicBezTo>
                  <a:cubicBezTo>
                    <a:pt x="100" y="21"/>
                    <a:pt x="99" y="21"/>
                    <a:pt x="99" y="21"/>
                  </a:cubicBezTo>
                  <a:cubicBezTo>
                    <a:pt x="98" y="21"/>
                    <a:pt x="98" y="21"/>
                    <a:pt x="97" y="21"/>
                  </a:cubicBezTo>
                  <a:cubicBezTo>
                    <a:pt x="97" y="22"/>
                    <a:pt x="97" y="22"/>
                    <a:pt x="97" y="23"/>
                  </a:cubicBezTo>
                  <a:cubicBezTo>
                    <a:pt x="96" y="23"/>
                    <a:pt x="95" y="23"/>
                    <a:pt x="94" y="23"/>
                  </a:cubicBezTo>
                  <a:cubicBezTo>
                    <a:pt x="94" y="23"/>
                    <a:pt x="93" y="23"/>
                    <a:pt x="92" y="23"/>
                  </a:cubicBezTo>
                  <a:cubicBezTo>
                    <a:pt x="92" y="22"/>
                    <a:pt x="92" y="22"/>
                    <a:pt x="92" y="21"/>
                  </a:cubicBezTo>
                  <a:cubicBezTo>
                    <a:pt x="92" y="21"/>
                    <a:pt x="92" y="20"/>
                    <a:pt x="92" y="20"/>
                  </a:cubicBezTo>
                  <a:cubicBezTo>
                    <a:pt x="93" y="20"/>
                    <a:pt x="94" y="20"/>
                    <a:pt x="94" y="20"/>
                  </a:cubicBezTo>
                  <a:cubicBezTo>
                    <a:pt x="94" y="19"/>
                    <a:pt x="94" y="19"/>
                    <a:pt x="94" y="18"/>
                  </a:cubicBezTo>
                  <a:cubicBezTo>
                    <a:pt x="94" y="18"/>
                    <a:pt x="94" y="17"/>
                    <a:pt x="94" y="16"/>
                  </a:cubicBezTo>
                  <a:cubicBezTo>
                    <a:pt x="94" y="16"/>
                    <a:pt x="93" y="16"/>
                    <a:pt x="92" y="16"/>
                  </a:cubicBezTo>
                  <a:cubicBezTo>
                    <a:pt x="92" y="16"/>
                    <a:pt x="92" y="15"/>
                    <a:pt x="92" y="15"/>
                  </a:cubicBezTo>
                  <a:cubicBezTo>
                    <a:pt x="92" y="15"/>
                    <a:pt x="92" y="15"/>
                    <a:pt x="92" y="15"/>
                  </a:cubicBezTo>
                  <a:cubicBezTo>
                    <a:pt x="92" y="15"/>
                    <a:pt x="92" y="15"/>
                    <a:pt x="92" y="15"/>
                  </a:cubicBezTo>
                  <a:cubicBezTo>
                    <a:pt x="92" y="15"/>
                    <a:pt x="91" y="15"/>
                    <a:pt x="91" y="15"/>
                  </a:cubicBezTo>
                  <a:cubicBezTo>
                    <a:pt x="91" y="15"/>
                    <a:pt x="91" y="16"/>
                    <a:pt x="91" y="16"/>
                  </a:cubicBezTo>
                  <a:cubicBezTo>
                    <a:pt x="90" y="16"/>
                    <a:pt x="90" y="16"/>
                    <a:pt x="89" y="16"/>
                  </a:cubicBezTo>
                  <a:cubicBezTo>
                    <a:pt x="89" y="16"/>
                    <a:pt x="88" y="16"/>
                    <a:pt x="88" y="16"/>
                  </a:cubicBezTo>
                  <a:cubicBezTo>
                    <a:pt x="87" y="16"/>
                    <a:pt x="87" y="16"/>
                    <a:pt x="86" y="16"/>
                  </a:cubicBezTo>
                  <a:cubicBezTo>
                    <a:pt x="86" y="16"/>
                    <a:pt x="85" y="16"/>
                    <a:pt x="85" y="16"/>
                  </a:cubicBezTo>
                  <a:cubicBezTo>
                    <a:pt x="84" y="16"/>
                    <a:pt x="84" y="16"/>
                    <a:pt x="83" y="16"/>
                  </a:cubicBezTo>
                  <a:cubicBezTo>
                    <a:pt x="83" y="16"/>
                    <a:pt x="82" y="16"/>
                    <a:pt x="82" y="16"/>
                  </a:cubicBezTo>
                  <a:cubicBezTo>
                    <a:pt x="82" y="16"/>
                    <a:pt x="82" y="15"/>
                    <a:pt x="82" y="15"/>
                  </a:cubicBezTo>
                  <a:cubicBezTo>
                    <a:pt x="82" y="14"/>
                    <a:pt x="82" y="14"/>
                    <a:pt x="82" y="13"/>
                  </a:cubicBezTo>
                  <a:cubicBezTo>
                    <a:pt x="82" y="13"/>
                    <a:pt x="83" y="13"/>
                    <a:pt x="83" y="13"/>
                  </a:cubicBezTo>
                  <a:cubicBezTo>
                    <a:pt x="83" y="13"/>
                    <a:pt x="83" y="12"/>
                    <a:pt x="83" y="12"/>
                  </a:cubicBezTo>
                  <a:cubicBezTo>
                    <a:pt x="83" y="11"/>
                    <a:pt x="83" y="10"/>
                    <a:pt x="83" y="10"/>
                  </a:cubicBezTo>
                  <a:cubicBezTo>
                    <a:pt x="83" y="9"/>
                    <a:pt x="83" y="9"/>
                    <a:pt x="83" y="8"/>
                  </a:cubicBezTo>
                  <a:cubicBezTo>
                    <a:pt x="83" y="8"/>
                    <a:pt x="83" y="7"/>
                    <a:pt x="83" y="7"/>
                  </a:cubicBezTo>
                  <a:cubicBezTo>
                    <a:pt x="84" y="7"/>
                    <a:pt x="84" y="7"/>
                    <a:pt x="85" y="7"/>
                  </a:cubicBezTo>
                  <a:cubicBezTo>
                    <a:pt x="85" y="7"/>
                    <a:pt x="86" y="7"/>
                    <a:pt x="86" y="7"/>
                  </a:cubicBezTo>
                  <a:cubicBezTo>
                    <a:pt x="86" y="6"/>
                    <a:pt x="86" y="6"/>
                    <a:pt x="86" y="5"/>
                  </a:cubicBezTo>
                  <a:cubicBezTo>
                    <a:pt x="87" y="5"/>
                    <a:pt x="87" y="5"/>
                    <a:pt x="88" y="5"/>
                  </a:cubicBezTo>
                  <a:cubicBezTo>
                    <a:pt x="88" y="5"/>
                    <a:pt x="88" y="4"/>
                    <a:pt x="88" y="4"/>
                  </a:cubicBezTo>
                  <a:cubicBezTo>
                    <a:pt x="88" y="4"/>
                    <a:pt x="89" y="4"/>
                    <a:pt x="89" y="4"/>
                  </a:cubicBezTo>
                  <a:cubicBezTo>
                    <a:pt x="90" y="4"/>
                    <a:pt x="90" y="4"/>
                    <a:pt x="91" y="4"/>
                  </a:cubicBezTo>
                  <a:cubicBezTo>
                    <a:pt x="91" y="4"/>
                    <a:pt x="92" y="4"/>
                    <a:pt x="92" y="4"/>
                  </a:cubicBezTo>
                  <a:cubicBezTo>
                    <a:pt x="92" y="3"/>
                    <a:pt x="92" y="2"/>
                    <a:pt x="92" y="2"/>
                  </a:cubicBezTo>
                  <a:cubicBezTo>
                    <a:pt x="92" y="2"/>
                    <a:pt x="91" y="2"/>
                    <a:pt x="91" y="2"/>
                  </a:cubicBezTo>
                  <a:cubicBezTo>
                    <a:pt x="91" y="1"/>
                    <a:pt x="91" y="1"/>
                    <a:pt x="91" y="0"/>
                  </a:cubicBezTo>
                  <a:moveTo>
                    <a:pt x="101" y="0"/>
                  </a:moveTo>
                  <a:cubicBezTo>
                    <a:pt x="100" y="0"/>
                    <a:pt x="100" y="0"/>
                    <a:pt x="100" y="0"/>
                  </a:cubicBezTo>
                  <a:cubicBezTo>
                    <a:pt x="100" y="1"/>
                    <a:pt x="100" y="1"/>
                    <a:pt x="100" y="2"/>
                  </a:cubicBezTo>
                  <a:cubicBezTo>
                    <a:pt x="101" y="2"/>
                    <a:pt x="101" y="2"/>
                    <a:pt x="101" y="2"/>
                  </a:cubicBezTo>
                  <a:cubicBezTo>
                    <a:pt x="101" y="0"/>
                    <a:pt x="101" y="0"/>
                    <a:pt x="101" y="0"/>
                  </a:cubicBezTo>
                </a:path>
              </a:pathLst>
            </a:cu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33" name="Freeform 41118"/>
            <p:cNvSpPr/>
            <p:nvPr/>
          </p:nvSpPr>
          <p:spPr bwMode="auto">
            <a:xfrm>
              <a:off x="4045" y="1069"/>
              <a:ext cx="9" cy="14"/>
            </a:xfrm>
            <a:custGeom>
              <a:avLst/>
              <a:gdLst>
                <a:gd name="T0" fmla="*/ 7 w 5"/>
                <a:gd name="T1" fmla="*/ 0 h 8"/>
                <a:gd name="T2" fmla="*/ 4 w 5"/>
                <a:gd name="T3" fmla="*/ 0 h 8"/>
                <a:gd name="T4" fmla="*/ 4 w 5"/>
                <a:gd name="T5" fmla="*/ 2 h 8"/>
                <a:gd name="T6" fmla="*/ 4 w 5"/>
                <a:gd name="T7" fmla="*/ 2 h 8"/>
                <a:gd name="T8" fmla="*/ 4 w 5"/>
                <a:gd name="T9" fmla="*/ 2 h 8"/>
                <a:gd name="T10" fmla="*/ 0 w 5"/>
                <a:gd name="T11" fmla="*/ 2 h 8"/>
                <a:gd name="T12" fmla="*/ 0 w 5"/>
                <a:gd name="T13" fmla="*/ 5 h 8"/>
                <a:gd name="T14" fmla="*/ 0 w 5"/>
                <a:gd name="T15" fmla="*/ 9 h 8"/>
                <a:gd name="T16" fmla="*/ 0 w 5"/>
                <a:gd name="T17" fmla="*/ 11 h 8"/>
                <a:gd name="T18" fmla="*/ 0 w 5"/>
                <a:gd name="T19" fmla="*/ 14 h 8"/>
                <a:gd name="T20" fmla="*/ 0 w 5"/>
                <a:gd name="T21" fmla="*/ 14 h 8"/>
                <a:gd name="T22" fmla="*/ 0 w 5"/>
                <a:gd name="T23" fmla="*/ 14 h 8"/>
                <a:gd name="T24" fmla="*/ 0 w 5"/>
                <a:gd name="T25" fmla="*/ 14 h 8"/>
                <a:gd name="T26" fmla="*/ 0 w 5"/>
                <a:gd name="T27" fmla="*/ 14 h 8"/>
                <a:gd name="T28" fmla="*/ 4 w 5"/>
                <a:gd name="T29" fmla="*/ 14 h 8"/>
                <a:gd name="T30" fmla="*/ 4 w 5"/>
                <a:gd name="T31" fmla="*/ 11 h 8"/>
                <a:gd name="T32" fmla="*/ 4 w 5"/>
                <a:gd name="T33" fmla="*/ 9 h 8"/>
                <a:gd name="T34" fmla="*/ 4 w 5"/>
                <a:gd name="T35" fmla="*/ 5 h 8"/>
                <a:gd name="T36" fmla="*/ 4 w 5"/>
                <a:gd name="T37" fmla="*/ 5 h 8"/>
                <a:gd name="T38" fmla="*/ 4 w 5"/>
                <a:gd name="T39" fmla="*/ 5 h 8"/>
                <a:gd name="T40" fmla="*/ 7 w 5"/>
                <a:gd name="T41" fmla="*/ 5 h 8"/>
                <a:gd name="T42" fmla="*/ 9 w 5"/>
                <a:gd name="T43" fmla="*/ 5 h 8"/>
                <a:gd name="T44" fmla="*/ 9 w 5"/>
                <a:gd name="T45" fmla="*/ 2 h 8"/>
                <a:gd name="T46" fmla="*/ 7 w 5"/>
                <a:gd name="T47" fmla="*/ 2 h 8"/>
                <a:gd name="T48" fmla="*/ 7 w 5"/>
                <a:gd name="T49" fmla="*/ 0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 h="8">
                  <a:moveTo>
                    <a:pt x="4" y="0"/>
                  </a:moveTo>
                  <a:cubicBezTo>
                    <a:pt x="3" y="0"/>
                    <a:pt x="3" y="0"/>
                    <a:pt x="2" y="0"/>
                  </a:cubicBezTo>
                  <a:cubicBezTo>
                    <a:pt x="2" y="0"/>
                    <a:pt x="2" y="1"/>
                    <a:pt x="2" y="1"/>
                  </a:cubicBezTo>
                  <a:cubicBezTo>
                    <a:pt x="2" y="1"/>
                    <a:pt x="2" y="1"/>
                    <a:pt x="2" y="1"/>
                  </a:cubicBezTo>
                  <a:cubicBezTo>
                    <a:pt x="2" y="1"/>
                    <a:pt x="2" y="1"/>
                    <a:pt x="2" y="1"/>
                  </a:cubicBezTo>
                  <a:cubicBezTo>
                    <a:pt x="2" y="1"/>
                    <a:pt x="1" y="1"/>
                    <a:pt x="0" y="1"/>
                  </a:cubicBezTo>
                  <a:cubicBezTo>
                    <a:pt x="0" y="2"/>
                    <a:pt x="0" y="2"/>
                    <a:pt x="0" y="3"/>
                  </a:cubicBezTo>
                  <a:cubicBezTo>
                    <a:pt x="0" y="3"/>
                    <a:pt x="0" y="4"/>
                    <a:pt x="0" y="5"/>
                  </a:cubicBezTo>
                  <a:cubicBezTo>
                    <a:pt x="0" y="5"/>
                    <a:pt x="0" y="6"/>
                    <a:pt x="0" y="6"/>
                  </a:cubicBezTo>
                  <a:cubicBezTo>
                    <a:pt x="0" y="7"/>
                    <a:pt x="0" y="7"/>
                    <a:pt x="0" y="8"/>
                  </a:cubicBezTo>
                  <a:cubicBezTo>
                    <a:pt x="0" y="8"/>
                    <a:pt x="0" y="8"/>
                    <a:pt x="0" y="8"/>
                  </a:cubicBezTo>
                  <a:cubicBezTo>
                    <a:pt x="0" y="8"/>
                    <a:pt x="0" y="8"/>
                    <a:pt x="0" y="8"/>
                  </a:cubicBezTo>
                  <a:cubicBezTo>
                    <a:pt x="0" y="8"/>
                    <a:pt x="0" y="8"/>
                    <a:pt x="0" y="8"/>
                  </a:cubicBezTo>
                  <a:cubicBezTo>
                    <a:pt x="0" y="8"/>
                    <a:pt x="0" y="8"/>
                    <a:pt x="0" y="8"/>
                  </a:cubicBezTo>
                  <a:cubicBezTo>
                    <a:pt x="1" y="8"/>
                    <a:pt x="2" y="8"/>
                    <a:pt x="2" y="8"/>
                  </a:cubicBezTo>
                  <a:cubicBezTo>
                    <a:pt x="2" y="7"/>
                    <a:pt x="2" y="7"/>
                    <a:pt x="2" y="6"/>
                  </a:cubicBezTo>
                  <a:cubicBezTo>
                    <a:pt x="2" y="6"/>
                    <a:pt x="2" y="5"/>
                    <a:pt x="2" y="5"/>
                  </a:cubicBezTo>
                  <a:cubicBezTo>
                    <a:pt x="2" y="4"/>
                    <a:pt x="2" y="3"/>
                    <a:pt x="2" y="3"/>
                  </a:cubicBezTo>
                  <a:cubicBezTo>
                    <a:pt x="2" y="3"/>
                    <a:pt x="2" y="3"/>
                    <a:pt x="2" y="3"/>
                  </a:cubicBezTo>
                  <a:cubicBezTo>
                    <a:pt x="2" y="3"/>
                    <a:pt x="2" y="3"/>
                    <a:pt x="2" y="3"/>
                  </a:cubicBezTo>
                  <a:cubicBezTo>
                    <a:pt x="3" y="3"/>
                    <a:pt x="3" y="3"/>
                    <a:pt x="4" y="3"/>
                  </a:cubicBezTo>
                  <a:cubicBezTo>
                    <a:pt x="4" y="3"/>
                    <a:pt x="5" y="3"/>
                    <a:pt x="5" y="3"/>
                  </a:cubicBezTo>
                  <a:cubicBezTo>
                    <a:pt x="5" y="2"/>
                    <a:pt x="5" y="2"/>
                    <a:pt x="5" y="1"/>
                  </a:cubicBezTo>
                  <a:cubicBezTo>
                    <a:pt x="5" y="1"/>
                    <a:pt x="4" y="1"/>
                    <a:pt x="4" y="1"/>
                  </a:cubicBezTo>
                  <a:cubicBezTo>
                    <a:pt x="4" y="1"/>
                    <a:pt x="4" y="0"/>
                    <a:pt x="4" y="0"/>
                  </a:cubicBezTo>
                </a:path>
              </a:pathLst>
            </a:custGeom>
            <a:solidFill>
              <a:srgbClr val="1B90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34" name="Freeform 41119"/>
            <p:cNvSpPr>
              <a:spLocks noEditPoints="1"/>
            </p:cNvSpPr>
            <p:nvPr/>
          </p:nvSpPr>
          <p:spPr bwMode="auto">
            <a:xfrm>
              <a:off x="4028" y="1057"/>
              <a:ext cx="33" cy="47"/>
            </a:xfrm>
            <a:custGeom>
              <a:avLst/>
              <a:gdLst>
                <a:gd name="T0" fmla="*/ 31 w 19"/>
                <a:gd name="T1" fmla="*/ 40 h 27"/>
                <a:gd name="T2" fmla="*/ 30 w 19"/>
                <a:gd name="T3" fmla="*/ 42 h 27"/>
                <a:gd name="T4" fmla="*/ 24 w 19"/>
                <a:gd name="T5" fmla="*/ 42 h 27"/>
                <a:gd name="T6" fmla="*/ 24 w 19"/>
                <a:gd name="T7" fmla="*/ 47 h 27"/>
                <a:gd name="T8" fmla="*/ 33 w 19"/>
                <a:gd name="T9" fmla="*/ 40 h 27"/>
                <a:gd name="T10" fmla="*/ 16 w 19"/>
                <a:gd name="T11" fmla="*/ 0 h 27"/>
                <a:gd name="T12" fmla="*/ 17 w 19"/>
                <a:gd name="T13" fmla="*/ 3 h 27"/>
                <a:gd name="T14" fmla="*/ 16 w 19"/>
                <a:gd name="T15" fmla="*/ 7 h 27"/>
                <a:gd name="T16" fmla="*/ 10 w 19"/>
                <a:gd name="T17" fmla="*/ 7 h 27"/>
                <a:gd name="T18" fmla="*/ 7 w 19"/>
                <a:gd name="T19" fmla="*/ 9 h 27"/>
                <a:gd name="T20" fmla="*/ 5 w 19"/>
                <a:gd name="T21" fmla="*/ 12 h 27"/>
                <a:gd name="T22" fmla="*/ 2 w 19"/>
                <a:gd name="T23" fmla="*/ 14 h 27"/>
                <a:gd name="T24" fmla="*/ 2 w 19"/>
                <a:gd name="T25" fmla="*/ 21 h 27"/>
                <a:gd name="T26" fmla="*/ 0 w 19"/>
                <a:gd name="T27" fmla="*/ 23 h 27"/>
                <a:gd name="T28" fmla="*/ 0 w 19"/>
                <a:gd name="T29" fmla="*/ 28 h 27"/>
                <a:gd name="T30" fmla="*/ 5 w 19"/>
                <a:gd name="T31" fmla="*/ 28 h 27"/>
                <a:gd name="T32" fmla="*/ 10 w 19"/>
                <a:gd name="T33" fmla="*/ 28 h 27"/>
                <a:gd name="T34" fmla="*/ 16 w 19"/>
                <a:gd name="T35" fmla="*/ 28 h 27"/>
                <a:gd name="T36" fmla="*/ 17 w 19"/>
                <a:gd name="T37" fmla="*/ 26 h 27"/>
                <a:gd name="T38" fmla="*/ 17 w 19"/>
                <a:gd name="T39" fmla="*/ 23 h 27"/>
                <a:gd name="T40" fmla="*/ 17 w 19"/>
                <a:gd name="T41" fmla="*/ 17 h 27"/>
                <a:gd name="T42" fmla="*/ 17 w 19"/>
                <a:gd name="T43" fmla="*/ 14 h 27"/>
                <a:gd name="T44" fmla="*/ 21 w 19"/>
                <a:gd name="T45" fmla="*/ 14 h 27"/>
                <a:gd name="T46" fmla="*/ 21 w 19"/>
                <a:gd name="T47" fmla="*/ 12 h 27"/>
                <a:gd name="T48" fmla="*/ 24 w 19"/>
                <a:gd name="T49" fmla="*/ 14 h 27"/>
                <a:gd name="T50" fmla="*/ 26 w 19"/>
                <a:gd name="T51" fmla="*/ 17 h 27"/>
                <a:gd name="T52" fmla="*/ 24 w 19"/>
                <a:gd name="T53" fmla="*/ 17 h 27"/>
                <a:gd name="T54" fmla="*/ 21 w 19"/>
                <a:gd name="T55" fmla="*/ 17 h 27"/>
                <a:gd name="T56" fmla="*/ 21 w 19"/>
                <a:gd name="T57" fmla="*/ 23 h 27"/>
                <a:gd name="T58" fmla="*/ 21 w 19"/>
                <a:gd name="T59" fmla="*/ 26 h 27"/>
                <a:gd name="T60" fmla="*/ 17 w 19"/>
                <a:gd name="T61" fmla="*/ 26 h 27"/>
                <a:gd name="T62" fmla="*/ 21 w 19"/>
                <a:gd name="T63" fmla="*/ 28 h 27"/>
                <a:gd name="T64" fmla="*/ 21 w 19"/>
                <a:gd name="T65" fmla="*/ 35 h 27"/>
                <a:gd name="T66" fmla="*/ 17 w 19"/>
                <a:gd name="T67" fmla="*/ 37 h 27"/>
                <a:gd name="T68" fmla="*/ 21 w 19"/>
                <a:gd name="T69" fmla="*/ 40 h 27"/>
                <a:gd name="T70" fmla="*/ 26 w 19"/>
                <a:gd name="T71" fmla="*/ 37 h 27"/>
                <a:gd name="T72" fmla="*/ 31 w 19"/>
                <a:gd name="T73" fmla="*/ 37 h 27"/>
                <a:gd name="T74" fmla="*/ 33 w 19"/>
                <a:gd name="T75" fmla="*/ 35 h 27"/>
                <a:gd name="T76" fmla="*/ 31 w 19"/>
                <a:gd name="T77" fmla="*/ 3 h 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 h="27">
                  <a:moveTo>
                    <a:pt x="19" y="23"/>
                  </a:moveTo>
                  <a:cubicBezTo>
                    <a:pt x="19" y="23"/>
                    <a:pt x="19" y="23"/>
                    <a:pt x="18" y="23"/>
                  </a:cubicBezTo>
                  <a:cubicBezTo>
                    <a:pt x="18" y="23"/>
                    <a:pt x="18" y="24"/>
                    <a:pt x="18" y="24"/>
                  </a:cubicBezTo>
                  <a:cubicBezTo>
                    <a:pt x="18" y="24"/>
                    <a:pt x="17" y="24"/>
                    <a:pt x="17" y="24"/>
                  </a:cubicBezTo>
                  <a:cubicBezTo>
                    <a:pt x="16" y="24"/>
                    <a:pt x="16" y="24"/>
                    <a:pt x="15" y="24"/>
                  </a:cubicBezTo>
                  <a:cubicBezTo>
                    <a:pt x="15" y="24"/>
                    <a:pt x="14" y="24"/>
                    <a:pt x="14" y="24"/>
                  </a:cubicBezTo>
                  <a:cubicBezTo>
                    <a:pt x="14" y="25"/>
                    <a:pt x="14" y="26"/>
                    <a:pt x="14" y="26"/>
                  </a:cubicBezTo>
                  <a:cubicBezTo>
                    <a:pt x="14" y="27"/>
                    <a:pt x="14" y="27"/>
                    <a:pt x="14" y="27"/>
                  </a:cubicBezTo>
                  <a:cubicBezTo>
                    <a:pt x="19" y="27"/>
                    <a:pt x="19" y="27"/>
                    <a:pt x="19" y="27"/>
                  </a:cubicBezTo>
                  <a:cubicBezTo>
                    <a:pt x="19" y="23"/>
                    <a:pt x="19" y="23"/>
                    <a:pt x="19" y="23"/>
                  </a:cubicBezTo>
                  <a:moveTo>
                    <a:pt x="18" y="0"/>
                  </a:moveTo>
                  <a:cubicBezTo>
                    <a:pt x="9" y="0"/>
                    <a:pt x="9" y="0"/>
                    <a:pt x="9" y="0"/>
                  </a:cubicBezTo>
                  <a:cubicBezTo>
                    <a:pt x="9" y="1"/>
                    <a:pt x="9" y="1"/>
                    <a:pt x="9" y="2"/>
                  </a:cubicBezTo>
                  <a:cubicBezTo>
                    <a:pt x="9" y="2"/>
                    <a:pt x="10" y="2"/>
                    <a:pt x="10" y="2"/>
                  </a:cubicBezTo>
                  <a:cubicBezTo>
                    <a:pt x="10" y="2"/>
                    <a:pt x="10" y="3"/>
                    <a:pt x="10" y="4"/>
                  </a:cubicBezTo>
                  <a:cubicBezTo>
                    <a:pt x="10" y="4"/>
                    <a:pt x="9" y="4"/>
                    <a:pt x="9" y="4"/>
                  </a:cubicBezTo>
                  <a:cubicBezTo>
                    <a:pt x="8" y="4"/>
                    <a:pt x="8" y="4"/>
                    <a:pt x="7" y="4"/>
                  </a:cubicBezTo>
                  <a:cubicBezTo>
                    <a:pt x="7" y="4"/>
                    <a:pt x="6" y="4"/>
                    <a:pt x="6" y="4"/>
                  </a:cubicBezTo>
                  <a:cubicBezTo>
                    <a:pt x="6" y="4"/>
                    <a:pt x="6" y="5"/>
                    <a:pt x="6" y="5"/>
                  </a:cubicBezTo>
                  <a:cubicBezTo>
                    <a:pt x="5" y="5"/>
                    <a:pt x="5" y="5"/>
                    <a:pt x="4" y="5"/>
                  </a:cubicBezTo>
                  <a:cubicBezTo>
                    <a:pt x="4" y="6"/>
                    <a:pt x="4" y="6"/>
                    <a:pt x="4" y="7"/>
                  </a:cubicBezTo>
                  <a:cubicBezTo>
                    <a:pt x="4" y="7"/>
                    <a:pt x="3" y="7"/>
                    <a:pt x="3" y="7"/>
                  </a:cubicBezTo>
                  <a:cubicBezTo>
                    <a:pt x="2" y="7"/>
                    <a:pt x="2" y="7"/>
                    <a:pt x="1" y="7"/>
                  </a:cubicBezTo>
                  <a:cubicBezTo>
                    <a:pt x="1" y="7"/>
                    <a:pt x="1" y="8"/>
                    <a:pt x="1" y="8"/>
                  </a:cubicBezTo>
                  <a:cubicBezTo>
                    <a:pt x="1" y="9"/>
                    <a:pt x="1" y="9"/>
                    <a:pt x="1" y="10"/>
                  </a:cubicBezTo>
                  <a:cubicBezTo>
                    <a:pt x="1" y="10"/>
                    <a:pt x="1" y="11"/>
                    <a:pt x="1" y="12"/>
                  </a:cubicBezTo>
                  <a:cubicBezTo>
                    <a:pt x="1" y="12"/>
                    <a:pt x="1" y="13"/>
                    <a:pt x="1" y="13"/>
                  </a:cubicBezTo>
                  <a:cubicBezTo>
                    <a:pt x="1" y="13"/>
                    <a:pt x="0" y="13"/>
                    <a:pt x="0" y="13"/>
                  </a:cubicBezTo>
                  <a:cubicBezTo>
                    <a:pt x="0" y="14"/>
                    <a:pt x="0" y="14"/>
                    <a:pt x="0" y="15"/>
                  </a:cubicBezTo>
                  <a:cubicBezTo>
                    <a:pt x="0" y="15"/>
                    <a:pt x="0" y="16"/>
                    <a:pt x="0" y="16"/>
                  </a:cubicBezTo>
                  <a:cubicBezTo>
                    <a:pt x="0" y="16"/>
                    <a:pt x="1" y="16"/>
                    <a:pt x="1" y="16"/>
                  </a:cubicBezTo>
                  <a:cubicBezTo>
                    <a:pt x="2" y="16"/>
                    <a:pt x="2" y="16"/>
                    <a:pt x="3" y="16"/>
                  </a:cubicBezTo>
                  <a:cubicBezTo>
                    <a:pt x="3" y="16"/>
                    <a:pt x="4" y="16"/>
                    <a:pt x="4" y="16"/>
                  </a:cubicBezTo>
                  <a:cubicBezTo>
                    <a:pt x="5" y="16"/>
                    <a:pt x="5" y="16"/>
                    <a:pt x="6" y="16"/>
                  </a:cubicBezTo>
                  <a:cubicBezTo>
                    <a:pt x="6" y="16"/>
                    <a:pt x="7" y="16"/>
                    <a:pt x="7" y="16"/>
                  </a:cubicBezTo>
                  <a:cubicBezTo>
                    <a:pt x="8" y="16"/>
                    <a:pt x="8" y="16"/>
                    <a:pt x="9" y="16"/>
                  </a:cubicBezTo>
                  <a:cubicBezTo>
                    <a:pt x="9" y="16"/>
                    <a:pt x="9" y="15"/>
                    <a:pt x="9" y="15"/>
                  </a:cubicBezTo>
                  <a:cubicBezTo>
                    <a:pt x="9" y="15"/>
                    <a:pt x="10" y="15"/>
                    <a:pt x="10" y="15"/>
                  </a:cubicBezTo>
                  <a:cubicBezTo>
                    <a:pt x="10" y="15"/>
                    <a:pt x="10" y="15"/>
                    <a:pt x="10" y="15"/>
                  </a:cubicBezTo>
                  <a:cubicBezTo>
                    <a:pt x="10" y="14"/>
                    <a:pt x="10" y="14"/>
                    <a:pt x="10" y="13"/>
                  </a:cubicBezTo>
                  <a:cubicBezTo>
                    <a:pt x="10" y="13"/>
                    <a:pt x="10" y="12"/>
                    <a:pt x="10" y="12"/>
                  </a:cubicBezTo>
                  <a:cubicBezTo>
                    <a:pt x="10" y="11"/>
                    <a:pt x="10" y="10"/>
                    <a:pt x="10" y="10"/>
                  </a:cubicBezTo>
                  <a:cubicBezTo>
                    <a:pt x="10" y="9"/>
                    <a:pt x="10" y="9"/>
                    <a:pt x="10" y="8"/>
                  </a:cubicBezTo>
                  <a:cubicBezTo>
                    <a:pt x="10" y="8"/>
                    <a:pt x="10" y="8"/>
                    <a:pt x="10" y="8"/>
                  </a:cubicBezTo>
                  <a:cubicBezTo>
                    <a:pt x="11" y="8"/>
                    <a:pt x="12" y="8"/>
                    <a:pt x="12" y="8"/>
                  </a:cubicBezTo>
                  <a:cubicBezTo>
                    <a:pt x="12" y="8"/>
                    <a:pt x="12" y="8"/>
                    <a:pt x="12" y="8"/>
                  </a:cubicBezTo>
                  <a:cubicBezTo>
                    <a:pt x="12" y="8"/>
                    <a:pt x="12" y="7"/>
                    <a:pt x="12" y="7"/>
                  </a:cubicBezTo>
                  <a:cubicBezTo>
                    <a:pt x="12" y="7"/>
                    <a:pt x="12" y="7"/>
                    <a:pt x="12" y="7"/>
                  </a:cubicBezTo>
                  <a:cubicBezTo>
                    <a:pt x="13" y="7"/>
                    <a:pt x="13" y="7"/>
                    <a:pt x="14" y="7"/>
                  </a:cubicBezTo>
                  <a:cubicBezTo>
                    <a:pt x="14" y="7"/>
                    <a:pt x="14" y="8"/>
                    <a:pt x="14" y="8"/>
                  </a:cubicBezTo>
                  <a:cubicBezTo>
                    <a:pt x="14" y="8"/>
                    <a:pt x="15" y="8"/>
                    <a:pt x="15" y="8"/>
                  </a:cubicBezTo>
                  <a:cubicBezTo>
                    <a:pt x="15" y="9"/>
                    <a:pt x="15" y="9"/>
                    <a:pt x="15" y="10"/>
                  </a:cubicBezTo>
                  <a:cubicBezTo>
                    <a:pt x="15" y="10"/>
                    <a:pt x="15" y="10"/>
                    <a:pt x="15" y="10"/>
                  </a:cubicBezTo>
                  <a:cubicBezTo>
                    <a:pt x="15" y="10"/>
                    <a:pt x="14" y="10"/>
                    <a:pt x="14" y="10"/>
                  </a:cubicBezTo>
                  <a:cubicBezTo>
                    <a:pt x="13" y="10"/>
                    <a:pt x="13" y="10"/>
                    <a:pt x="12" y="10"/>
                  </a:cubicBezTo>
                  <a:cubicBezTo>
                    <a:pt x="12" y="10"/>
                    <a:pt x="12" y="10"/>
                    <a:pt x="12" y="10"/>
                  </a:cubicBezTo>
                  <a:cubicBezTo>
                    <a:pt x="12" y="10"/>
                    <a:pt x="12" y="11"/>
                    <a:pt x="12" y="12"/>
                  </a:cubicBezTo>
                  <a:cubicBezTo>
                    <a:pt x="12" y="12"/>
                    <a:pt x="12" y="13"/>
                    <a:pt x="12" y="13"/>
                  </a:cubicBezTo>
                  <a:cubicBezTo>
                    <a:pt x="12" y="14"/>
                    <a:pt x="12" y="14"/>
                    <a:pt x="12" y="15"/>
                  </a:cubicBezTo>
                  <a:cubicBezTo>
                    <a:pt x="12" y="15"/>
                    <a:pt x="12" y="15"/>
                    <a:pt x="12" y="15"/>
                  </a:cubicBezTo>
                  <a:cubicBezTo>
                    <a:pt x="12" y="15"/>
                    <a:pt x="11" y="15"/>
                    <a:pt x="10" y="15"/>
                  </a:cubicBezTo>
                  <a:cubicBezTo>
                    <a:pt x="10" y="15"/>
                    <a:pt x="10" y="15"/>
                    <a:pt x="10" y="15"/>
                  </a:cubicBezTo>
                  <a:cubicBezTo>
                    <a:pt x="10" y="15"/>
                    <a:pt x="10" y="16"/>
                    <a:pt x="10" y="16"/>
                  </a:cubicBezTo>
                  <a:cubicBezTo>
                    <a:pt x="11" y="16"/>
                    <a:pt x="12" y="16"/>
                    <a:pt x="12" y="16"/>
                  </a:cubicBezTo>
                  <a:cubicBezTo>
                    <a:pt x="12" y="17"/>
                    <a:pt x="12" y="18"/>
                    <a:pt x="12" y="18"/>
                  </a:cubicBezTo>
                  <a:cubicBezTo>
                    <a:pt x="12" y="19"/>
                    <a:pt x="12" y="19"/>
                    <a:pt x="12" y="20"/>
                  </a:cubicBezTo>
                  <a:cubicBezTo>
                    <a:pt x="12" y="20"/>
                    <a:pt x="11" y="20"/>
                    <a:pt x="10" y="20"/>
                  </a:cubicBezTo>
                  <a:cubicBezTo>
                    <a:pt x="10" y="20"/>
                    <a:pt x="10" y="21"/>
                    <a:pt x="10" y="21"/>
                  </a:cubicBezTo>
                  <a:cubicBezTo>
                    <a:pt x="10" y="22"/>
                    <a:pt x="10" y="22"/>
                    <a:pt x="10" y="23"/>
                  </a:cubicBezTo>
                  <a:cubicBezTo>
                    <a:pt x="11" y="23"/>
                    <a:pt x="12" y="23"/>
                    <a:pt x="12" y="23"/>
                  </a:cubicBezTo>
                  <a:cubicBezTo>
                    <a:pt x="13" y="23"/>
                    <a:pt x="14" y="23"/>
                    <a:pt x="15" y="23"/>
                  </a:cubicBezTo>
                  <a:cubicBezTo>
                    <a:pt x="15" y="22"/>
                    <a:pt x="15" y="22"/>
                    <a:pt x="15" y="21"/>
                  </a:cubicBezTo>
                  <a:cubicBezTo>
                    <a:pt x="16" y="21"/>
                    <a:pt x="16" y="21"/>
                    <a:pt x="17" y="21"/>
                  </a:cubicBezTo>
                  <a:cubicBezTo>
                    <a:pt x="17" y="21"/>
                    <a:pt x="18" y="21"/>
                    <a:pt x="18" y="21"/>
                  </a:cubicBezTo>
                  <a:cubicBezTo>
                    <a:pt x="18" y="21"/>
                    <a:pt x="18" y="20"/>
                    <a:pt x="18" y="20"/>
                  </a:cubicBezTo>
                  <a:cubicBezTo>
                    <a:pt x="19" y="20"/>
                    <a:pt x="19" y="20"/>
                    <a:pt x="19" y="20"/>
                  </a:cubicBezTo>
                  <a:cubicBezTo>
                    <a:pt x="19" y="2"/>
                    <a:pt x="19" y="2"/>
                    <a:pt x="19" y="2"/>
                  </a:cubicBezTo>
                  <a:cubicBezTo>
                    <a:pt x="19" y="2"/>
                    <a:pt x="19" y="2"/>
                    <a:pt x="18" y="2"/>
                  </a:cubicBezTo>
                  <a:cubicBezTo>
                    <a:pt x="18" y="1"/>
                    <a:pt x="18" y="1"/>
                    <a:pt x="18" y="0"/>
                  </a:cubicBezTo>
                </a:path>
              </a:pathLst>
            </a:custGeom>
            <a:solidFill>
              <a:srgbClr val="1B90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35" name="Freeform 41121"/>
            <p:cNvSpPr>
              <a:spLocks noEditPoints="1"/>
            </p:cNvSpPr>
            <p:nvPr/>
          </p:nvSpPr>
          <p:spPr bwMode="auto">
            <a:xfrm>
              <a:off x="3655" y="1057"/>
              <a:ext cx="129" cy="47"/>
            </a:xfrm>
            <a:custGeom>
              <a:avLst/>
              <a:gdLst>
                <a:gd name="T0" fmla="*/ 14 w 74"/>
                <a:gd name="T1" fmla="*/ 0 h 27"/>
                <a:gd name="T2" fmla="*/ 14 w 74"/>
                <a:gd name="T3" fmla="*/ 0 h 27"/>
                <a:gd name="T4" fmla="*/ 0 w 74"/>
                <a:gd name="T5" fmla="*/ 47 h 27"/>
                <a:gd name="T6" fmla="*/ 0 w 74"/>
                <a:gd name="T7" fmla="*/ 47 h 27"/>
                <a:gd name="T8" fmla="*/ 14 w 74"/>
                <a:gd name="T9" fmla="*/ 0 h 27"/>
                <a:gd name="T10" fmla="*/ 129 w 74"/>
                <a:gd name="T11" fmla="*/ 0 h 27"/>
                <a:gd name="T12" fmla="*/ 127 w 74"/>
                <a:gd name="T13" fmla="*/ 0 h 27"/>
                <a:gd name="T14" fmla="*/ 127 w 74"/>
                <a:gd name="T15" fmla="*/ 3 h 27"/>
                <a:gd name="T16" fmla="*/ 124 w 74"/>
                <a:gd name="T17" fmla="*/ 3 h 27"/>
                <a:gd name="T18" fmla="*/ 124 w 74"/>
                <a:gd name="T19" fmla="*/ 7 h 27"/>
                <a:gd name="T20" fmla="*/ 122 w 74"/>
                <a:gd name="T21" fmla="*/ 7 h 27"/>
                <a:gd name="T22" fmla="*/ 122 w 74"/>
                <a:gd name="T23" fmla="*/ 9 h 27"/>
                <a:gd name="T24" fmla="*/ 124 w 74"/>
                <a:gd name="T25" fmla="*/ 9 h 27"/>
                <a:gd name="T26" fmla="*/ 127 w 74"/>
                <a:gd name="T27" fmla="*/ 9 h 27"/>
                <a:gd name="T28" fmla="*/ 129 w 74"/>
                <a:gd name="T29" fmla="*/ 9 h 27"/>
                <a:gd name="T30" fmla="*/ 129 w 74"/>
                <a:gd name="T31" fmla="*/ 7 h 27"/>
                <a:gd name="T32" fmla="*/ 129 w 74"/>
                <a:gd name="T33" fmla="*/ 3 h 27"/>
                <a:gd name="T34" fmla="*/ 129 w 74"/>
                <a:gd name="T35" fmla="*/ 0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 h="27">
                  <a:moveTo>
                    <a:pt x="8" y="0"/>
                  </a:moveTo>
                  <a:cubicBezTo>
                    <a:pt x="8" y="0"/>
                    <a:pt x="8" y="0"/>
                    <a:pt x="8" y="0"/>
                  </a:cubicBezTo>
                  <a:cubicBezTo>
                    <a:pt x="5" y="9"/>
                    <a:pt x="2" y="18"/>
                    <a:pt x="0" y="27"/>
                  </a:cubicBezTo>
                  <a:cubicBezTo>
                    <a:pt x="0" y="27"/>
                    <a:pt x="0" y="27"/>
                    <a:pt x="0" y="27"/>
                  </a:cubicBezTo>
                  <a:cubicBezTo>
                    <a:pt x="2" y="18"/>
                    <a:pt x="5" y="9"/>
                    <a:pt x="8" y="0"/>
                  </a:cubicBezTo>
                  <a:moveTo>
                    <a:pt x="74" y="0"/>
                  </a:moveTo>
                  <a:cubicBezTo>
                    <a:pt x="73" y="0"/>
                    <a:pt x="73" y="0"/>
                    <a:pt x="73" y="0"/>
                  </a:cubicBezTo>
                  <a:cubicBezTo>
                    <a:pt x="73" y="1"/>
                    <a:pt x="73" y="1"/>
                    <a:pt x="73" y="2"/>
                  </a:cubicBezTo>
                  <a:cubicBezTo>
                    <a:pt x="72" y="2"/>
                    <a:pt x="72" y="2"/>
                    <a:pt x="71" y="2"/>
                  </a:cubicBezTo>
                  <a:cubicBezTo>
                    <a:pt x="71" y="2"/>
                    <a:pt x="71" y="3"/>
                    <a:pt x="71" y="4"/>
                  </a:cubicBezTo>
                  <a:cubicBezTo>
                    <a:pt x="71" y="4"/>
                    <a:pt x="70" y="4"/>
                    <a:pt x="70" y="4"/>
                  </a:cubicBezTo>
                  <a:cubicBezTo>
                    <a:pt x="70" y="4"/>
                    <a:pt x="70" y="5"/>
                    <a:pt x="70" y="5"/>
                  </a:cubicBezTo>
                  <a:cubicBezTo>
                    <a:pt x="70" y="5"/>
                    <a:pt x="71" y="5"/>
                    <a:pt x="71" y="5"/>
                  </a:cubicBezTo>
                  <a:cubicBezTo>
                    <a:pt x="72" y="5"/>
                    <a:pt x="72" y="5"/>
                    <a:pt x="73" y="5"/>
                  </a:cubicBezTo>
                  <a:cubicBezTo>
                    <a:pt x="73" y="5"/>
                    <a:pt x="74" y="5"/>
                    <a:pt x="74" y="5"/>
                  </a:cubicBezTo>
                  <a:cubicBezTo>
                    <a:pt x="74" y="5"/>
                    <a:pt x="74" y="4"/>
                    <a:pt x="74" y="4"/>
                  </a:cubicBezTo>
                  <a:cubicBezTo>
                    <a:pt x="74" y="3"/>
                    <a:pt x="74" y="2"/>
                    <a:pt x="74" y="2"/>
                  </a:cubicBezTo>
                  <a:cubicBezTo>
                    <a:pt x="74" y="1"/>
                    <a:pt x="74" y="1"/>
                    <a:pt x="74" y="0"/>
                  </a:cubicBezTo>
                </a:path>
              </a:pathLst>
            </a:cu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336" name="Freeform 41122"/>
            <p:cNvSpPr/>
            <p:nvPr/>
          </p:nvSpPr>
          <p:spPr bwMode="auto">
            <a:xfrm>
              <a:off x="3655" y="1057"/>
              <a:ext cx="171" cy="47"/>
            </a:xfrm>
            <a:custGeom>
              <a:avLst/>
              <a:gdLst>
                <a:gd name="T0" fmla="*/ 171 w 98"/>
                <a:gd name="T1" fmla="*/ 0 h 27"/>
                <a:gd name="T2" fmla="*/ 129 w 98"/>
                <a:gd name="T3" fmla="*/ 0 h 27"/>
                <a:gd name="T4" fmla="*/ 129 w 98"/>
                <a:gd name="T5" fmla="*/ 3 h 27"/>
                <a:gd name="T6" fmla="*/ 129 w 98"/>
                <a:gd name="T7" fmla="*/ 7 h 27"/>
                <a:gd name="T8" fmla="*/ 129 w 98"/>
                <a:gd name="T9" fmla="*/ 9 h 27"/>
                <a:gd name="T10" fmla="*/ 127 w 98"/>
                <a:gd name="T11" fmla="*/ 9 h 27"/>
                <a:gd name="T12" fmla="*/ 124 w 98"/>
                <a:gd name="T13" fmla="*/ 9 h 27"/>
                <a:gd name="T14" fmla="*/ 122 w 98"/>
                <a:gd name="T15" fmla="*/ 9 h 27"/>
                <a:gd name="T16" fmla="*/ 122 w 98"/>
                <a:gd name="T17" fmla="*/ 7 h 27"/>
                <a:gd name="T18" fmla="*/ 124 w 98"/>
                <a:gd name="T19" fmla="*/ 7 h 27"/>
                <a:gd name="T20" fmla="*/ 124 w 98"/>
                <a:gd name="T21" fmla="*/ 3 h 27"/>
                <a:gd name="T22" fmla="*/ 127 w 98"/>
                <a:gd name="T23" fmla="*/ 3 h 27"/>
                <a:gd name="T24" fmla="*/ 127 w 98"/>
                <a:gd name="T25" fmla="*/ 0 h 27"/>
                <a:gd name="T26" fmla="*/ 14 w 98"/>
                <a:gd name="T27" fmla="*/ 0 h 27"/>
                <a:gd name="T28" fmla="*/ 0 w 98"/>
                <a:gd name="T29" fmla="*/ 47 h 27"/>
                <a:gd name="T30" fmla="*/ 171 w 98"/>
                <a:gd name="T31" fmla="*/ 47 h 27"/>
                <a:gd name="T32" fmla="*/ 171 w 98"/>
                <a:gd name="T33" fmla="*/ 0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27">
                  <a:moveTo>
                    <a:pt x="98" y="0"/>
                  </a:moveTo>
                  <a:cubicBezTo>
                    <a:pt x="74" y="0"/>
                    <a:pt x="74" y="0"/>
                    <a:pt x="74" y="0"/>
                  </a:cubicBezTo>
                  <a:cubicBezTo>
                    <a:pt x="74" y="1"/>
                    <a:pt x="74" y="1"/>
                    <a:pt x="74" y="2"/>
                  </a:cubicBezTo>
                  <a:cubicBezTo>
                    <a:pt x="74" y="2"/>
                    <a:pt x="74" y="3"/>
                    <a:pt x="74" y="4"/>
                  </a:cubicBezTo>
                  <a:cubicBezTo>
                    <a:pt x="74" y="4"/>
                    <a:pt x="74" y="5"/>
                    <a:pt x="74" y="5"/>
                  </a:cubicBezTo>
                  <a:cubicBezTo>
                    <a:pt x="74" y="5"/>
                    <a:pt x="73" y="5"/>
                    <a:pt x="73" y="5"/>
                  </a:cubicBezTo>
                  <a:cubicBezTo>
                    <a:pt x="72" y="5"/>
                    <a:pt x="72" y="5"/>
                    <a:pt x="71" y="5"/>
                  </a:cubicBezTo>
                  <a:cubicBezTo>
                    <a:pt x="71" y="5"/>
                    <a:pt x="70" y="5"/>
                    <a:pt x="70" y="5"/>
                  </a:cubicBezTo>
                  <a:cubicBezTo>
                    <a:pt x="70" y="5"/>
                    <a:pt x="70" y="4"/>
                    <a:pt x="70" y="4"/>
                  </a:cubicBezTo>
                  <a:cubicBezTo>
                    <a:pt x="70" y="4"/>
                    <a:pt x="71" y="4"/>
                    <a:pt x="71" y="4"/>
                  </a:cubicBezTo>
                  <a:cubicBezTo>
                    <a:pt x="71" y="3"/>
                    <a:pt x="71" y="2"/>
                    <a:pt x="71" y="2"/>
                  </a:cubicBezTo>
                  <a:cubicBezTo>
                    <a:pt x="72" y="2"/>
                    <a:pt x="72" y="2"/>
                    <a:pt x="73" y="2"/>
                  </a:cubicBezTo>
                  <a:cubicBezTo>
                    <a:pt x="73" y="1"/>
                    <a:pt x="73" y="1"/>
                    <a:pt x="73" y="0"/>
                  </a:cubicBezTo>
                  <a:cubicBezTo>
                    <a:pt x="8" y="0"/>
                    <a:pt x="8" y="0"/>
                    <a:pt x="8" y="0"/>
                  </a:cubicBezTo>
                  <a:cubicBezTo>
                    <a:pt x="5" y="9"/>
                    <a:pt x="2" y="18"/>
                    <a:pt x="0" y="27"/>
                  </a:cubicBezTo>
                  <a:cubicBezTo>
                    <a:pt x="98" y="27"/>
                    <a:pt x="98" y="27"/>
                    <a:pt x="98" y="27"/>
                  </a:cubicBezTo>
                  <a:cubicBezTo>
                    <a:pt x="98" y="0"/>
                    <a:pt x="98" y="0"/>
                    <a:pt x="98" y="0"/>
                  </a:cubicBezTo>
                </a:path>
              </a:pathLst>
            </a:custGeom>
            <a:solidFill>
              <a:srgbClr val="1B90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43197" name="Group 41149"/>
          <p:cNvGrpSpPr/>
          <p:nvPr/>
        </p:nvGrpSpPr>
        <p:grpSpPr bwMode="auto">
          <a:xfrm>
            <a:off x="4751918" y="2979209"/>
            <a:ext cx="1606549" cy="99483"/>
            <a:chOff x="2247" y="1292"/>
            <a:chExt cx="759" cy="47"/>
          </a:xfrm>
        </p:grpSpPr>
        <p:sp>
          <p:nvSpPr>
            <p:cNvPr id="7242" name="Rectangle 41123"/>
            <p:cNvSpPr>
              <a:spLocks noChangeArrowheads="1"/>
            </p:cNvSpPr>
            <p:nvPr/>
          </p:nvSpPr>
          <p:spPr bwMode="auto">
            <a:xfrm>
              <a:off x="2828" y="1292"/>
              <a:ext cx="178"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243" name="Rectangle 41125"/>
            <p:cNvSpPr>
              <a:spLocks noChangeArrowheads="1"/>
            </p:cNvSpPr>
            <p:nvPr/>
          </p:nvSpPr>
          <p:spPr bwMode="auto">
            <a:xfrm>
              <a:off x="2247" y="1292"/>
              <a:ext cx="524" cy="47"/>
            </a:xfrm>
            <a:prstGeom prst="rect">
              <a:avLst/>
            </a:prstGeom>
            <a:solidFill>
              <a:srgbClr val="B9EDF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43198" name="Group 41150"/>
          <p:cNvGrpSpPr/>
          <p:nvPr/>
        </p:nvGrpSpPr>
        <p:grpSpPr bwMode="auto">
          <a:xfrm>
            <a:off x="6616701" y="3476626"/>
            <a:ext cx="4584700" cy="296333"/>
            <a:chOff x="3128" y="1527"/>
            <a:chExt cx="2166" cy="140"/>
          </a:xfrm>
        </p:grpSpPr>
        <p:sp>
          <p:nvSpPr>
            <p:cNvPr id="7238" name="Rectangle 40998"/>
            <p:cNvSpPr>
              <a:spLocks noChangeArrowheads="1"/>
            </p:cNvSpPr>
            <p:nvPr/>
          </p:nvSpPr>
          <p:spPr bwMode="auto">
            <a:xfrm>
              <a:off x="3128" y="1527"/>
              <a:ext cx="176" cy="47"/>
            </a:xfrm>
            <a:prstGeom prst="rect">
              <a:avLst/>
            </a:prstGeom>
            <a:solidFill>
              <a:srgbClr val="92E2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239" name="Freeform 41000"/>
            <p:cNvSpPr/>
            <p:nvPr/>
          </p:nvSpPr>
          <p:spPr bwMode="auto">
            <a:xfrm>
              <a:off x="3470" y="1620"/>
              <a:ext cx="524" cy="47"/>
            </a:xfrm>
            <a:custGeom>
              <a:avLst/>
              <a:gdLst>
                <a:gd name="T0" fmla="*/ 451 w 301"/>
                <a:gd name="T1" fmla="*/ 0 h 27"/>
                <a:gd name="T2" fmla="*/ 0 w 301"/>
                <a:gd name="T3" fmla="*/ 0 h 27"/>
                <a:gd name="T4" fmla="*/ 0 w 301"/>
                <a:gd name="T5" fmla="*/ 47 h 27"/>
                <a:gd name="T6" fmla="*/ 524 w 301"/>
                <a:gd name="T7" fmla="*/ 47 h 27"/>
                <a:gd name="T8" fmla="*/ 524 w 301"/>
                <a:gd name="T9" fmla="*/ 44 h 27"/>
                <a:gd name="T10" fmla="*/ 451 w 301"/>
                <a:gd name="T11" fmla="*/ 0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1" h="27">
                  <a:moveTo>
                    <a:pt x="259" y="0"/>
                  </a:moveTo>
                  <a:cubicBezTo>
                    <a:pt x="0" y="0"/>
                    <a:pt x="0" y="0"/>
                    <a:pt x="0" y="0"/>
                  </a:cubicBezTo>
                  <a:cubicBezTo>
                    <a:pt x="0" y="27"/>
                    <a:pt x="0" y="27"/>
                    <a:pt x="0" y="27"/>
                  </a:cubicBezTo>
                  <a:cubicBezTo>
                    <a:pt x="301" y="27"/>
                    <a:pt x="301" y="27"/>
                    <a:pt x="301" y="27"/>
                  </a:cubicBezTo>
                  <a:cubicBezTo>
                    <a:pt x="301" y="25"/>
                    <a:pt x="301" y="25"/>
                    <a:pt x="301" y="25"/>
                  </a:cubicBezTo>
                  <a:cubicBezTo>
                    <a:pt x="286" y="18"/>
                    <a:pt x="272" y="10"/>
                    <a:pt x="259" y="0"/>
                  </a:cubicBezTo>
                </a:path>
              </a:pathLst>
            </a:cu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40" name="Rectangle 41127"/>
            <p:cNvSpPr>
              <a:spLocks noChangeArrowheads="1"/>
            </p:cNvSpPr>
            <p:nvPr/>
          </p:nvSpPr>
          <p:spPr bwMode="auto">
            <a:xfrm>
              <a:off x="4535" y="1619"/>
              <a:ext cx="177"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241" name="Rectangle 41129"/>
            <p:cNvSpPr>
              <a:spLocks noChangeArrowheads="1"/>
            </p:cNvSpPr>
            <p:nvPr/>
          </p:nvSpPr>
          <p:spPr bwMode="auto">
            <a:xfrm>
              <a:off x="4770" y="1619"/>
              <a:ext cx="524"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43204" name="Group 41156"/>
          <p:cNvGrpSpPr/>
          <p:nvPr/>
        </p:nvGrpSpPr>
        <p:grpSpPr bwMode="auto">
          <a:xfrm>
            <a:off x="7272867" y="1556809"/>
            <a:ext cx="2586567" cy="2370667"/>
            <a:chOff x="3438" y="620"/>
            <a:chExt cx="1222" cy="1120"/>
          </a:xfrm>
        </p:grpSpPr>
        <p:grpSp>
          <p:nvGrpSpPr>
            <p:cNvPr id="7232" name="Group 41145"/>
            <p:cNvGrpSpPr/>
            <p:nvPr/>
          </p:nvGrpSpPr>
          <p:grpSpPr bwMode="auto">
            <a:xfrm>
              <a:off x="3514" y="620"/>
              <a:ext cx="1146" cy="676"/>
              <a:chOff x="3514" y="620"/>
              <a:chExt cx="1146" cy="676"/>
            </a:xfrm>
          </p:grpSpPr>
          <p:sp>
            <p:nvSpPr>
              <p:cNvPr id="7236" name="Freeform 41131"/>
              <p:cNvSpPr/>
              <p:nvPr/>
            </p:nvSpPr>
            <p:spPr bwMode="auto">
              <a:xfrm>
                <a:off x="3514" y="620"/>
                <a:ext cx="1102" cy="561"/>
              </a:xfrm>
              <a:custGeom>
                <a:avLst/>
                <a:gdLst>
                  <a:gd name="T0" fmla="*/ 1050 w 633"/>
                  <a:gd name="T1" fmla="*/ 542 h 322"/>
                  <a:gd name="T2" fmla="*/ 1048 w 633"/>
                  <a:gd name="T3" fmla="*/ 495 h 322"/>
                  <a:gd name="T4" fmla="*/ 1003 w 633"/>
                  <a:gd name="T5" fmla="*/ 329 h 322"/>
                  <a:gd name="T6" fmla="*/ 975 w 633"/>
                  <a:gd name="T7" fmla="*/ 277 h 322"/>
                  <a:gd name="T8" fmla="*/ 973 w 633"/>
                  <a:gd name="T9" fmla="*/ 275 h 322"/>
                  <a:gd name="T10" fmla="*/ 973 w 633"/>
                  <a:gd name="T11" fmla="*/ 275 h 322"/>
                  <a:gd name="T12" fmla="*/ 959 w 633"/>
                  <a:gd name="T13" fmla="*/ 256 h 322"/>
                  <a:gd name="T14" fmla="*/ 923 w 633"/>
                  <a:gd name="T15" fmla="*/ 207 h 322"/>
                  <a:gd name="T16" fmla="*/ 853 w 633"/>
                  <a:gd name="T17" fmla="*/ 139 h 322"/>
                  <a:gd name="T18" fmla="*/ 700 w 633"/>
                  <a:gd name="T19" fmla="*/ 54 h 322"/>
                  <a:gd name="T20" fmla="*/ 684 w 633"/>
                  <a:gd name="T21" fmla="*/ 49 h 322"/>
                  <a:gd name="T22" fmla="*/ 595 w 633"/>
                  <a:gd name="T23" fmla="*/ 28 h 322"/>
                  <a:gd name="T24" fmla="*/ 541 w 633"/>
                  <a:gd name="T25" fmla="*/ 23 h 322"/>
                  <a:gd name="T26" fmla="*/ 487 w 633"/>
                  <a:gd name="T27" fmla="*/ 24 h 322"/>
                  <a:gd name="T28" fmla="*/ 416 w 633"/>
                  <a:gd name="T29" fmla="*/ 33 h 322"/>
                  <a:gd name="T30" fmla="*/ 317 w 633"/>
                  <a:gd name="T31" fmla="*/ 64 h 322"/>
                  <a:gd name="T32" fmla="*/ 256 w 633"/>
                  <a:gd name="T33" fmla="*/ 94 h 322"/>
                  <a:gd name="T34" fmla="*/ 202 w 633"/>
                  <a:gd name="T35" fmla="*/ 129 h 322"/>
                  <a:gd name="T36" fmla="*/ 56 w 633"/>
                  <a:gd name="T37" fmla="*/ 291 h 322"/>
                  <a:gd name="T38" fmla="*/ 10 w 633"/>
                  <a:gd name="T39" fmla="*/ 387 h 322"/>
                  <a:gd name="T40" fmla="*/ 0 w 633"/>
                  <a:gd name="T41" fmla="*/ 425 h 322"/>
                  <a:gd name="T42" fmla="*/ 10 w 633"/>
                  <a:gd name="T43" fmla="*/ 387 h 322"/>
                  <a:gd name="T44" fmla="*/ 50 w 633"/>
                  <a:gd name="T45" fmla="*/ 287 h 322"/>
                  <a:gd name="T46" fmla="*/ 193 w 633"/>
                  <a:gd name="T47" fmla="*/ 118 h 322"/>
                  <a:gd name="T48" fmla="*/ 233 w 633"/>
                  <a:gd name="T49" fmla="*/ 91 h 322"/>
                  <a:gd name="T50" fmla="*/ 279 w 633"/>
                  <a:gd name="T51" fmla="*/ 64 h 322"/>
                  <a:gd name="T52" fmla="*/ 376 w 633"/>
                  <a:gd name="T53" fmla="*/ 24 h 322"/>
                  <a:gd name="T54" fmla="*/ 449 w 633"/>
                  <a:gd name="T55" fmla="*/ 7 h 322"/>
                  <a:gd name="T56" fmla="*/ 524 w 633"/>
                  <a:gd name="T57" fmla="*/ 0 h 322"/>
                  <a:gd name="T58" fmla="*/ 561 w 633"/>
                  <a:gd name="T59" fmla="*/ 0 h 322"/>
                  <a:gd name="T60" fmla="*/ 674 w 633"/>
                  <a:gd name="T61" fmla="*/ 17 h 322"/>
                  <a:gd name="T62" fmla="*/ 702 w 633"/>
                  <a:gd name="T63" fmla="*/ 24 h 322"/>
                  <a:gd name="T64" fmla="*/ 745 w 633"/>
                  <a:gd name="T65" fmla="*/ 40 h 322"/>
                  <a:gd name="T66" fmla="*/ 928 w 633"/>
                  <a:gd name="T67" fmla="*/ 157 h 322"/>
                  <a:gd name="T68" fmla="*/ 975 w 633"/>
                  <a:gd name="T69" fmla="*/ 207 h 322"/>
                  <a:gd name="T70" fmla="*/ 1003 w 633"/>
                  <a:gd name="T71" fmla="*/ 246 h 322"/>
                  <a:gd name="T72" fmla="*/ 1011 w 633"/>
                  <a:gd name="T73" fmla="*/ 260 h 322"/>
                  <a:gd name="T74" fmla="*/ 1079 w 633"/>
                  <a:gd name="T75" fmla="*/ 409 h 322"/>
                  <a:gd name="T76" fmla="*/ 1100 w 633"/>
                  <a:gd name="T77" fmla="*/ 519 h 322"/>
                  <a:gd name="T78" fmla="*/ 1102 w 633"/>
                  <a:gd name="T79" fmla="*/ 559 h 32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3" h="322">
                    <a:moveTo>
                      <a:pt x="603" y="322"/>
                    </a:moveTo>
                    <a:cubicBezTo>
                      <a:pt x="603" y="322"/>
                      <a:pt x="603" y="318"/>
                      <a:pt x="603" y="311"/>
                    </a:cubicBezTo>
                    <a:cubicBezTo>
                      <a:pt x="603" y="308"/>
                      <a:pt x="603" y="305"/>
                      <a:pt x="603" y="300"/>
                    </a:cubicBezTo>
                    <a:cubicBezTo>
                      <a:pt x="603" y="295"/>
                      <a:pt x="602" y="290"/>
                      <a:pt x="602" y="284"/>
                    </a:cubicBezTo>
                    <a:cubicBezTo>
                      <a:pt x="601" y="272"/>
                      <a:pt x="598" y="258"/>
                      <a:pt x="594" y="242"/>
                    </a:cubicBezTo>
                    <a:cubicBezTo>
                      <a:pt x="590" y="226"/>
                      <a:pt x="584" y="208"/>
                      <a:pt x="576" y="189"/>
                    </a:cubicBezTo>
                    <a:cubicBezTo>
                      <a:pt x="571" y="180"/>
                      <a:pt x="566" y="171"/>
                      <a:pt x="561" y="161"/>
                    </a:cubicBezTo>
                    <a:cubicBezTo>
                      <a:pt x="560" y="159"/>
                      <a:pt x="560" y="159"/>
                      <a:pt x="560" y="159"/>
                    </a:cubicBezTo>
                    <a:cubicBezTo>
                      <a:pt x="559" y="159"/>
                      <a:pt x="559" y="159"/>
                      <a:pt x="559" y="159"/>
                    </a:cubicBezTo>
                    <a:cubicBezTo>
                      <a:pt x="559" y="158"/>
                      <a:pt x="559" y="158"/>
                      <a:pt x="559" y="158"/>
                    </a:cubicBezTo>
                    <a:cubicBezTo>
                      <a:pt x="559" y="158"/>
                      <a:pt x="559" y="158"/>
                      <a:pt x="559" y="158"/>
                    </a:cubicBezTo>
                    <a:cubicBezTo>
                      <a:pt x="559" y="158"/>
                      <a:pt x="559" y="159"/>
                      <a:pt x="559" y="158"/>
                    </a:cubicBezTo>
                    <a:cubicBezTo>
                      <a:pt x="556" y="155"/>
                      <a:pt x="556" y="155"/>
                      <a:pt x="556" y="155"/>
                    </a:cubicBezTo>
                    <a:cubicBezTo>
                      <a:pt x="555" y="152"/>
                      <a:pt x="553" y="150"/>
                      <a:pt x="551" y="147"/>
                    </a:cubicBezTo>
                    <a:cubicBezTo>
                      <a:pt x="548" y="142"/>
                      <a:pt x="545" y="137"/>
                      <a:pt x="541" y="132"/>
                    </a:cubicBezTo>
                    <a:cubicBezTo>
                      <a:pt x="537" y="128"/>
                      <a:pt x="534" y="123"/>
                      <a:pt x="530" y="119"/>
                    </a:cubicBezTo>
                    <a:cubicBezTo>
                      <a:pt x="526" y="115"/>
                      <a:pt x="522" y="110"/>
                      <a:pt x="518" y="105"/>
                    </a:cubicBezTo>
                    <a:cubicBezTo>
                      <a:pt x="509" y="97"/>
                      <a:pt x="500" y="88"/>
                      <a:pt x="490" y="80"/>
                    </a:cubicBezTo>
                    <a:cubicBezTo>
                      <a:pt x="470" y="63"/>
                      <a:pt x="446" y="50"/>
                      <a:pt x="422" y="39"/>
                    </a:cubicBezTo>
                    <a:cubicBezTo>
                      <a:pt x="415" y="36"/>
                      <a:pt x="409" y="34"/>
                      <a:pt x="402" y="31"/>
                    </a:cubicBezTo>
                    <a:cubicBezTo>
                      <a:pt x="401" y="31"/>
                      <a:pt x="399" y="30"/>
                      <a:pt x="398" y="30"/>
                    </a:cubicBezTo>
                    <a:cubicBezTo>
                      <a:pt x="393" y="28"/>
                      <a:pt x="393" y="28"/>
                      <a:pt x="393" y="28"/>
                    </a:cubicBezTo>
                    <a:cubicBezTo>
                      <a:pt x="383" y="25"/>
                      <a:pt x="383" y="25"/>
                      <a:pt x="383" y="25"/>
                    </a:cubicBezTo>
                    <a:cubicBezTo>
                      <a:pt x="370" y="21"/>
                      <a:pt x="356" y="19"/>
                      <a:pt x="342" y="16"/>
                    </a:cubicBezTo>
                    <a:cubicBezTo>
                      <a:pt x="335" y="15"/>
                      <a:pt x="328" y="15"/>
                      <a:pt x="321" y="14"/>
                    </a:cubicBezTo>
                    <a:cubicBezTo>
                      <a:pt x="311" y="13"/>
                      <a:pt x="311" y="13"/>
                      <a:pt x="311" y="13"/>
                    </a:cubicBezTo>
                    <a:cubicBezTo>
                      <a:pt x="301" y="14"/>
                      <a:pt x="301" y="14"/>
                      <a:pt x="301" y="14"/>
                    </a:cubicBezTo>
                    <a:cubicBezTo>
                      <a:pt x="294" y="14"/>
                      <a:pt x="287" y="13"/>
                      <a:pt x="280" y="14"/>
                    </a:cubicBezTo>
                    <a:cubicBezTo>
                      <a:pt x="273" y="15"/>
                      <a:pt x="266" y="15"/>
                      <a:pt x="259" y="16"/>
                    </a:cubicBezTo>
                    <a:cubicBezTo>
                      <a:pt x="253" y="16"/>
                      <a:pt x="246" y="18"/>
                      <a:pt x="239" y="19"/>
                    </a:cubicBezTo>
                    <a:cubicBezTo>
                      <a:pt x="233" y="21"/>
                      <a:pt x="226" y="22"/>
                      <a:pt x="219" y="24"/>
                    </a:cubicBezTo>
                    <a:cubicBezTo>
                      <a:pt x="207" y="28"/>
                      <a:pt x="194" y="31"/>
                      <a:pt x="182" y="37"/>
                    </a:cubicBezTo>
                    <a:cubicBezTo>
                      <a:pt x="176" y="39"/>
                      <a:pt x="170" y="42"/>
                      <a:pt x="164" y="45"/>
                    </a:cubicBezTo>
                    <a:cubicBezTo>
                      <a:pt x="158" y="48"/>
                      <a:pt x="152" y="51"/>
                      <a:pt x="147" y="54"/>
                    </a:cubicBezTo>
                    <a:cubicBezTo>
                      <a:pt x="141" y="57"/>
                      <a:pt x="136" y="60"/>
                      <a:pt x="131" y="63"/>
                    </a:cubicBezTo>
                    <a:cubicBezTo>
                      <a:pt x="125" y="67"/>
                      <a:pt x="120" y="70"/>
                      <a:pt x="116" y="74"/>
                    </a:cubicBezTo>
                    <a:cubicBezTo>
                      <a:pt x="96" y="88"/>
                      <a:pt x="79" y="104"/>
                      <a:pt x="65" y="120"/>
                    </a:cubicBezTo>
                    <a:cubicBezTo>
                      <a:pt x="52" y="136"/>
                      <a:pt x="41" y="152"/>
                      <a:pt x="32" y="167"/>
                    </a:cubicBezTo>
                    <a:cubicBezTo>
                      <a:pt x="23" y="182"/>
                      <a:pt x="17" y="195"/>
                      <a:pt x="12" y="207"/>
                    </a:cubicBezTo>
                    <a:cubicBezTo>
                      <a:pt x="10" y="213"/>
                      <a:pt x="8" y="218"/>
                      <a:pt x="6" y="222"/>
                    </a:cubicBezTo>
                    <a:cubicBezTo>
                      <a:pt x="5" y="227"/>
                      <a:pt x="3" y="231"/>
                      <a:pt x="2" y="234"/>
                    </a:cubicBezTo>
                    <a:cubicBezTo>
                      <a:pt x="1" y="240"/>
                      <a:pt x="0" y="244"/>
                      <a:pt x="0" y="244"/>
                    </a:cubicBezTo>
                    <a:cubicBezTo>
                      <a:pt x="0" y="244"/>
                      <a:pt x="0" y="240"/>
                      <a:pt x="2" y="234"/>
                    </a:cubicBezTo>
                    <a:cubicBezTo>
                      <a:pt x="3" y="231"/>
                      <a:pt x="4" y="227"/>
                      <a:pt x="6" y="222"/>
                    </a:cubicBezTo>
                    <a:cubicBezTo>
                      <a:pt x="7" y="218"/>
                      <a:pt x="9" y="212"/>
                      <a:pt x="11" y="206"/>
                    </a:cubicBezTo>
                    <a:cubicBezTo>
                      <a:pt x="15" y="195"/>
                      <a:pt x="21" y="181"/>
                      <a:pt x="29" y="165"/>
                    </a:cubicBezTo>
                    <a:cubicBezTo>
                      <a:pt x="38" y="150"/>
                      <a:pt x="48" y="134"/>
                      <a:pt x="62" y="117"/>
                    </a:cubicBezTo>
                    <a:cubicBezTo>
                      <a:pt x="76" y="100"/>
                      <a:pt x="92" y="84"/>
                      <a:pt x="111" y="68"/>
                    </a:cubicBezTo>
                    <a:cubicBezTo>
                      <a:pt x="116" y="64"/>
                      <a:pt x="121" y="61"/>
                      <a:pt x="127" y="57"/>
                    </a:cubicBezTo>
                    <a:cubicBezTo>
                      <a:pt x="129" y="55"/>
                      <a:pt x="132" y="53"/>
                      <a:pt x="134" y="52"/>
                    </a:cubicBezTo>
                    <a:cubicBezTo>
                      <a:pt x="137" y="50"/>
                      <a:pt x="140" y="48"/>
                      <a:pt x="143" y="47"/>
                    </a:cubicBezTo>
                    <a:cubicBezTo>
                      <a:pt x="148" y="44"/>
                      <a:pt x="154" y="40"/>
                      <a:pt x="160" y="37"/>
                    </a:cubicBezTo>
                    <a:cubicBezTo>
                      <a:pt x="166" y="34"/>
                      <a:pt x="172" y="31"/>
                      <a:pt x="178" y="28"/>
                    </a:cubicBezTo>
                    <a:cubicBezTo>
                      <a:pt x="190" y="22"/>
                      <a:pt x="203" y="18"/>
                      <a:pt x="216" y="14"/>
                    </a:cubicBezTo>
                    <a:cubicBezTo>
                      <a:pt x="223" y="11"/>
                      <a:pt x="230" y="10"/>
                      <a:pt x="237" y="8"/>
                    </a:cubicBezTo>
                    <a:cubicBezTo>
                      <a:pt x="244" y="7"/>
                      <a:pt x="251" y="5"/>
                      <a:pt x="258" y="4"/>
                    </a:cubicBezTo>
                    <a:cubicBezTo>
                      <a:pt x="265" y="3"/>
                      <a:pt x="272" y="2"/>
                      <a:pt x="279" y="1"/>
                    </a:cubicBezTo>
                    <a:cubicBezTo>
                      <a:pt x="286" y="1"/>
                      <a:pt x="293" y="1"/>
                      <a:pt x="301" y="0"/>
                    </a:cubicBezTo>
                    <a:cubicBezTo>
                      <a:pt x="311" y="0"/>
                      <a:pt x="311" y="0"/>
                      <a:pt x="311" y="0"/>
                    </a:cubicBezTo>
                    <a:cubicBezTo>
                      <a:pt x="322" y="0"/>
                      <a:pt x="322" y="0"/>
                      <a:pt x="322" y="0"/>
                    </a:cubicBezTo>
                    <a:cubicBezTo>
                      <a:pt x="330" y="1"/>
                      <a:pt x="337" y="1"/>
                      <a:pt x="344" y="2"/>
                    </a:cubicBezTo>
                    <a:cubicBezTo>
                      <a:pt x="358" y="4"/>
                      <a:pt x="373" y="6"/>
                      <a:pt x="387" y="10"/>
                    </a:cubicBezTo>
                    <a:cubicBezTo>
                      <a:pt x="397" y="12"/>
                      <a:pt x="397" y="12"/>
                      <a:pt x="397" y="12"/>
                    </a:cubicBezTo>
                    <a:cubicBezTo>
                      <a:pt x="403" y="14"/>
                      <a:pt x="403" y="14"/>
                      <a:pt x="403" y="14"/>
                    </a:cubicBezTo>
                    <a:cubicBezTo>
                      <a:pt x="404" y="14"/>
                      <a:pt x="406" y="15"/>
                      <a:pt x="408" y="16"/>
                    </a:cubicBezTo>
                    <a:cubicBezTo>
                      <a:pt x="415" y="18"/>
                      <a:pt x="421" y="20"/>
                      <a:pt x="428" y="23"/>
                    </a:cubicBezTo>
                    <a:cubicBezTo>
                      <a:pt x="455" y="34"/>
                      <a:pt x="480" y="47"/>
                      <a:pt x="502" y="64"/>
                    </a:cubicBezTo>
                    <a:cubicBezTo>
                      <a:pt x="513" y="72"/>
                      <a:pt x="523" y="81"/>
                      <a:pt x="533" y="90"/>
                    </a:cubicBezTo>
                    <a:cubicBezTo>
                      <a:pt x="538" y="95"/>
                      <a:pt x="542" y="100"/>
                      <a:pt x="547" y="105"/>
                    </a:cubicBezTo>
                    <a:cubicBezTo>
                      <a:pt x="551" y="110"/>
                      <a:pt x="555" y="114"/>
                      <a:pt x="560" y="119"/>
                    </a:cubicBezTo>
                    <a:cubicBezTo>
                      <a:pt x="563" y="124"/>
                      <a:pt x="567" y="129"/>
                      <a:pt x="570" y="134"/>
                    </a:cubicBezTo>
                    <a:cubicBezTo>
                      <a:pt x="572" y="136"/>
                      <a:pt x="574" y="139"/>
                      <a:pt x="576" y="141"/>
                    </a:cubicBezTo>
                    <a:cubicBezTo>
                      <a:pt x="578" y="144"/>
                      <a:pt x="578" y="144"/>
                      <a:pt x="578" y="144"/>
                    </a:cubicBezTo>
                    <a:cubicBezTo>
                      <a:pt x="581" y="149"/>
                      <a:pt x="581" y="149"/>
                      <a:pt x="581" y="149"/>
                    </a:cubicBezTo>
                    <a:cubicBezTo>
                      <a:pt x="587" y="159"/>
                      <a:pt x="593" y="169"/>
                      <a:pt x="598" y="179"/>
                    </a:cubicBezTo>
                    <a:cubicBezTo>
                      <a:pt x="608" y="198"/>
                      <a:pt x="615" y="218"/>
                      <a:pt x="620" y="235"/>
                    </a:cubicBezTo>
                    <a:cubicBezTo>
                      <a:pt x="625" y="252"/>
                      <a:pt x="628" y="268"/>
                      <a:pt x="630" y="281"/>
                    </a:cubicBezTo>
                    <a:cubicBezTo>
                      <a:pt x="631" y="287"/>
                      <a:pt x="631" y="293"/>
                      <a:pt x="632" y="298"/>
                    </a:cubicBezTo>
                    <a:cubicBezTo>
                      <a:pt x="632" y="303"/>
                      <a:pt x="632" y="308"/>
                      <a:pt x="633" y="311"/>
                    </a:cubicBezTo>
                    <a:cubicBezTo>
                      <a:pt x="633" y="318"/>
                      <a:pt x="633" y="321"/>
                      <a:pt x="633" y="321"/>
                    </a:cubicBezTo>
                    <a:lnTo>
                      <a:pt x="603" y="3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37" name="Freeform 41132"/>
              <p:cNvSpPr/>
              <p:nvPr/>
            </p:nvSpPr>
            <p:spPr bwMode="auto">
              <a:xfrm>
                <a:off x="4526" y="1127"/>
                <a:ext cx="134" cy="169"/>
              </a:xfrm>
              <a:custGeom>
                <a:avLst/>
                <a:gdLst>
                  <a:gd name="T0" fmla="*/ 52 w 134"/>
                  <a:gd name="T1" fmla="*/ 169 h 169"/>
                  <a:gd name="T2" fmla="*/ 134 w 134"/>
                  <a:gd name="T3" fmla="*/ 12 h 169"/>
                  <a:gd name="T4" fmla="*/ 62 w 134"/>
                  <a:gd name="T5" fmla="*/ 43 h 169"/>
                  <a:gd name="T6" fmla="*/ 0 w 134"/>
                  <a:gd name="T7" fmla="*/ 0 h 169"/>
                  <a:gd name="T8" fmla="*/ 52 w 134"/>
                  <a:gd name="T9" fmla="*/ 169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69">
                    <a:moveTo>
                      <a:pt x="52" y="169"/>
                    </a:moveTo>
                    <a:lnTo>
                      <a:pt x="134" y="12"/>
                    </a:lnTo>
                    <a:lnTo>
                      <a:pt x="62" y="43"/>
                    </a:lnTo>
                    <a:lnTo>
                      <a:pt x="0" y="0"/>
                    </a:lnTo>
                    <a:lnTo>
                      <a:pt x="52"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7233" name="Group 41146"/>
            <p:cNvGrpSpPr/>
            <p:nvPr/>
          </p:nvGrpSpPr>
          <p:grpSpPr bwMode="auto">
            <a:xfrm>
              <a:off x="3438" y="1080"/>
              <a:ext cx="1154" cy="660"/>
              <a:chOff x="3438" y="1080"/>
              <a:chExt cx="1154" cy="660"/>
            </a:xfrm>
          </p:grpSpPr>
          <p:sp>
            <p:nvSpPr>
              <p:cNvPr id="7234" name="Freeform 41133"/>
              <p:cNvSpPr/>
              <p:nvPr/>
            </p:nvSpPr>
            <p:spPr bwMode="auto">
              <a:xfrm>
                <a:off x="3479" y="1195"/>
                <a:ext cx="1113" cy="545"/>
              </a:xfrm>
              <a:custGeom>
                <a:avLst/>
                <a:gdLst>
                  <a:gd name="T0" fmla="*/ 52 w 639"/>
                  <a:gd name="T1" fmla="*/ 17 h 313"/>
                  <a:gd name="T2" fmla="*/ 56 w 639"/>
                  <a:gd name="T3" fmla="*/ 66 h 313"/>
                  <a:gd name="T4" fmla="*/ 108 w 639"/>
                  <a:gd name="T5" fmla="*/ 233 h 313"/>
                  <a:gd name="T6" fmla="*/ 146 w 639"/>
                  <a:gd name="T7" fmla="*/ 294 h 313"/>
                  <a:gd name="T8" fmla="*/ 146 w 639"/>
                  <a:gd name="T9" fmla="*/ 296 h 313"/>
                  <a:gd name="T10" fmla="*/ 148 w 639"/>
                  <a:gd name="T11" fmla="*/ 296 h 313"/>
                  <a:gd name="T12" fmla="*/ 155 w 639"/>
                  <a:gd name="T13" fmla="*/ 306 h 313"/>
                  <a:gd name="T14" fmla="*/ 195 w 639"/>
                  <a:gd name="T15" fmla="*/ 355 h 313"/>
                  <a:gd name="T16" fmla="*/ 244 w 639"/>
                  <a:gd name="T17" fmla="*/ 399 h 313"/>
                  <a:gd name="T18" fmla="*/ 270 w 639"/>
                  <a:gd name="T19" fmla="*/ 420 h 313"/>
                  <a:gd name="T20" fmla="*/ 329 w 639"/>
                  <a:gd name="T21" fmla="*/ 456 h 313"/>
                  <a:gd name="T22" fmla="*/ 362 w 639"/>
                  <a:gd name="T23" fmla="*/ 472 h 313"/>
                  <a:gd name="T24" fmla="*/ 538 w 639"/>
                  <a:gd name="T25" fmla="*/ 519 h 313"/>
                  <a:gd name="T26" fmla="*/ 594 w 639"/>
                  <a:gd name="T27" fmla="*/ 521 h 313"/>
                  <a:gd name="T28" fmla="*/ 650 w 639"/>
                  <a:gd name="T29" fmla="*/ 515 h 313"/>
                  <a:gd name="T30" fmla="*/ 820 w 639"/>
                  <a:gd name="T31" fmla="*/ 463 h 313"/>
                  <a:gd name="T32" fmla="*/ 845 w 639"/>
                  <a:gd name="T33" fmla="*/ 451 h 313"/>
                  <a:gd name="T34" fmla="*/ 880 w 639"/>
                  <a:gd name="T35" fmla="*/ 428 h 313"/>
                  <a:gd name="T36" fmla="*/ 934 w 639"/>
                  <a:gd name="T37" fmla="*/ 388 h 313"/>
                  <a:gd name="T38" fmla="*/ 1068 w 639"/>
                  <a:gd name="T39" fmla="*/ 211 h 313"/>
                  <a:gd name="T40" fmla="*/ 1104 w 639"/>
                  <a:gd name="T41" fmla="*/ 110 h 313"/>
                  <a:gd name="T42" fmla="*/ 1113 w 639"/>
                  <a:gd name="T43" fmla="*/ 70 h 313"/>
                  <a:gd name="T44" fmla="*/ 1106 w 639"/>
                  <a:gd name="T45" fmla="*/ 110 h 313"/>
                  <a:gd name="T46" fmla="*/ 1071 w 639"/>
                  <a:gd name="T47" fmla="*/ 214 h 313"/>
                  <a:gd name="T48" fmla="*/ 941 w 639"/>
                  <a:gd name="T49" fmla="*/ 397 h 313"/>
                  <a:gd name="T50" fmla="*/ 859 w 639"/>
                  <a:gd name="T51" fmla="*/ 460 h 313"/>
                  <a:gd name="T52" fmla="*/ 845 w 639"/>
                  <a:gd name="T53" fmla="*/ 468 h 313"/>
                  <a:gd name="T54" fmla="*/ 690 w 639"/>
                  <a:gd name="T55" fmla="*/ 529 h 313"/>
                  <a:gd name="T56" fmla="*/ 615 w 639"/>
                  <a:gd name="T57" fmla="*/ 542 h 313"/>
                  <a:gd name="T58" fmla="*/ 575 w 639"/>
                  <a:gd name="T59" fmla="*/ 543 h 313"/>
                  <a:gd name="T60" fmla="*/ 385 w 639"/>
                  <a:gd name="T61" fmla="*/ 515 h 313"/>
                  <a:gd name="T62" fmla="*/ 331 w 639"/>
                  <a:gd name="T63" fmla="*/ 495 h 313"/>
                  <a:gd name="T64" fmla="*/ 282 w 639"/>
                  <a:gd name="T65" fmla="*/ 468 h 313"/>
                  <a:gd name="T66" fmla="*/ 235 w 639"/>
                  <a:gd name="T67" fmla="*/ 439 h 313"/>
                  <a:gd name="T68" fmla="*/ 193 w 639"/>
                  <a:gd name="T69" fmla="*/ 406 h 313"/>
                  <a:gd name="T70" fmla="*/ 145 w 639"/>
                  <a:gd name="T71" fmla="*/ 355 h 313"/>
                  <a:gd name="T72" fmla="*/ 118 w 639"/>
                  <a:gd name="T73" fmla="*/ 326 h 313"/>
                  <a:gd name="T74" fmla="*/ 113 w 639"/>
                  <a:gd name="T75" fmla="*/ 320 h 313"/>
                  <a:gd name="T76" fmla="*/ 103 w 639"/>
                  <a:gd name="T77" fmla="*/ 305 h 313"/>
                  <a:gd name="T78" fmla="*/ 28 w 639"/>
                  <a:gd name="T79" fmla="*/ 155 h 313"/>
                  <a:gd name="T80" fmla="*/ 3 w 639"/>
                  <a:gd name="T81" fmla="*/ 44 h 313"/>
                  <a:gd name="T82" fmla="*/ 0 w 639"/>
                  <a:gd name="T83" fmla="*/ 2 h 3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9" h="313">
                    <a:moveTo>
                      <a:pt x="29" y="0"/>
                    </a:moveTo>
                    <a:cubicBezTo>
                      <a:pt x="29" y="0"/>
                      <a:pt x="29" y="4"/>
                      <a:pt x="30" y="10"/>
                    </a:cubicBezTo>
                    <a:cubicBezTo>
                      <a:pt x="30" y="14"/>
                      <a:pt x="30" y="18"/>
                      <a:pt x="30" y="22"/>
                    </a:cubicBezTo>
                    <a:cubicBezTo>
                      <a:pt x="31" y="27"/>
                      <a:pt x="31" y="32"/>
                      <a:pt x="32" y="38"/>
                    </a:cubicBezTo>
                    <a:cubicBezTo>
                      <a:pt x="34" y="50"/>
                      <a:pt x="37" y="65"/>
                      <a:pt x="41" y="81"/>
                    </a:cubicBezTo>
                    <a:cubicBezTo>
                      <a:pt x="46" y="97"/>
                      <a:pt x="53" y="115"/>
                      <a:pt x="62" y="134"/>
                    </a:cubicBezTo>
                    <a:cubicBezTo>
                      <a:pt x="67" y="143"/>
                      <a:pt x="73" y="153"/>
                      <a:pt x="79" y="162"/>
                    </a:cubicBezTo>
                    <a:cubicBezTo>
                      <a:pt x="80" y="164"/>
                      <a:pt x="82" y="167"/>
                      <a:pt x="84" y="169"/>
                    </a:cubicBezTo>
                    <a:cubicBezTo>
                      <a:pt x="84" y="170"/>
                      <a:pt x="84" y="170"/>
                      <a:pt x="84" y="170"/>
                    </a:cubicBezTo>
                    <a:cubicBezTo>
                      <a:pt x="84" y="169"/>
                      <a:pt x="84" y="170"/>
                      <a:pt x="84" y="170"/>
                    </a:cubicBezTo>
                    <a:cubicBezTo>
                      <a:pt x="84" y="170"/>
                      <a:pt x="84" y="170"/>
                      <a:pt x="84" y="170"/>
                    </a:cubicBezTo>
                    <a:cubicBezTo>
                      <a:pt x="85" y="170"/>
                      <a:pt x="85" y="170"/>
                      <a:pt x="85" y="170"/>
                    </a:cubicBezTo>
                    <a:cubicBezTo>
                      <a:pt x="86" y="172"/>
                      <a:pt x="86" y="172"/>
                      <a:pt x="86" y="172"/>
                    </a:cubicBezTo>
                    <a:cubicBezTo>
                      <a:pt x="89" y="176"/>
                      <a:pt x="89" y="176"/>
                      <a:pt x="89" y="176"/>
                    </a:cubicBezTo>
                    <a:cubicBezTo>
                      <a:pt x="93" y="180"/>
                      <a:pt x="96" y="185"/>
                      <a:pt x="100" y="190"/>
                    </a:cubicBezTo>
                    <a:cubicBezTo>
                      <a:pt x="104" y="195"/>
                      <a:pt x="108" y="199"/>
                      <a:pt x="112" y="204"/>
                    </a:cubicBezTo>
                    <a:cubicBezTo>
                      <a:pt x="117" y="208"/>
                      <a:pt x="121" y="213"/>
                      <a:pt x="125" y="217"/>
                    </a:cubicBezTo>
                    <a:cubicBezTo>
                      <a:pt x="130" y="221"/>
                      <a:pt x="135" y="225"/>
                      <a:pt x="140" y="229"/>
                    </a:cubicBezTo>
                    <a:cubicBezTo>
                      <a:pt x="142" y="231"/>
                      <a:pt x="145" y="234"/>
                      <a:pt x="147" y="236"/>
                    </a:cubicBezTo>
                    <a:cubicBezTo>
                      <a:pt x="150" y="238"/>
                      <a:pt x="153" y="239"/>
                      <a:pt x="155" y="241"/>
                    </a:cubicBezTo>
                    <a:cubicBezTo>
                      <a:pt x="161" y="245"/>
                      <a:pt x="166" y="249"/>
                      <a:pt x="172" y="253"/>
                    </a:cubicBezTo>
                    <a:cubicBezTo>
                      <a:pt x="178" y="256"/>
                      <a:pt x="183" y="259"/>
                      <a:pt x="189" y="262"/>
                    </a:cubicBezTo>
                    <a:cubicBezTo>
                      <a:pt x="192" y="264"/>
                      <a:pt x="195" y="266"/>
                      <a:pt x="198" y="267"/>
                    </a:cubicBezTo>
                    <a:cubicBezTo>
                      <a:pt x="208" y="271"/>
                      <a:pt x="208" y="271"/>
                      <a:pt x="208" y="271"/>
                    </a:cubicBezTo>
                    <a:cubicBezTo>
                      <a:pt x="214" y="274"/>
                      <a:pt x="220" y="277"/>
                      <a:pt x="227" y="280"/>
                    </a:cubicBezTo>
                    <a:cubicBezTo>
                      <a:pt x="253" y="289"/>
                      <a:pt x="281" y="295"/>
                      <a:pt x="309" y="298"/>
                    </a:cubicBezTo>
                    <a:cubicBezTo>
                      <a:pt x="316" y="298"/>
                      <a:pt x="323" y="298"/>
                      <a:pt x="330" y="298"/>
                    </a:cubicBezTo>
                    <a:cubicBezTo>
                      <a:pt x="334" y="298"/>
                      <a:pt x="337" y="299"/>
                      <a:pt x="341" y="299"/>
                    </a:cubicBezTo>
                    <a:cubicBezTo>
                      <a:pt x="352" y="298"/>
                      <a:pt x="352" y="298"/>
                      <a:pt x="352" y="298"/>
                    </a:cubicBezTo>
                    <a:cubicBezTo>
                      <a:pt x="359" y="297"/>
                      <a:pt x="366" y="297"/>
                      <a:pt x="373" y="296"/>
                    </a:cubicBezTo>
                    <a:cubicBezTo>
                      <a:pt x="380" y="295"/>
                      <a:pt x="387" y="294"/>
                      <a:pt x="393" y="293"/>
                    </a:cubicBezTo>
                    <a:cubicBezTo>
                      <a:pt x="421" y="287"/>
                      <a:pt x="447" y="278"/>
                      <a:pt x="471" y="266"/>
                    </a:cubicBezTo>
                    <a:cubicBezTo>
                      <a:pt x="474" y="264"/>
                      <a:pt x="477" y="263"/>
                      <a:pt x="480" y="261"/>
                    </a:cubicBezTo>
                    <a:cubicBezTo>
                      <a:pt x="485" y="259"/>
                      <a:pt x="485" y="259"/>
                      <a:pt x="485" y="259"/>
                    </a:cubicBezTo>
                    <a:cubicBezTo>
                      <a:pt x="489" y="256"/>
                      <a:pt x="489" y="256"/>
                      <a:pt x="489" y="256"/>
                    </a:cubicBezTo>
                    <a:cubicBezTo>
                      <a:pt x="494" y="253"/>
                      <a:pt x="500" y="249"/>
                      <a:pt x="505" y="246"/>
                    </a:cubicBezTo>
                    <a:cubicBezTo>
                      <a:pt x="511" y="243"/>
                      <a:pt x="516" y="239"/>
                      <a:pt x="521" y="235"/>
                    </a:cubicBezTo>
                    <a:cubicBezTo>
                      <a:pt x="526" y="231"/>
                      <a:pt x="531" y="227"/>
                      <a:pt x="536" y="223"/>
                    </a:cubicBezTo>
                    <a:cubicBezTo>
                      <a:pt x="554" y="207"/>
                      <a:pt x="570" y="189"/>
                      <a:pt x="583" y="172"/>
                    </a:cubicBezTo>
                    <a:cubicBezTo>
                      <a:pt x="595" y="155"/>
                      <a:pt x="605" y="137"/>
                      <a:pt x="613" y="121"/>
                    </a:cubicBezTo>
                    <a:cubicBezTo>
                      <a:pt x="621" y="106"/>
                      <a:pt x="626" y="91"/>
                      <a:pt x="629" y="79"/>
                    </a:cubicBezTo>
                    <a:cubicBezTo>
                      <a:pt x="631" y="73"/>
                      <a:pt x="633" y="67"/>
                      <a:pt x="634" y="63"/>
                    </a:cubicBezTo>
                    <a:cubicBezTo>
                      <a:pt x="635" y="58"/>
                      <a:pt x="636" y="54"/>
                      <a:pt x="637" y="50"/>
                    </a:cubicBezTo>
                    <a:cubicBezTo>
                      <a:pt x="638" y="44"/>
                      <a:pt x="639" y="40"/>
                      <a:pt x="639" y="40"/>
                    </a:cubicBezTo>
                    <a:cubicBezTo>
                      <a:pt x="639" y="40"/>
                      <a:pt x="638" y="44"/>
                      <a:pt x="637" y="50"/>
                    </a:cubicBezTo>
                    <a:cubicBezTo>
                      <a:pt x="637" y="54"/>
                      <a:pt x="636" y="58"/>
                      <a:pt x="635" y="63"/>
                    </a:cubicBezTo>
                    <a:cubicBezTo>
                      <a:pt x="634" y="68"/>
                      <a:pt x="632" y="73"/>
                      <a:pt x="631" y="79"/>
                    </a:cubicBezTo>
                    <a:cubicBezTo>
                      <a:pt x="627" y="92"/>
                      <a:pt x="623" y="106"/>
                      <a:pt x="615" y="123"/>
                    </a:cubicBezTo>
                    <a:cubicBezTo>
                      <a:pt x="608" y="139"/>
                      <a:pt x="599" y="157"/>
                      <a:pt x="586" y="175"/>
                    </a:cubicBezTo>
                    <a:cubicBezTo>
                      <a:pt x="574" y="193"/>
                      <a:pt x="559" y="211"/>
                      <a:pt x="540" y="228"/>
                    </a:cubicBezTo>
                    <a:cubicBezTo>
                      <a:pt x="530" y="237"/>
                      <a:pt x="521" y="245"/>
                      <a:pt x="510" y="253"/>
                    </a:cubicBezTo>
                    <a:cubicBezTo>
                      <a:pt x="504" y="256"/>
                      <a:pt x="499" y="260"/>
                      <a:pt x="493" y="264"/>
                    </a:cubicBezTo>
                    <a:cubicBezTo>
                      <a:pt x="489" y="267"/>
                      <a:pt x="489" y="267"/>
                      <a:pt x="489" y="267"/>
                    </a:cubicBezTo>
                    <a:cubicBezTo>
                      <a:pt x="485" y="269"/>
                      <a:pt x="485" y="269"/>
                      <a:pt x="485" y="269"/>
                    </a:cubicBezTo>
                    <a:cubicBezTo>
                      <a:pt x="481" y="271"/>
                      <a:pt x="478" y="272"/>
                      <a:pt x="475" y="274"/>
                    </a:cubicBezTo>
                    <a:cubicBezTo>
                      <a:pt x="451" y="288"/>
                      <a:pt x="424" y="297"/>
                      <a:pt x="396" y="304"/>
                    </a:cubicBezTo>
                    <a:cubicBezTo>
                      <a:pt x="389" y="306"/>
                      <a:pt x="382" y="307"/>
                      <a:pt x="374" y="309"/>
                    </a:cubicBezTo>
                    <a:cubicBezTo>
                      <a:pt x="367" y="310"/>
                      <a:pt x="360" y="310"/>
                      <a:pt x="353" y="311"/>
                    </a:cubicBezTo>
                    <a:cubicBezTo>
                      <a:pt x="342" y="312"/>
                      <a:pt x="342" y="312"/>
                      <a:pt x="342" y="312"/>
                    </a:cubicBezTo>
                    <a:cubicBezTo>
                      <a:pt x="338" y="313"/>
                      <a:pt x="334" y="312"/>
                      <a:pt x="330" y="312"/>
                    </a:cubicBezTo>
                    <a:cubicBezTo>
                      <a:pt x="323" y="312"/>
                      <a:pt x="316" y="313"/>
                      <a:pt x="308" y="312"/>
                    </a:cubicBezTo>
                    <a:cubicBezTo>
                      <a:pt x="278" y="311"/>
                      <a:pt x="249" y="305"/>
                      <a:pt x="221" y="296"/>
                    </a:cubicBezTo>
                    <a:cubicBezTo>
                      <a:pt x="214" y="294"/>
                      <a:pt x="207" y="291"/>
                      <a:pt x="201" y="288"/>
                    </a:cubicBezTo>
                    <a:cubicBezTo>
                      <a:pt x="190" y="284"/>
                      <a:pt x="190" y="284"/>
                      <a:pt x="190" y="284"/>
                    </a:cubicBezTo>
                    <a:cubicBezTo>
                      <a:pt x="187" y="283"/>
                      <a:pt x="184" y="281"/>
                      <a:pt x="181" y="279"/>
                    </a:cubicBezTo>
                    <a:cubicBezTo>
                      <a:pt x="174" y="276"/>
                      <a:pt x="168" y="273"/>
                      <a:pt x="162" y="269"/>
                    </a:cubicBezTo>
                    <a:cubicBezTo>
                      <a:pt x="156" y="265"/>
                      <a:pt x="150" y="262"/>
                      <a:pt x="144" y="258"/>
                    </a:cubicBezTo>
                    <a:cubicBezTo>
                      <a:pt x="141" y="256"/>
                      <a:pt x="138" y="254"/>
                      <a:pt x="135" y="252"/>
                    </a:cubicBezTo>
                    <a:cubicBezTo>
                      <a:pt x="132" y="250"/>
                      <a:pt x="130" y="248"/>
                      <a:pt x="127" y="246"/>
                    </a:cubicBezTo>
                    <a:cubicBezTo>
                      <a:pt x="122" y="241"/>
                      <a:pt x="116" y="237"/>
                      <a:pt x="111" y="233"/>
                    </a:cubicBezTo>
                    <a:cubicBezTo>
                      <a:pt x="106" y="228"/>
                      <a:pt x="101" y="223"/>
                      <a:pt x="96" y="219"/>
                    </a:cubicBezTo>
                    <a:cubicBezTo>
                      <a:pt x="91" y="214"/>
                      <a:pt x="86" y="209"/>
                      <a:pt x="83" y="204"/>
                    </a:cubicBezTo>
                    <a:cubicBezTo>
                      <a:pt x="79" y="200"/>
                      <a:pt x="75" y="195"/>
                      <a:pt x="71" y="190"/>
                    </a:cubicBezTo>
                    <a:cubicBezTo>
                      <a:pt x="68" y="187"/>
                      <a:pt x="68" y="187"/>
                      <a:pt x="68" y="187"/>
                    </a:cubicBezTo>
                    <a:cubicBezTo>
                      <a:pt x="66" y="185"/>
                      <a:pt x="66" y="185"/>
                      <a:pt x="66" y="185"/>
                    </a:cubicBezTo>
                    <a:cubicBezTo>
                      <a:pt x="65" y="184"/>
                      <a:pt x="65" y="184"/>
                      <a:pt x="65" y="184"/>
                    </a:cubicBezTo>
                    <a:cubicBezTo>
                      <a:pt x="65" y="183"/>
                      <a:pt x="65" y="183"/>
                      <a:pt x="65" y="183"/>
                    </a:cubicBezTo>
                    <a:cubicBezTo>
                      <a:pt x="63" y="180"/>
                      <a:pt x="61" y="178"/>
                      <a:pt x="59" y="175"/>
                    </a:cubicBezTo>
                    <a:cubicBezTo>
                      <a:pt x="52" y="165"/>
                      <a:pt x="46" y="155"/>
                      <a:pt x="40" y="146"/>
                    </a:cubicBezTo>
                    <a:cubicBezTo>
                      <a:pt x="29" y="126"/>
                      <a:pt x="22" y="106"/>
                      <a:pt x="16" y="89"/>
                    </a:cubicBezTo>
                    <a:cubicBezTo>
                      <a:pt x="10" y="71"/>
                      <a:pt x="6" y="56"/>
                      <a:pt x="4" y="43"/>
                    </a:cubicBezTo>
                    <a:cubicBezTo>
                      <a:pt x="3" y="36"/>
                      <a:pt x="2" y="30"/>
                      <a:pt x="2" y="25"/>
                    </a:cubicBezTo>
                    <a:cubicBezTo>
                      <a:pt x="1" y="20"/>
                      <a:pt x="1" y="15"/>
                      <a:pt x="0" y="12"/>
                    </a:cubicBezTo>
                    <a:cubicBezTo>
                      <a:pt x="0" y="5"/>
                      <a:pt x="0" y="1"/>
                      <a:pt x="0" y="1"/>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35" name="Freeform 41134"/>
              <p:cNvSpPr/>
              <p:nvPr/>
            </p:nvSpPr>
            <p:spPr bwMode="auto">
              <a:xfrm>
                <a:off x="3438" y="1080"/>
                <a:ext cx="132" cy="167"/>
              </a:xfrm>
              <a:custGeom>
                <a:avLst/>
                <a:gdLst>
                  <a:gd name="T0" fmla="*/ 76 w 132"/>
                  <a:gd name="T1" fmla="*/ 0 h 167"/>
                  <a:gd name="T2" fmla="*/ 0 w 132"/>
                  <a:gd name="T3" fmla="*/ 160 h 167"/>
                  <a:gd name="T4" fmla="*/ 68 w 132"/>
                  <a:gd name="T5" fmla="*/ 125 h 167"/>
                  <a:gd name="T6" fmla="*/ 132 w 132"/>
                  <a:gd name="T7" fmla="*/ 167 h 167"/>
                  <a:gd name="T8" fmla="*/ 76 w 132"/>
                  <a:gd name="T9" fmla="*/ 0 h 1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67">
                    <a:moveTo>
                      <a:pt x="76" y="0"/>
                    </a:moveTo>
                    <a:lnTo>
                      <a:pt x="0" y="160"/>
                    </a:lnTo>
                    <a:lnTo>
                      <a:pt x="68" y="125"/>
                    </a:lnTo>
                    <a:lnTo>
                      <a:pt x="132" y="167"/>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43192" name="Group 41144"/>
          <p:cNvGrpSpPr/>
          <p:nvPr/>
        </p:nvGrpSpPr>
        <p:grpSpPr bwMode="auto">
          <a:xfrm>
            <a:off x="6081184" y="2735793"/>
            <a:ext cx="1236133" cy="675217"/>
            <a:chOff x="2875" y="1177"/>
            <a:chExt cx="584" cy="319"/>
          </a:xfrm>
        </p:grpSpPr>
        <p:sp>
          <p:nvSpPr>
            <p:cNvPr id="7230" name="Freeform 41137"/>
            <p:cNvSpPr/>
            <p:nvPr/>
          </p:nvSpPr>
          <p:spPr bwMode="auto">
            <a:xfrm>
              <a:off x="2875" y="1177"/>
              <a:ext cx="443" cy="319"/>
            </a:xfrm>
            <a:custGeom>
              <a:avLst/>
              <a:gdLst>
                <a:gd name="T0" fmla="*/ 443 w 254"/>
                <a:gd name="T1" fmla="*/ 64 h 183"/>
                <a:gd name="T2" fmla="*/ 431 w 254"/>
                <a:gd name="T3" fmla="*/ 51 h 183"/>
                <a:gd name="T4" fmla="*/ 403 w 254"/>
                <a:gd name="T5" fmla="*/ 24 h 183"/>
                <a:gd name="T6" fmla="*/ 366 w 254"/>
                <a:gd name="T7" fmla="*/ 7 h 183"/>
                <a:gd name="T8" fmla="*/ 324 w 254"/>
                <a:gd name="T9" fmla="*/ 0 h 183"/>
                <a:gd name="T10" fmla="*/ 281 w 254"/>
                <a:gd name="T11" fmla="*/ 5 h 183"/>
                <a:gd name="T12" fmla="*/ 242 w 254"/>
                <a:gd name="T13" fmla="*/ 21 h 183"/>
                <a:gd name="T14" fmla="*/ 211 w 254"/>
                <a:gd name="T15" fmla="*/ 47 h 183"/>
                <a:gd name="T16" fmla="*/ 199 w 254"/>
                <a:gd name="T17" fmla="*/ 61 h 183"/>
                <a:gd name="T18" fmla="*/ 190 w 254"/>
                <a:gd name="T19" fmla="*/ 77 h 183"/>
                <a:gd name="T20" fmla="*/ 185 w 254"/>
                <a:gd name="T21" fmla="*/ 84 h 183"/>
                <a:gd name="T22" fmla="*/ 169 w 254"/>
                <a:gd name="T23" fmla="*/ 82 h 183"/>
                <a:gd name="T24" fmla="*/ 82 w 254"/>
                <a:gd name="T25" fmla="*/ 139 h 183"/>
                <a:gd name="T26" fmla="*/ 5 w 254"/>
                <a:gd name="T27" fmla="*/ 199 h 183"/>
                <a:gd name="T28" fmla="*/ 0 w 254"/>
                <a:gd name="T29" fmla="*/ 228 h 183"/>
                <a:gd name="T30" fmla="*/ 91 w 254"/>
                <a:gd name="T31" fmla="*/ 319 h 183"/>
                <a:gd name="T32" fmla="*/ 101 w 254"/>
                <a:gd name="T33" fmla="*/ 317 h 183"/>
                <a:gd name="T34" fmla="*/ 112 w 254"/>
                <a:gd name="T35" fmla="*/ 319 h 183"/>
                <a:gd name="T36" fmla="*/ 190 w 254"/>
                <a:gd name="T37" fmla="*/ 319 h 183"/>
                <a:gd name="T38" fmla="*/ 443 w 254"/>
                <a:gd name="T39" fmla="*/ 66 h 183"/>
                <a:gd name="T40" fmla="*/ 443 w 254"/>
                <a:gd name="T41" fmla="*/ 64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4" h="183">
                  <a:moveTo>
                    <a:pt x="254" y="37"/>
                  </a:moveTo>
                  <a:cubicBezTo>
                    <a:pt x="252" y="35"/>
                    <a:pt x="250" y="32"/>
                    <a:pt x="247" y="29"/>
                  </a:cubicBezTo>
                  <a:cubicBezTo>
                    <a:pt x="243" y="24"/>
                    <a:pt x="237" y="19"/>
                    <a:pt x="231" y="14"/>
                  </a:cubicBezTo>
                  <a:cubicBezTo>
                    <a:pt x="225" y="10"/>
                    <a:pt x="218" y="7"/>
                    <a:pt x="210" y="4"/>
                  </a:cubicBezTo>
                  <a:cubicBezTo>
                    <a:pt x="202" y="1"/>
                    <a:pt x="193" y="0"/>
                    <a:pt x="186" y="0"/>
                  </a:cubicBezTo>
                  <a:cubicBezTo>
                    <a:pt x="177" y="0"/>
                    <a:pt x="169" y="1"/>
                    <a:pt x="161" y="3"/>
                  </a:cubicBezTo>
                  <a:cubicBezTo>
                    <a:pt x="153" y="5"/>
                    <a:pt x="145" y="8"/>
                    <a:pt x="139" y="12"/>
                  </a:cubicBezTo>
                  <a:cubicBezTo>
                    <a:pt x="132" y="17"/>
                    <a:pt x="126" y="22"/>
                    <a:pt x="121" y="27"/>
                  </a:cubicBezTo>
                  <a:cubicBezTo>
                    <a:pt x="118" y="30"/>
                    <a:pt x="116" y="32"/>
                    <a:pt x="114" y="35"/>
                  </a:cubicBezTo>
                  <a:cubicBezTo>
                    <a:pt x="112" y="38"/>
                    <a:pt x="110" y="41"/>
                    <a:pt x="109" y="44"/>
                  </a:cubicBezTo>
                  <a:cubicBezTo>
                    <a:pt x="108" y="45"/>
                    <a:pt x="107" y="47"/>
                    <a:pt x="106" y="48"/>
                  </a:cubicBezTo>
                  <a:cubicBezTo>
                    <a:pt x="103" y="48"/>
                    <a:pt x="100" y="47"/>
                    <a:pt x="97" y="47"/>
                  </a:cubicBezTo>
                  <a:cubicBezTo>
                    <a:pt x="74" y="47"/>
                    <a:pt x="55" y="61"/>
                    <a:pt x="47" y="80"/>
                  </a:cubicBezTo>
                  <a:cubicBezTo>
                    <a:pt x="26" y="82"/>
                    <a:pt x="9" y="96"/>
                    <a:pt x="3" y="114"/>
                  </a:cubicBezTo>
                  <a:cubicBezTo>
                    <a:pt x="1" y="120"/>
                    <a:pt x="0" y="125"/>
                    <a:pt x="0" y="131"/>
                  </a:cubicBezTo>
                  <a:cubicBezTo>
                    <a:pt x="0" y="160"/>
                    <a:pt x="23" y="183"/>
                    <a:pt x="52" y="183"/>
                  </a:cubicBezTo>
                  <a:cubicBezTo>
                    <a:pt x="54" y="183"/>
                    <a:pt x="56" y="182"/>
                    <a:pt x="58" y="182"/>
                  </a:cubicBezTo>
                  <a:cubicBezTo>
                    <a:pt x="60" y="182"/>
                    <a:pt x="62" y="183"/>
                    <a:pt x="64" y="183"/>
                  </a:cubicBezTo>
                  <a:cubicBezTo>
                    <a:pt x="109" y="183"/>
                    <a:pt x="109" y="183"/>
                    <a:pt x="109" y="183"/>
                  </a:cubicBezTo>
                  <a:cubicBezTo>
                    <a:pt x="254" y="38"/>
                    <a:pt x="254" y="38"/>
                    <a:pt x="254" y="38"/>
                  </a:cubicBezTo>
                  <a:lnTo>
                    <a:pt x="254" y="37"/>
                  </a:lnTo>
                  <a:close/>
                </a:path>
              </a:pathLst>
            </a:custGeom>
            <a:solidFill>
              <a:srgbClr val="FFF1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31" name="Freeform 41138"/>
            <p:cNvSpPr/>
            <p:nvPr/>
          </p:nvSpPr>
          <p:spPr bwMode="auto">
            <a:xfrm>
              <a:off x="3065" y="1242"/>
              <a:ext cx="394" cy="252"/>
            </a:xfrm>
            <a:custGeom>
              <a:avLst/>
              <a:gdLst>
                <a:gd name="T0" fmla="*/ 392 w 226"/>
                <a:gd name="T1" fmla="*/ 132 h 145"/>
                <a:gd name="T2" fmla="*/ 274 w 226"/>
                <a:gd name="T3" fmla="*/ 14 h 145"/>
                <a:gd name="T4" fmla="*/ 262 w 226"/>
                <a:gd name="T5" fmla="*/ 16 h 145"/>
                <a:gd name="T6" fmla="*/ 260 w 226"/>
                <a:gd name="T7" fmla="*/ 14 h 145"/>
                <a:gd name="T8" fmla="*/ 253 w 226"/>
                <a:gd name="T9" fmla="*/ 0 h 145"/>
                <a:gd name="T10" fmla="*/ 0 w 226"/>
                <a:gd name="T11" fmla="*/ 252 h 145"/>
                <a:gd name="T12" fmla="*/ 277 w 226"/>
                <a:gd name="T13" fmla="*/ 252 h 145"/>
                <a:gd name="T14" fmla="*/ 286 w 226"/>
                <a:gd name="T15" fmla="*/ 250 h 145"/>
                <a:gd name="T16" fmla="*/ 394 w 226"/>
                <a:gd name="T17" fmla="*/ 134 h 145"/>
                <a:gd name="T18" fmla="*/ 392 w 226"/>
                <a:gd name="T19" fmla="*/ 132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6" h="145">
                  <a:moveTo>
                    <a:pt x="225" y="76"/>
                  </a:moveTo>
                  <a:cubicBezTo>
                    <a:pt x="225" y="39"/>
                    <a:pt x="195" y="8"/>
                    <a:pt x="157" y="8"/>
                  </a:cubicBezTo>
                  <a:cubicBezTo>
                    <a:pt x="155" y="8"/>
                    <a:pt x="152" y="9"/>
                    <a:pt x="150" y="9"/>
                  </a:cubicBezTo>
                  <a:cubicBezTo>
                    <a:pt x="150" y="8"/>
                    <a:pt x="150" y="8"/>
                    <a:pt x="149" y="8"/>
                  </a:cubicBezTo>
                  <a:cubicBezTo>
                    <a:pt x="148" y="5"/>
                    <a:pt x="147" y="3"/>
                    <a:pt x="145" y="0"/>
                  </a:cubicBezTo>
                  <a:cubicBezTo>
                    <a:pt x="0" y="145"/>
                    <a:pt x="0" y="145"/>
                    <a:pt x="0" y="145"/>
                  </a:cubicBezTo>
                  <a:cubicBezTo>
                    <a:pt x="159" y="145"/>
                    <a:pt x="159" y="145"/>
                    <a:pt x="159" y="145"/>
                  </a:cubicBezTo>
                  <a:cubicBezTo>
                    <a:pt x="161" y="145"/>
                    <a:pt x="162" y="145"/>
                    <a:pt x="164" y="144"/>
                  </a:cubicBezTo>
                  <a:cubicBezTo>
                    <a:pt x="198" y="141"/>
                    <a:pt x="226" y="112"/>
                    <a:pt x="226" y="77"/>
                  </a:cubicBezTo>
                  <a:lnTo>
                    <a:pt x="225" y="76"/>
                  </a:lnTo>
                  <a:close/>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43205" name="Group 41157"/>
          <p:cNvGrpSpPr/>
          <p:nvPr/>
        </p:nvGrpSpPr>
        <p:grpSpPr bwMode="auto">
          <a:xfrm>
            <a:off x="7272867" y="1812926"/>
            <a:ext cx="1612900" cy="878417"/>
            <a:chOff x="3438" y="741"/>
            <a:chExt cx="762" cy="415"/>
          </a:xfrm>
        </p:grpSpPr>
        <p:grpSp>
          <p:nvGrpSpPr>
            <p:cNvPr id="7226" name="Group 41141"/>
            <p:cNvGrpSpPr/>
            <p:nvPr/>
          </p:nvGrpSpPr>
          <p:grpSpPr bwMode="auto">
            <a:xfrm>
              <a:off x="3438" y="741"/>
              <a:ext cx="762" cy="415"/>
              <a:chOff x="3438" y="741"/>
              <a:chExt cx="762" cy="415"/>
            </a:xfrm>
          </p:grpSpPr>
          <p:sp>
            <p:nvSpPr>
              <p:cNvPr id="7228" name="Freeform 41135"/>
              <p:cNvSpPr/>
              <p:nvPr/>
            </p:nvSpPr>
            <p:spPr bwMode="auto">
              <a:xfrm>
                <a:off x="3438" y="741"/>
                <a:ext cx="754" cy="259"/>
              </a:xfrm>
              <a:custGeom>
                <a:avLst/>
                <a:gdLst>
                  <a:gd name="T0" fmla="*/ 656 w 433"/>
                  <a:gd name="T1" fmla="*/ 183 h 149"/>
                  <a:gd name="T2" fmla="*/ 542 w 433"/>
                  <a:gd name="T3" fmla="*/ 110 h 149"/>
                  <a:gd name="T4" fmla="*/ 519 w 433"/>
                  <a:gd name="T5" fmla="*/ 111 h 149"/>
                  <a:gd name="T6" fmla="*/ 514 w 433"/>
                  <a:gd name="T7" fmla="*/ 99 h 149"/>
                  <a:gd name="T8" fmla="*/ 502 w 433"/>
                  <a:gd name="T9" fmla="*/ 80 h 149"/>
                  <a:gd name="T10" fmla="*/ 486 w 433"/>
                  <a:gd name="T11" fmla="*/ 63 h 149"/>
                  <a:gd name="T12" fmla="*/ 446 w 433"/>
                  <a:gd name="T13" fmla="*/ 30 h 149"/>
                  <a:gd name="T14" fmla="*/ 395 w 433"/>
                  <a:gd name="T15" fmla="*/ 7 h 149"/>
                  <a:gd name="T16" fmla="*/ 338 w 433"/>
                  <a:gd name="T17" fmla="*/ 0 h 149"/>
                  <a:gd name="T18" fmla="*/ 284 w 433"/>
                  <a:gd name="T19" fmla="*/ 9 h 149"/>
                  <a:gd name="T20" fmla="*/ 235 w 433"/>
                  <a:gd name="T21" fmla="*/ 33 h 149"/>
                  <a:gd name="T22" fmla="*/ 199 w 433"/>
                  <a:gd name="T23" fmla="*/ 68 h 149"/>
                  <a:gd name="T24" fmla="*/ 185 w 433"/>
                  <a:gd name="T25" fmla="*/ 85 h 149"/>
                  <a:gd name="T26" fmla="*/ 172 w 433"/>
                  <a:gd name="T27" fmla="*/ 104 h 149"/>
                  <a:gd name="T28" fmla="*/ 171 w 433"/>
                  <a:gd name="T29" fmla="*/ 108 h 149"/>
                  <a:gd name="T30" fmla="*/ 155 w 433"/>
                  <a:gd name="T31" fmla="*/ 106 h 149"/>
                  <a:gd name="T32" fmla="*/ 0 w 433"/>
                  <a:gd name="T33" fmla="*/ 259 h 149"/>
                  <a:gd name="T34" fmla="*/ 754 w 433"/>
                  <a:gd name="T35" fmla="*/ 259 h 149"/>
                  <a:gd name="T36" fmla="*/ 656 w 433"/>
                  <a:gd name="T37" fmla="*/ 18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3" h="149">
                    <a:moveTo>
                      <a:pt x="377" y="105"/>
                    </a:moveTo>
                    <a:cubicBezTo>
                      <a:pt x="366" y="80"/>
                      <a:pt x="340" y="63"/>
                      <a:pt x="311" y="63"/>
                    </a:cubicBezTo>
                    <a:cubicBezTo>
                      <a:pt x="307" y="63"/>
                      <a:pt x="302" y="63"/>
                      <a:pt x="298" y="64"/>
                    </a:cubicBezTo>
                    <a:cubicBezTo>
                      <a:pt x="297" y="62"/>
                      <a:pt x="296" y="59"/>
                      <a:pt x="295" y="57"/>
                    </a:cubicBezTo>
                    <a:cubicBezTo>
                      <a:pt x="293" y="54"/>
                      <a:pt x="291" y="50"/>
                      <a:pt x="288" y="46"/>
                    </a:cubicBezTo>
                    <a:cubicBezTo>
                      <a:pt x="285" y="43"/>
                      <a:pt x="283" y="39"/>
                      <a:pt x="279" y="36"/>
                    </a:cubicBezTo>
                    <a:cubicBezTo>
                      <a:pt x="273" y="28"/>
                      <a:pt x="265" y="22"/>
                      <a:pt x="256" y="17"/>
                    </a:cubicBezTo>
                    <a:cubicBezTo>
                      <a:pt x="247" y="11"/>
                      <a:pt x="237" y="7"/>
                      <a:pt x="227" y="4"/>
                    </a:cubicBezTo>
                    <a:cubicBezTo>
                      <a:pt x="216" y="1"/>
                      <a:pt x="206" y="0"/>
                      <a:pt x="194" y="0"/>
                    </a:cubicBezTo>
                    <a:cubicBezTo>
                      <a:pt x="184" y="0"/>
                      <a:pt x="173" y="2"/>
                      <a:pt x="163" y="5"/>
                    </a:cubicBezTo>
                    <a:cubicBezTo>
                      <a:pt x="153" y="9"/>
                      <a:pt x="143" y="13"/>
                      <a:pt x="135" y="19"/>
                    </a:cubicBezTo>
                    <a:cubicBezTo>
                      <a:pt x="127" y="25"/>
                      <a:pt x="119" y="31"/>
                      <a:pt x="114" y="39"/>
                    </a:cubicBezTo>
                    <a:cubicBezTo>
                      <a:pt x="110" y="42"/>
                      <a:pt x="108" y="46"/>
                      <a:pt x="106" y="49"/>
                    </a:cubicBezTo>
                    <a:cubicBezTo>
                      <a:pt x="103" y="53"/>
                      <a:pt x="101" y="57"/>
                      <a:pt x="99" y="60"/>
                    </a:cubicBezTo>
                    <a:cubicBezTo>
                      <a:pt x="99" y="61"/>
                      <a:pt x="99" y="61"/>
                      <a:pt x="98" y="62"/>
                    </a:cubicBezTo>
                    <a:cubicBezTo>
                      <a:pt x="95" y="61"/>
                      <a:pt x="92" y="61"/>
                      <a:pt x="89" y="61"/>
                    </a:cubicBezTo>
                    <a:cubicBezTo>
                      <a:pt x="40" y="61"/>
                      <a:pt x="1" y="100"/>
                      <a:pt x="0" y="149"/>
                    </a:cubicBezTo>
                    <a:cubicBezTo>
                      <a:pt x="433" y="149"/>
                      <a:pt x="433" y="149"/>
                      <a:pt x="433" y="149"/>
                    </a:cubicBezTo>
                    <a:cubicBezTo>
                      <a:pt x="425" y="125"/>
                      <a:pt x="403" y="107"/>
                      <a:pt x="377" y="10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29" name="Freeform 41136"/>
              <p:cNvSpPr/>
              <p:nvPr/>
            </p:nvSpPr>
            <p:spPr bwMode="auto">
              <a:xfrm>
                <a:off x="3438" y="998"/>
                <a:ext cx="762" cy="158"/>
              </a:xfrm>
              <a:custGeom>
                <a:avLst/>
                <a:gdLst>
                  <a:gd name="T0" fmla="*/ 0 w 438"/>
                  <a:gd name="T1" fmla="*/ 0 h 91"/>
                  <a:gd name="T2" fmla="*/ 0 w 438"/>
                  <a:gd name="T3" fmla="*/ 2 h 91"/>
                  <a:gd name="T4" fmla="*/ 141 w 438"/>
                  <a:gd name="T5" fmla="*/ 156 h 91"/>
                  <a:gd name="T6" fmla="*/ 150 w 438"/>
                  <a:gd name="T7" fmla="*/ 158 h 91"/>
                  <a:gd name="T8" fmla="*/ 616 w 438"/>
                  <a:gd name="T9" fmla="*/ 158 h 91"/>
                  <a:gd name="T10" fmla="*/ 628 w 438"/>
                  <a:gd name="T11" fmla="*/ 156 h 91"/>
                  <a:gd name="T12" fmla="*/ 644 w 438"/>
                  <a:gd name="T13" fmla="*/ 158 h 91"/>
                  <a:gd name="T14" fmla="*/ 762 w 438"/>
                  <a:gd name="T15" fmla="*/ 40 h 91"/>
                  <a:gd name="T16" fmla="*/ 753 w 438"/>
                  <a:gd name="T17" fmla="*/ 0 h 91"/>
                  <a:gd name="T18" fmla="*/ 0 w 438"/>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8" h="91">
                    <a:moveTo>
                      <a:pt x="0" y="0"/>
                    </a:moveTo>
                    <a:cubicBezTo>
                      <a:pt x="0" y="0"/>
                      <a:pt x="0" y="1"/>
                      <a:pt x="0" y="1"/>
                    </a:cubicBezTo>
                    <a:cubicBezTo>
                      <a:pt x="0" y="48"/>
                      <a:pt x="35" y="86"/>
                      <a:pt x="81" y="90"/>
                    </a:cubicBezTo>
                    <a:cubicBezTo>
                      <a:pt x="83" y="90"/>
                      <a:pt x="85" y="91"/>
                      <a:pt x="86" y="91"/>
                    </a:cubicBezTo>
                    <a:cubicBezTo>
                      <a:pt x="354" y="91"/>
                      <a:pt x="354" y="91"/>
                      <a:pt x="354" y="91"/>
                    </a:cubicBezTo>
                    <a:cubicBezTo>
                      <a:pt x="357" y="91"/>
                      <a:pt x="359" y="90"/>
                      <a:pt x="361" y="90"/>
                    </a:cubicBezTo>
                    <a:cubicBezTo>
                      <a:pt x="364" y="90"/>
                      <a:pt x="367" y="91"/>
                      <a:pt x="370" y="91"/>
                    </a:cubicBezTo>
                    <a:cubicBezTo>
                      <a:pt x="407" y="91"/>
                      <a:pt x="438" y="60"/>
                      <a:pt x="438" y="23"/>
                    </a:cubicBezTo>
                    <a:cubicBezTo>
                      <a:pt x="438" y="15"/>
                      <a:pt x="436" y="7"/>
                      <a:pt x="433" y="0"/>
                    </a:cubicBez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7227" name="Freeform 41139"/>
            <p:cNvSpPr>
              <a:spLocks noEditPoints="1"/>
            </p:cNvSpPr>
            <p:nvPr/>
          </p:nvSpPr>
          <p:spPr bwMode="auto">
            <a:xfrm>
              <a:off x="3657" y="845"/>
              <a:ext cx="206" cy="205"/>
            </a:xfrm>
            <a:custGeom>
              <a:avLst/>
              <a:gdLst>
                <a:gd name="T0" fmla="*/ 103 w 118"/>
                <a:gd name="T1" fmla="*/ 50 h 118"/>
                <a:gd name="T2" fmla="*/ 124 w 118"/>
                <a:gd name="T3" fmla="*/ 56 h 118"/>
                <a:gd name="T4" fmla="*/ 140 w 118"/>
                <a:gd name="T5" fmla="*/ 66 h 118"/>
                <a:gd name="T6" fmla="*/ 150 w 118"/>
                <a:gd name="T7" fmla="*/ 82 h 118"/>
                <a:gd name="T8" fmla="*/ 155 w 118"/>
                <a:gd name="T9" fmla="*/ 103 h 118"/>
                <a:gd name="T10" fmla="*/ 155 w 118"/>
                <a:gd name="T11" fmla="*/ 134 h 118"/>
                <a:gd name="T12" fmla="*/ 180 w 118"/>
                <a:gd name="T13" fmla="*/ 134 h 118"/>
                <a:gd name="T14" fmla="*/ 185 w 118"/>
                <a:gd name="T15" fmla="*/ 103 h 118"/>
                <a:gd name="T16" fmla="*/ 180 w 118"/>
                <a:gd name="T17" fmla="*/ 69 h 118"/>
                <a:gd name="T18" fmla="*/ 162 w 118"/>
                <a:gd name="T19" fmla="*/ 43 h 118"/>
                <a:gd name="T20" fmla="*/ 136 w 118"/>
                <a:gd name="T21" fmla="*/ 26 h 118"/>
                <a:gd name="T22" fmla="*/ 103 w 118"/>
                <a:gd name="T23" fmla="*/ 19 h 118"/>
                <a:gd name="T24" fmla="*/ 72 w 118"/>
                <a:gd name="T25" fmla="*/ 26 h 118"/>
                <a:gd name="T26" fmla="*/ 45 w 118"/>
                <a:gd name="T27" fmla="*/ 43 h 118"/>
                <a:gd name="T28" fmla="*/ 28 w 118"/>
                <a:gd name="T29" fmla="*/ 69 h 118"/>
                <a:gd name="T30" fmla="*/ 21 w 118"/>
                <a:gd name="T31" fmla="*/ 103 h 118"/>
                <a:gd name="T32" fmla="*/ 28 w 118"/>
                <a:gd name="T33" fmla="*/ 134 h 118"/>
                <a:gd name="T34" fmla="*/ 45 w 118"/>
                <a:gd name="T35" fmla="*/ 160 h 118"/>
                <a:gd name="T36" fmla="*/ 72 w 118"/>
                <a:gd name="T37" fmla="*/ 177 h 118"/>
                <a:gd name="T38" fmla="*/ 103 w 118"/>
                <a:gd name="T39" fmla="*/ 184 h 118"/>
                <a:gd name="T40" fmla="*/ 136 w 118"/>
                <a:gd name="T41" fmla="*/ 179 h 118"/>
                <a:gd name="T42" fmla="*/ 143 w 118"/>
                <a:gd name="T43" fmla="*/ 196 h 118"/>
                <a:gd name="T44" fmla="*/ 103 w 118"/>
                <a:gd name="T45" fmla="*/ 205 h 118"/>
                <a:gd name="T46" fmla="*/ 63 w 118"/>
                <a:gd name="T47" fmla="*/ 196 h 118"/>
                <a:gd name="T48" fmla="*/ 30 w 118"/>
                <a:gd name="T49" fmla="*/ 175 h 118"/>
                <a:gd name="T50" fmla="*/ 9 w 118"/>
                <a:gd name="T51" fmla="*/ 142 h 118"/>
                <a:gd name="T52" fmla="*/ 0 w 118"/>
                <a:gd name="T53" fmla="*/ 103 h 118"/>
                <a:gd name="T54" fmla="*/ 9 w 118"/>
                <a:gd name="T55" fmla="*/ 63 h 118"/>
                <a:gd name="T56" fmla="*/ 30 w 118"/>
                <a:gd name="T57" fmla="*/ 30 h 118"/>
                <a:gd name="T58" fmla="*/ 63 w 118"/>
                <a:gd name="T59" fmla="*/ 7 h 118"/>
                <a:gd name="T60" fmla="*/ 103 w 118"/>
                <a:gd name="T61" fmla="*/ 0 h 118"/>
                <a:gd name="T62" fmla="*/ 143 w 118"/>
                <a:gd name="T63" fmla="*/ 7 h 118"/>
                <a:gd name="T64" fmla="*/ 176 w 118"/>
                <a:gd name="T65" fmla="*/ 30 h 118"/>
                <a:gd name="T66" fmla="*/ 199 w 118"/>
                <a:gd name="T67" fmla="*/ 63 h 118"/>
                <a:gd name="T68" fmla="*/ 206 w 118"/>
                <a:gd name="T69" fmla="*/ 103 h 118"/>
                <a:gd name="T70" fmla="*/ 192 w 118"/>
                <a:gd name="T71" fmla="*/ 153 h 118"/>
                <a:gd name="T72" fmla="*/ 185 w 118"/>
                <a:gd name="T73" fmla="*/ 153 h 118"/>
                <a:gd name="T74" fmla="*/ 168 w 118"/>
                <a:gd name="T75" fmla="*/ 153 h 118"/>
                <a:gd name="T76" fmla="*/ 155 w 118"/>
                <a:gd name="T77" fmla="*/ 153 h 118"/>
                <a:gd name="T78" fmla="*/ 134 w 118"/>
                <a:gd name="T79" fmla="*/ 153 h 118"/>
                <a:gd name="T80" fmla="*/ 134 w 118"/>
                <a:gd name="T81" fmla="*/ 142 h 118"/>
                <a:gd name="T82" fmla="*/ 103 w 118"/>
                <a:gd name="T83" fmla="*/ 153 h 118"/>
                <a:gd name="T84" fmla="*/ 84 w 118"/>
                <a:gd name="T85" fmla="*/ 149 h 118"/>
                <a:gd name="T86" fmla="*/ 66 w 118"/>
                <a:gd name="T87" fmla="*/ 139 h 118"/>
                <a:gd name="T88" fmla="*/ 56 w 118"/>
                <a:gd name="T89" fmla="*/ 122 h 118"/>
                <a:gd name="T90" fmla="*/ 52 w 118"/>
                <a:gd name="T91" fmla="*/ 103 h 118"/>
                <a:gd name="T92" fmla="*/ 56 w 118"/>
                <a:gd name="T93" fmla="*/ 82 h 118"/>
                <a:gd name="T94" fmla="*/ 66 w 118"/>
                <a:gd name="T95" fmla="*/ 66 h 118"/>
                <a:gd name="T96" fmla="*/ 84 w 118"/>
                <a:gd name="T97" fmla="*/ 56 h 118"/>
                <a:gd name="T98" fmla="*/ 103 w 118"/>
                <a:gd name="T99" fmla="*/ 50 h 118"/>
                <a:gd name="T100" fmla="*/ 134 w 118"/>
                <a:gd name="T101" fmla="*/ 103 h 118"/>
                <a:gd name="T102" fmla="*/ 126 w 118"/>
                <a:gd name="T103" fmla="*/ 80 h 118"/>
                <a:gd name="T104" fmla="*/ 103 w 118"/>
                <a:gd name="T105" fmla="*/ 71 h 118"/>
                <a:gd name="T106" fmla="*/ 82 w 118"/>
                <a:gd name="T107" fmla="*/ 80 h 118"/>
                <a:gd name="T108" fmla="*/ 73 w 118"/>
                <a:gd name="T109" fmla="*/ 103 h 118"/>
                <a:gd name="T110" fmla="*/ 82 w 118"/>
                <a:gd name="T111" fmla="*/ 123 h 118"/>
                <a:gd name="T112" fmla="*/ 103 w 118"/>
                <a:gd name="T113" fmla="*/ 134 h 118"/>
                <a:gd name="T114" fmla="*/ 126 w 118"/>
                <a:gd name="T115" fmla="*/ 123 h 118"/>
                <a:gd name="T116" fmla="*/ 134 w 118"/>
                <a:gd name="T117" fmla="*/ 103 h 1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18" h="118">
                  <a:moveTo>
                    <a:pt x="59" y="29"/>
                  </a:moveTo>
                  <a:cubicBezTo>
                    <a:pt x="63" y="29"/>
                    <a:pt x="67" y="30"/>
                    <a:pt x="71" y="32"/>
                  </a:cubicBezTo>
                  <a:cubicBezTo>
                    <a:pt x="74" y="33"/>
                    <a:pt x="77" y="35"/>
                    <a:pt x="80" y="38"/>
                  </a:cubicBezTo>
                  <a:cubicBezTo>
                    <a:pt x="83" y="41"/>
                    <a:pt x="85" y="44"/>
                    <a:pt x="86" y="47"/>
                  </a:cubicBezTo>
                  <a:cubicBezTo>
                    <a:pt x="88" y="51"/>
                    <a:pt x="89" y="55"/>
                    <a:pt x="89" y="59"/>
                  </a:cubicBezTo>
                  <a:cubicBezTo>
                    <a:pt x="89" y="77"/>
                    <a:pt x="89" y="77"/>
                    <a:pt x="89" y="77"/>
                  </a:cubicBezTo>
                  <a:cubicBezTo>
                    <a:pt x="103" y="77"/>
                    <a:pt x="103" y="77"/>
                    <a:pt x="103" y="77"/>
                  </a:cubicBezTo>
                  <a:cubicBezTo>
                    <a:pt x="105" y="71"/>
                    <a:pt x="106" y="65"/>
                    <a:pt x="106" y="59"/>
                  </a:cubicBezTo>
                  <a:cubicBezTo>
                    <a:pt x="106" y="52"/>
                    <a:pt x="105" y="46"/>
                    <a:pt x="103" y="40"/>
                  </a:cubicBezTo>
                  <a:cubicBezTo>
                    <a:pt x="100" y="35"/>
                    <a:pt x="97" y="30"/>
                    <a:pt x="93" y="25"/>
                  </a:cubicBezTo>
                  <a:cubicBezTo>
                    <a:pt x="88" y="21"/>
                    <a:pt x="83" y="18"/>
                    <a:pt x="78" y="15"/>
                  </a:cubicBezTo>
                  <a:cubicBezTo>
                    <a:pt x="72" y="13"/>
                    <a:pt x="66" y="11"/>
                    <a:pt x="59" y="11"/>
                  </a:cubicBezTo>
                  <a:cubicBezTo>
                    <a:pt x="53" y="11"/>
                    <a:pt x="47" y="13"/>
                    <a:pt x="41" y="15"/>
                  </a:cubicBezTo>
                  <a:cubicBezTo>
                    <a:pt x="35" y="18"/>
                    <a:pt x="30" y="21"/>
                    <a:pt x="26" y="25"/>
                  </a:cubicBezTo>
                  <a:cubicBezTo>
                    <a:pt x="22" y="30"/>
                    <a:pt x="18" y="35"/>
                    <a:pt x="16" y="40"/>
                  </a:cubicBezTo>
                  <a:cubicBezTo>
                    <a:pt x="13" y="46"/>
                    <a:pt x="12" y="52"/>
                    <a:pt x="12" y="59"/>
                  </a:cubicBezTo>
                  <a:cubicBezTo>
                    <a:pt x="12" y="65"/>
                    <a:pt x="13" y="71"/>
                    <a:pt x="16" y="77"/>
                  </a:cubicBezTo>
                  <a:cubicBezTo>
                    <a:pt x="18" y="83"/>
                    <a:pt x="22" y="88"/>
                    <a:pt x="26" y="92"/>
                  </a:cubicBezTo>
                  <a:cubicBezTo>
                    <a:pt x="30" y="97"/>
                    <a:pt x="35" y="100"/>
                    <a:pt x="41" y="102"/>
                  </a:cubicBezTo>
                  <a:cubicBezTo>
                    <a:pt x="47" y="105"/>
                    <a:pt x="53" y="106"/>
                    <a:pt x="59" y="106"/>
                  </a:cubicBezTo>
                  <a:cubicBezTo>
                    <a:pt x="65" y="106"/>
                    <a:pt x="71" y="105"/>
                    <a:pt x="78" y="103"/>
                  </a:cubicBezTo>
                  <a:cubicBezTo>
                    <a:pt x="82" y="113"/>
                    <a:pt x="82" y="113"/>
                    <a:pt x="82" y="113"/>
                  </a:cubicBezTo>
                  <a:cubicBezTo>
                    <a:pt x="75" y="116"/>
                    <a:pt x="67" y="118"/>
                    <a:pt x="59" y="118"/>
                  </a:cubicBezTo>
                  <a:cubicBezTo>
                    <a:pt x="51" y="118"/>
                    <a:pt x="43" y="116"/>
                    <a:pt x="36" y="113"/>
                  </a:cubicBezTo>
                  <a:cubicBezTo>
                    <a:pt x="29" y="110"/>
                    <a:pt x="23" y="106"/>
                    <a:pt x="17" y="101"/>
                  </a:cubicBezTo>
                  <a:cubicBezTo>
                    <a:pt x="12" y="95"/>
                    <a:pt x="8" y="89"/>
                    <a:pt x="5" y="82"/>
                  </a:cubicBezTo>
                  <a:cubicBezTo>
                    <a:pt x="2" y="75"/>
                    <a:pt x="0" y="67"/>
                    <a:pt x="0" y="59"/>
                  </a:cubicBezTo>
                  <a:cubicBezTo>
                    <a:pt x="0" y="51"/>
                    <a:pt x="2" y="43"/>
                    <a:pt x="5" y="36"/>
                  </a:cubicBezTo>
                  <a:cubicBezTo>
                    <a:pt x="8" y="29"/>
                    <a:pt x="12" y="22"/>
                    <a:pt x="17" y="17"/>
                  </a:cubicBezTo>
                  <a:cubicBezTo>
                    <a:pt x="23" y="12"/>
                    <a:pt x="29" y="7"/>
                    <a:pt x="36" y="4"/>
                  </a:cubicBezTo>
                  <a:cubicBezTo>
                    <a:pt x="43" y="1"/>
                    <a:pt x="51" y="0"/>
                    <a:pt x="59" y="0"/>
                  </a:cubicBezTo>
                  <a:cubicBezTo>
                    <a:pt x="67" y="0"/>
                    <a:pt x="75" y="1"/>
                    <a:pt x="82" y="4"/>
                  </a:cubicBezTo>
                  <a:cubicBezTo>
                    <a:pt x="89" y="7"/>
                    <a:pt x="96" y="12"/>
                    <a:pt x="101" y="17"/>
                  </a:cubicBezTo>
                  <a:cubicBezTo>
                    <a:pt x="106" y="22"/>
                    <a:pt x="110" y="29"/>
                    <a:pt x="114" y="36"/>
                  </a:cubicBezTo>
                  <a:cubicBezTo>
                    <a:pt x="117" y="43"/>
                    <a:pt x="118" y="51"/>
                    <a:pt x="118" y="59"/>
                  </a:cubicBezTo>
                  <a:cubicBezTo>
                    <a:pt x="118" y="70"/>
                    <a:pt x="116" y="80"/>
                    <a:pt x="110" y="88"/>
                  </a:cubicBezTo>
                  <a:cubicBezTo>
                    <a:pt x="106" y="88"/>
                    <a:pt x="106" y="88"/>
                    <a:pt x="106" y="88"/>
                  </a:cubicBezTo>
                  <a:cubicBezTo>
                    <a:pt x="96" y="88"/>
                    <a:pt x="96" y="88"/>
                    <a:pt x="96" y="88"/>
                  </a:cubicBezTo>
                  <a:cubicBezTo>
                    <a:pt x="89" y="88"/>
                    <a:pt x="89" y="88"/>
                    <a:pt x="89" y="88"/>
                  </a:cubicBezTo>
                  <a:cubicBezTo>
                    <a:pt x="77" y="88"/>
                    <a:pt x="77" y="88"/>
                    <a:pt x="77" y="88"/>
                  </a:cubicBezTo>
                  <a:cubicBezTo>
                    <a:pt x="77" y="82"/>
                    <a:pt x="77" y="82"/>
                    <a:pt x="77" y="82"/>
                  </a:cubicBezTo>
                  <a:cubicBezTo>
                    <a:pt x="72" y="86"/>
                    <a:pt x="66" y="88"/>
                    <a:pt x="59" y="88"/>
                  </a:cubicBezTo>
                  <a:cubicBezTo>
                    <a:pt x="55" y="88"/>
                    <a:pt x="51" y="88"/>
                    <a:pt x="48" y="86"/>
                  </a:cubicBezTo>
                  <a:cubicBezTo>
                    <a:pt x="44" y="84"/>
                    <a:pt x="41" y="82"/>
                    <a:pt x="38" y="80"/>
                  </a:cubicBezTo>
                  <a:cubicBezTo>
                    <a:pt x="36" y="77"/>
                    <a:pt x="34" y="74"/>
                    <a:pt x="32" y="70"/>
                  </a:cubicBezTo>
                  <a:cubicBezTo>
                    <a:pt x="30" y="67"/>
                    <a:pt x="30" y="63"/>
                    <a:pt x="30" y="59"/>
                  </a:cubicBezTo>
                  <a:cubicBezTo>
                    <a:pt x="30" y="55"/>
                    <a:pt x="30" y="51"/>
                    <a:pt x="32" y="47"/>
                  </a:cubicBezTo>
                  <a:cubicBezTo>
                    <a:pt x="34" y="44"/>
                    <a:pt x="36" y="41"/>
                    <a:pt x="38" y="38"/>
                  </a:cubicBezTo>
                  <a:cubicBezTo>
                    <a:pt x="41" y="35"/>
                    <a:pt x="44" y="33"/>
                    <a:pt x="48" y="32"/>
                  </a:cubicBezTo>
                  <a:cubicBezTo>
                    <a:pt x="51" y="30"/>
                    <a:pt x="55" y="29"/>
                    <a:pt x="59" y="29"/>
                  </a:cubicBezTo>
                  <a:close/>
                  <a:moveTo>
                    <a:pt x="77" y="59"/>
                  </a:moveTo>
                  <a:cubicBezTo>
                    <a:pt x="77" y="54"/>
                    <a:pt x="75" y="50"/>
                    <a:pt x="72" y="46"/>
                  </a:cubicBezTo>
                  <a:cubicBezTo>
                    <a:pt x="68" y="43"/>
                    <a:pt x="64" y="41"/>
                    <a:pt x="59" y="41"/>
                  </a:cubicBezTo>
                  <a:cubicBezTo>
                    <a:pt x="54" y="41"/>
                    <a:pt x="50" y="43"/>
                    <a:pt x="47" y="46"/>
                  </a:cubicBezTo>
                  <a:cubicBezTo>
                    <a:pt x="43" y="50"/>
                    <a:pt x="42" y="54"/>
                    <a:pt x="42" y="59"/>
                  </a:cubicBezTo>
                  <a:cubicBezTo>
                    <a:pt x="42" y="64"/>
                    <a:pt x="43" y="68"/>
                    <a:pt x="47" y="71"/>
                  </a:cubicBezTo>
                  <a:cubicBezTo>
                    <a:pt x="50" y="75"/>
                    <a:pt x="54" y="77"/>
                    <a:pt x="59" y="77"/>
                  </a:cubicBezTo>
                  <a:cubicBezTo>
                    <a:pt x="64" y="77"/>
                    <a:pt x="68" y="75"/>
                    <a:pt x="72" y="71"/>
                  </a:cubicBezTo>
                  <a:cubicBezTo>
                    <a:pt x="75" y="68"/>
                    <a:pt x="77" y="64"/>
                    <a:pt x="77" y="59"/>
                  </a:cubicBez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pic>
        <p:nvPicPr>
          <p:cNvPr id="32907" name="Picture 30859"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65167" y="1944159"/>
            <a:ext cx="2150533" cy="296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976" name="Group 30928"/>
          <p:cNvGrpSpPr/>
          <p:nvPr/>
        </p:nvGrpSpPr>
        <p:grpSpPr bwMode="auto">
          <a:xfrm>
            <a:off x="10509251" y="3582460"/>
            <a:ext cx="1043516" cy="2783417"/>
            <a:chOff x="2468" y="1211"/>
            <a:chExt cx="412" cy="1099"/>
          </a:xfrm>
        </p:grpSpPr>
        <p:sp>
          <p:nvSpPr>
            <p:cNvPr id="7217" name="Rectangle 30897"/>
            <p:cNvSpPr>
              <a:spLocks noChangeArrowheads="1"/>
            </p:cNvSpPr>
            <p:nvPr/>
          </p:nvSpPr>
          <p:spPr bwMode="auto">
            <a:xfrm>
              <a:off x="2705" y="1943"/>
              <a:ext cx="121" cy="367"/>
            </a:xfrm>
            <a:prstGeom prst="rect">
              <a:avLst/>
            </a:prstGeom>
            <a:solidFill>
              <a:srgbClr val="008C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218" name="Rectangle 30898"/>
            <p:cNvSpPr>
              <a:spLocks noChangeArrowheads="1"/>
            </p:cNvSpPr>
            <p:nvPr/>
          </p:nvSpPr>
          <p:spPr bwMode="auto">
            <a:xfrm>
              <a:off x="2582" y="1943"/>
              <a:ext cx="123" cy="367"/>
            </a:xfrm>
            <a:prstGeom prst="rect">
              <a:avLst/>
            </a:prstGeom>
            <a:solidFill>
              <a:srgbClr val="00A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219" name="Freeform 30899"/>
            <p:cNvSpPr/>
            <p:nvPr/>
          </p:nvSpPr>
          <p:spPr bwMode="auto">
            <a:xfrm>
              <a:off x="2468" y="1211"/>
              <a:ext cx="412" cy="644"/>
            </a:xfrm>
            <a:custGeom>
              <a:avLst/>
              <a:gdLst>
                <a:gd name="T0" fmla="*/ 371 w 310"/>
                <a:gd name="T1" fmla="*/ 353 h 484"/>
                <a:gd name="T2" fmla="*/ 371 w 310"/>
                <a:gd name="T3" fmla="*/ 353 h 484"/>
                <a:gd name="T4" fmla="*/ 346 w 310"/>
                <a:gd name="T5" fmla="*/ 367 h 484"/>
                <a:gd name="T6" fmla="*/ 346 w 310"/>
                <a:gd name="T7" fmla="*/ 442 h 484"/>
                <a:gd name="T8" fmla="*/ 328 w 310"/>
                <a:gd name="T9" fmla="*/ 442 h 484"/>
                <a:gd name="T10" fmla="*/ 328 w 310"/>
                <a:gd name="T11" fmla="*/ 347 h 484"/>
                <a:gd name="T12" fmla="*/ 302 w 310"/>
                <a:gd name="T13" fmla="*/ 298 h 484"/>
                <a:gd name="T14" fmla="*/ 262 w 310"/>
                <a:gd name="T15" fmla="*/ 319 h 484"/>
                <a:gd name="T16" fmla="*/ 262 w 310"/>
                <a:gd name="T17" fmla="*/ 442 h 484"/>
                <a:gd name="T18" fmla="*/ 245 w 310"/>
                <a:gd name="T19" fmla="*/ 442 h 484"/>
                <a:gd name="T20" fmla="*/ 245 w 310"/>
                <a:gd name="T21" fmla="*/ 243 h 484"/>
                <a:gd name="T22" fmla="*/ 219 w 310"/>
                <a:gd name="T23" fmla="*/ 192 h 484"/>
                <a:gd name="T24" fmla="*/ 178 w 310"/>
                <a:gd name="T25" fmla="*/ 212 h 484"/>
                <a:gd name="T26" fmla="*/ 178 w 310"/>
                <a:gd name="T27" fmla="*/ 442 h 484"/>
                <a:gd name="T28" fmla="*/ 162 w 310"/>
                <a:gd name="T29" fmla="*/ 442 h 484"/>
                <a:gd name="T30" fmla="*/ 162 w 310"/>
                <a:gd name="T31" fmla="*/ 33 h 484"/>
                <a:gd name="T32" fmla="*/ 129 w 310"/>
                <a:gd name="T33" fmla="*/ 0 h 484"/>
                <a:gd name="T34" fmla="*/ 96 w 310"/>
                <a:gd name="T35" fmla="*/ 33 h 484"/>
                <a:gd name="T36" fmla="*/ 96 w 310"/>
                <a:gd name="T37" fmla="*/ 442 h 484"/>
                <a:gd name="T38" fmla="*/ 96 w 310"/>
                <a:gd name="T39" fmla="*/ 511 h 484"/>
                <a:gd name="T40" fmla="*/ 92 w 310"/>
                <a:gd name="T41" fmla="*/ 432 h 484"/>
                <a:gd name="T42" fmla="*/ 17 w 310"/>
                <a:gd name="T43" fmla="*/ 507 h 484"/>
                <a:gd name="T44" fmla="*/ 17 w 310"/>
                <a:gd name="T45" fmla="*/ 567 h 484"/>
                <a:gd name="T46" fmla="*/ 101 w 310"/>
                <a:gd name="T47" fmla="*/ 641 h 484"/>
                <a:gd name="T48" fmla="*/ 101 w 310"/>
                <a:gd name="T49" fmla="*/ 640 h 484"/>
                <a:gd name="T50" fmla="*/ 112 w 310"/>
                <a:gd name="T51" fmla="*/ 644 h 484"/>
                <a:gd name="T52" fmla="*/ 328 w 310"/>
                <a:gd name="T53" fmla="*/ 644 h 484"/>
                <a:gd name="T54" fmla="*/ 412 w 310"/>
                <a:gd name="T55" fmla="*/ 560 h 484"/>
                <a:gd name="T56" fmla="*/ 412 w 310"/>
                <a:gd name="T57" fmla="*/ 442 h 484"/>
                <a:gd name="T58" fmla="*/ 412 w 310"/>
                <a:gd name="T59" fmla="*/ 419 h 484"/>
                <a:gd name="T60" fmla="*/ 371 w 310"/>
                <a:gd name="T61" fmla="*/ 353 h 48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10" h="484">
                  <a:moveTo>
                    <a:pt x="279" y="265"/>
                  </a:moveTo>
                  <a:cubicBezTo>
                    <a:pt x="279" y="265"/>
                    <a:pt x="279" y="265"/>
                    <a:pt x="279" y="265"/>
                  </a:cubicBezTo>
                  <a:cubicBezTo>
                    <a:pt x="270" y="260"/>
                    <a:pt x="260" y="267"/>
                    <a:pt x="260" y="276"/>
                  </a:cubicBezTo>
                  <a:cubicBezTo>
                    <a:pt x="260" y="332"/>
                    <a:pt x="260" y="332"/>
                    <a:pt x="260" y="332"/>
                  </a:cubicBezTo>
                  <a:cubicBezTo>
                    <a:pt x="247" y="332"/>
                    <a:pt x="247" y="332"/>
                    <a:pt x="247" y="332"/>
                  </a:cubicBezTo>
                  <a:cubicBezTo>
                    <a:pt x="247" y="261"/>
                    <a:pt x="247" y="261"/>
                    <a:pt x="247" y="261"/>
                  </a:cubicBezTo>
                  <a:cubicBezTo>
                    <a:pt x="247" y="246"/>
                    <a:pt x="240" y="232"/>
                    <a:pt x="227" y="224"/>
                  </a:cubicBezTo>
                  <a:cubicBezTo>
                    <a:pt x="214" y="216"/>
                    <a:pt x="197" y="225"/>
                    <a:pt x="197" y="240"/>
                  </a:cubicBezTo>
                  <a:cubicBezTo>
                    <a:pt x="197" y="332"/>
                    <a:pt x="197" y="332"/>
                    <a:pt x="197" y="332"/>
                  </a:cubicBezTo>
                  <a:cubicBezTo>
                    <a:pt x="184" y="332"/>
                    <a:pt x="184" y="332"/>
                    <a:pt x="184" y="332"/>
                  </a:cubicBezTo>
                  <a:cubicBezTo>
                    <a:pt x="184" y="183"/>
                    <a:pt x="184" y="183"/>
                    <a:pt x="184" y="183"/>
                  </a:cubicBezTo>
                  <a:cubicBezTo>
                    <a:pt x="184" y="168"/>
                    <a:pt x="177" y="153"/>
                    <a:pt x="165" y="144"/>
                  </a:cubicBezTo>
                  <a:cubicBezTo>
                    <a:pt x="153" y="134"/>
                    <a:pt x="134" y="143"/>
                    <a:pt x="134" y="159"/>
                  </a:cubicBezTo>
                  <a:cubicBezTo>
                    <a:pt x="134" y="332"/>
                    <a:pt x="134" y="332"/>
                    <a:pt x="134" y="332"/>
                  </a:cubicBezTo>
                  <a:cubicBezTo>
                    <a:pt x="122" y="332"/>
                    <a:pt x="122" y="332"/>
                    <a:pt x="122" y="332"/>
                  </a:cubicBezTo>
                  <a:cubicBezTo>
                    <a:pt x="122" y="25"/>
                    <a:pt x="122" y="25"/>
                    <a:pt x="122" y="25"/>
                  </a:cubicBezTo>
                  <a:cubicBezTo>
                    <a:pt x="122" y="11"/>
                    <a:pt x="111" y="0"/>
                    <a:pt x="97" y="0"/>
                  </a:cubicBezTo>
                  <a:cubicBezTo>
                    <a:pt x="83" y="0"/>
                    <a:pt x="72" y="11"/>
                    <a:pt x="72" y="25"/>
                  </a:cubicBezTo>
                  <a:cubicBezTo>
                    <a:pt x="72" y="332"/>
                    <a:pt x="72" y="332"/>
                    <a:pt x="72" y="332"/>
                  </a:cubicBezTo>
                  <a:cubicBezTo>
                    <a:pt x="72" y="384"/>
                    <a:pt x="72" y="384"/>
                    <a:pt x="72" y="384"/>
                  </a:cubicBezTo>
                  <a:cubicBezTo>
                    <a:pt x="69" y="325"/>
                    <a:pt x="69" y="325"/>
                    <a:pt x="69" y="325"/>
                  </a:cubicBezTo>
                  <a:cubicBezTo>
                    <a:pt x="13" y="381"/>
                    <a:pt x="13" y="381"/>
                    <a:pt x="13" y="381"/>
                  </a:cubicBezTo>
                  <a:cubicBezTo>
                    <a:pt x="0" y="394"/>
                    <a:pt x="0" y="413"/>
                    <a:pt x="13" y="426"/>
                  </a:cubicBezTo>
                  <a:cubicBezTo>
                    <a:pt x="76" y="482"/>
                    <a:pt x="76" y="482"/>
                    <a:pt x="76" y="482"/>
                  </a:cubicBezTo>
                  <a:cubicBezTo>
                    <a:pt x="76" y="481"/>
                    <a:pt x="76" y="481"/>
                    <a:pt x="76" y="481"/>
                  </a:cubicBezTo>
                  <a:cubicBezTo>
                    <a:pt x="78" y="483"/>
                    <a:pt x="81" y="484"/>
                    <a:pt x="84" y="484"/>
                  </a:cubicBezTo>
                  <a:cubicBezTo>
                    <a:pt x="247" y="484"/>
                    <a:pt x="247" y="484"/>
                    <a:pt x="247" y="484"/>
                  </a:cubicBezTo>
                  <a:cubicBezTo>
                    <a:pt x="282" y="484"/>
                    <a:pt x="310" y="455"/>
                    <a:pt x="310" y="421"/>
                  </a:cubicBezTo>
                  <a:cubicBezTo>
                    <a:pt x="310" y="332"/>
                    <a:pt x="310" y="332"/>
                    <a:pt x="310" y="332"/>
                  </a:cubicBezTo>
                  <a:cubicBezTo>
                    <a:pt x="310" y="315"/>
                    <a:pt x="310" y="315"/>
                    <a:pt x="310" y="315"/>
                  </a:cubicBezTo>
                  <a:cubicBezTo>
                    <a:pt x="310" y="294"/>
                    <a:pt x="298" y="274"/>
                    <a:pt x="279" y="265"/>
                  </a:cubicBezTo>
                </a:path>
              </a:pathLst>
            </a:custGeom>
            <a:solidFill>
              <a:srgbClr val="FFCC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20" name="Freeform 30900"/>
            <p:cNvSpPr/>
            <p:nvPr/>
          </p:nvSpPr>
          <p:spPr bwMode="auto">
            <a:xfrm>
              <a:off x="2572" y="1231"/>
              <a:ext cx="50" cy="25"/>
            </a:xfrm>
            <a:custGeom>
              <a:avLst/>
              <a:gdLst>
                <a:gd name="T0" fmla="*/ 25 w 38"/>
                <a:gd name="T1" fmla="*/ 0 h 19"/>
                <a:gd name="T2" fmla="*/ 0 w 38"/>
                <a:gd name="T3" fmla="*/ 25 h 19"/>
                <a:gd name="T4" fmla="*/ 50 w 38"/>
                <a:gd name="T5" fmla="*/ 25 h 19"/>
                <a:gd name="T6" fmla="*/ 25 w 3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19">
                  <a:moveTo>
                    <a:pt x="19" y="0"/>
                  </a:moveTo>
                  <a:cubicBezTo>
                    <a:pt x="8" y="0"/>
                    <a:pt x="0" y="9"/>
                    <a:pt x="0" y="19"/>
                  </a:cubicBezTo>
                  <a:cubicBezTo>
                    <a:pt x="38" y="19"/>
                    <a:pt x="38" y="19"/>
                    <a:pt x="38" y="19"/>
                  </a:cubicBezTo>
                  <a:cubicBezTo>
                    <a:pt x="38" y="9"/>
                    <a:pt x="29" y="0"/>
                    <a:pt x="19" y="0"/>
                  </a:cubicBezTo>
                </a:path>
              </a:pathLst>
            </a:custGeom>
            <a:solidFill>
              <a:srgbClr val="FCD3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21" name="Freeform 30909"/>
            <p:cNvSpPr>
              <a:spLocks noEditPoints="1"/>
            </p:cNvSpPr>
            <p:nvPr/>
          </p:nvSpPr>
          <p:spPr bwMode="auto">
            <a:xfrm>
              <a:off x="2572" y="1231"/>
              <a:ext cx="50" cy="25"/>
            </a:xfrm>
            <a:custGeom>
              <a:avLst/>
              <a:gdLst>
                <a:gd name="T0" fmla="*/ 0 w 38"/>
                <a:gd name="T1" fmla="*/ 24 h 19"/>
                <a:gd name="T2" fmla="*/ 0 w 38"/>
                <a:gd name="T3" fmla="*/ 25 h 19"/>
                <a:gd name="T4" fmla="*/ 0 w 38"/>
                <a:gd name="T5" fmla="*/ 25 h 19"/>
                <a:gd name="T6" fmla="*/ 0 w 38"/>
                <a:gd name="T7" fmla="*/ 24 h 19"/>
                <a:gd name="T8" fmla="*/ 25 w 38"/>
                <a:gd name="T9" fmla="*/ 0 h 19"/>
                <a:gd name="T10" fmla="*/ 0 w 38"/>
                <a:gd name="T11" fmla="*/ 21 h 19"/>
                <a:gd name="T12" fmla="*/ 50 w 38"/>
                <a:gd name="T13" fmla="*/ 21 h 19"/>
                <a:gd name="T14" fmla="*/ 25 w 38"/>
                <a:gd name="T15" fmla="*/ 0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19">
                  <a:moveTo>
                    <a:pt x="0" y="18"/>
                  </a:moveTo>
                  <a:cubicBezTo>
                    <a:pt x="0" y="19"/>
                    <a:pt x="0" y="19"/>
                    <a:pt x="0" y="19"/>
                  </a:cubicBezTo>
                  <a:cubicBezTo>
                    <a:pt x="0" y="19"/>
                    <a:pt x="0" y="19"/>
                    <a:pt x="0" y="19"/>
                  </a:cubicBezTo>
                  <a:cubicBezTo>
                    <a:pt x="0" y="18"/>
                    <a:pt x="0" y="18"/>
                    <a:pt x="0" y="18"/>
                  </a:cubicBezTo>
                  <a:moveTo>
                    <a:pt x="19" y="0"/>
                  </a:moveTo>
                  <a:cubicBezTo>
                    <a:pt x="10" y="0"/>
                    <a:pt x="2" y="7"/>
                    <a:pt x="0" y="16"/>
                  </a:cubicBezTo>
                  <a:cubicBezTo>
                    <a:pt x="38" y="16"/>
                    <a:pt x="38" y="16"/>
                    <a:pt x="38" y="16"/>
                  </a:cubicBezTo>
                  <a:cubicBezTo>
                    <a:pt x="36" y="7"/>
                    <a:pt x="28" y="0"/>
                    <a:pt x="19" y="0"/>
                  </a:cubicBezTo>
                </a:path>
              </a:pathLst>
            </a:custGeom>
            <a:solidFill>
              <a:srgbClr val="D0DDD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22" name="Freeform 30910"/>
            <p:cNvSpPr>
              <a:spLocks noEditPoints="1"/>
            </p:cNvSpPr>
            <p:nvPr/>
          </p:nvSpPr>
          <p:spPr bwMode="auto">
            <a:xfrm>
              <a:off x="2572" y="1252"/>
              <a:ext cx="50" cy="9"/>
            </a:xfrm>
            <a:custGeom>
              <a:avLst/>
              <a:gdLst>
                <a:gd name="T0" fmla="*/ 0 w 38"/>
                <a:gd name="T1" fmla="*/ 0 h 7"/>
                <a:gd name="T2" fmla="*/ 0 w 38"/>
                <a:gd name="T3" fmla="*/ 0 h 7"/>
                <a:gd name="T4" fmla="*/ 0 w 38"/>
                <a:gd name="T5" fmla="*/ 3 h 7"/>
                <a:gd name="T6" fmla="*/ 0 w 38"/>
                <a:gd name="T7" fmla="*/ 0 h 7"/>
                <a:gd name="T8" fmla="*/ 50 w 38"/>
                <a:gd name="T9" fmla="*/ 0 h 7"/>
                <a:gd name="T10" fmla="*/ 50 w 38"/>
                <a:gd name="T11" fmla="*/ 0 h 7"/>
                <a:gd name="T12" fmla="*/ 50 w 38"/>
                <a:gd name="T13" fmla="*/ 4 h 7"/>
                <a:gd name="T14" fmla="*/ 0 w 38"/>
                <a:gd name="T15" fmla="*/ 4 h 7"/>
                <a:gd name="T16" fmla="*/ 0 w 38"/>
                <a:gd name="T17" fmla="*/ 4 h 7"/>
                <a:gd name="T18" fmla="*/ 0 w 38"/>
                <a:gd name="T19" fmla="*/ 9 h 7"/>
                <a:gd name="T20" fmla="*/ 50 w 38"/>
                <a:gd name="T21" fmla="*/ 9 h 7"/>
                <a:gd name="T22" fmla="*/ 50 w 38"/>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 h="7">
                  <a:moveTo>
                    <a:pt x="0" y="0"/>
                  </a:moveTo>
                  <a:cubicBezTo>
                    <a:pt x="0" y="0"/>
                    <a:pt x="0" y="0"/>
                    <a:pt x="0" y="0"/>
                  </a:cubicBezTo>
                  <a:cubicBezTo>
                    <a:pt x="0" y="2"/>
                    <a:pt x="0" y="2"/>
                    <a:pt x="0" y="2"/>
                  </a:cubicBezTo>
                  <a:cubicBezTo>
                    <a:pt x="0" y="1"/>
                    <a:pt x="0" y="1"/>
                    <a:pt x="0" y="0"/>
                  </a:cubicBezTo>
                  <a:moveTo>
                    <a:pt x="38" y="0"/>
                  </a:moveTo>
                  <a:cubicBezTo>
                    <a:pt x="38" y="0"/>
                    <a:pt x="38" y="0"/>
                    <a:pt x="38" y="0"/>
                  </a:cubicBezTo>
                  <a:cubicBezTo>
                    <a:pt x="38" y="1"/>
                    <a:pt x="38" y="2"/>
                    <a:pt x="38" y="3"/>
                  </a:cubicBezTo>
                  <a:cubicBezTo>
                    <a:pt x="0" y="3"/>
                    <a:pt x="0" y="3"/>
                    <a:pt x="0" y="3"/>
                  </a:cubicBezTo>
                  <a:cubicBezTo>
                    <a:pt x="0" y="3"/>
                    <a:pt x="0" y="3"/>
                    <a:pt x="0" y="3"/>
                  </a:cubicBezTo>
                  <a:cubicBezTo>
                    <a:pt x="0" y="7"/>
                    <a:pt x="0" y="7"/>
                    <a:pt x="0" y="7"/>
                  </a:cubicBezTo>
                  <a:cubicBezTo>
                    <a:pt x="38" y="7"/>
                    <a:pt x="38" y="7"/>
                    <a:pt x="38" y="7"/>
                  </a:cubicBezTo>
                  <a:cubicBezTo>
                    <a:pt x="38" y="0"/>
                    <a:pt x="38" y="0"/>
                    <a:pt x="38" y="0"/>
                  </a:cubicBezTo>
                </a:path>
              </a:pathLst>
            </a:custGeom>
            <a:solidFill>
              <a:srgbClr val="D0C8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23" name="Freeform 30911"/>
            <p:cNvSpPr/>
            <p:nvPr/>
          </p:nvSpPr>
          <p:spPr bwMode="auto">
            <a:xfrm>
              <a:off x="2572" y="1252"/>
              <a:ext cx="50" cy="4"/>
            </a:xfrm>
            <a:custGeom>
              <a:avLst/>
              <a:gdLst>
                <a:gd name="T0" fmla="*/ 50 w 38"/>
                <a:gd name="T1" fmla="*/ 0 h 3"/>
                <a:gd name="T2" fmla="*/ 0 w 38"/>
                <a:gd name="T3" fmla="*/ 0 h 3"/>
                <a:gd name="T4" fmla="*/ 0 w 38"/>
                <a:gd name="T5" fmla="*/ 3 h 3"/>
                <a:gd name="T6" fmla="*/ 0 w 38"/>
                <a:gd name="T7" fmla="*/ 4 h 3"/>
                <a:gd name="T8" fmla="*/ 50 w 38"/>
                <a:gd name="T9" fmla="*/ 4 h 3"/>
                <a:gd name="T10" fmla="*/ 50 w 38"/>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3">
                  <a:moveTo>
                    <a:pt x="38" y="0"/>
                  </a:moveTo>
                  <a:cubicBezTo>
                    <a:pt x="0" y="0"/>
                    <a:pt x="0" y="0"/>
                    <a:pt x="0" y="0"/>
                  </a:cubicBezTo>
                  <a:cubicBezTo>
                    <a:pt x="0" y="1"/>
                    <a:pt x="0" y="1"/>
                    <a:pt x="0" y="2"/>
                  </a:cubicBezTo>
                  <a:cubicBezTo>
                    <a:pt x="0" y="3"/>
                    <a:pt x="0" y="3"/>
                    <a:pt x="0" y="3"/>
                  </a:cubicBezTo>
                  <a:cubicBezTo>
                    <a:pt x="38" y="3"/>
                    <a:pt x="38" y="3"/>
                    <a:pt x="38" y="3"/>
                  </a:cubicBezTo>
                  <a:cubicBezTo>
                    <a:pt x="38" y="2"/>
                    <a:pt x="38" y="1"/>
                    <a:pt x="38" y="0"/>
                  </a:cubicBezTo>
                </a:path>
              </a:pathLst>
            </a:custGeom>
            <a:solidFill>
              <a:srgbClr val="CECB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24" name="Rectangle 30921"/>
            <p:cNvSpPr>
              <a:spLocks noChangeArrowheads="1"/>
            </p:cNvSpPr>
            <p:nvPr/>
          </p:nvSpPr>
          <p:spPr bwMode="auto">
            <a:xfrm>
              <a:off x="2705" y="1855"/>
              <a:ext cx="93" cy="88"/>
            </a:xfrm>
            <a:prstGeom prst="rect">
              <a:avLst/>
            </a:prstGeom>
            <a:solidFill>
              <a:srgbClr val="F5A4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225" name="Rectangle 30922"/>
            <p:cNvSpPr>
              <a:spLocks noChangeArrowheads="1"/>
            </p:cNvSpPr>
            <p:nvPr/>
          </p:nvSpPr>
          <p:spPr bwMode="auto">
            <a:xfrm>
              <a:off x="2610" y="1855"/>
              <a:ext cx="95" cy="88"/>
            </a:xfrm>
            <a:prstGeom prst="rect">
              <a:avLst/>
            </a:prstGeom>
            <a:solidFill>
              <a:srgbClr val="FFC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32978" name="Group 30930"/>
          <p:cNvGrpSpPr/>
          <p:nvPr/>
        </p:nvGrpSpPr>
        <p:grpSpPr bwMode="auto">
          <a:xfrm>
            <a:off x="6553201" y="2655359"/>
            <a:ext cx="4559300" cy="4176184"/>
            <a:chOff x="658" y="294"/>
            <a:chExt cx="1973" cy="1807"/>
          </a:xfrm>
        </p:grpSpPr>
        <p:sp>
          <p:nvSpPr>
            <p:cNvPr id="7197" name="Oval 30929"/>
            <p:cNvSpPr>
              <a:spLocks noChangeArrowheads="1"/>
            </p:cNvSpPr>
            <p:nvPr/>
          </p:nvSpPr>
          <p:spPr bwMode="auto">
            <a:xfrm>
              <a:off x="2037" y="355"/>
              <a:ext cx="499" cy="499"/>
            </a:xfrm>
            <a:prstGeom prst="ellipse">
              <a:avLst/>
            </a:prstGeom>
            <a:solidFill>
              <a:schemeClr val="accent1">
                <a:alpha val="2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198" name="Freeform 30901"/>
            <p:cNvSpPr/>
            <p:nvPr/>
          </p:nvSpPr>
          <p:spPr bwMode="auto">
            <a:xfrm>
              <a:off x="1586" y="771"/>
              <a:ext cx="216" cy="116"/>
            </a:xfrm>
            <a:custGeom>
              <a:avLst/>
              <a:gdLst>
                <a:gd name="T0" fmla="*/ 205 w 163"/>
                <a:gd name="T1" fmla="*/ 103 h 87"/>
                <a:gd name="T2" fmla="*/ 205 w 163"/>
                <a:gd name="T3" fmla="*/ 103 h 87"/>
                <a:gd name="T4" fmla="*/ 183 w 163"/>
                <a:gd name="T5" fmla="*/ 116 h 87"/>
                <a:gd name="T6" fmla="*/ 0 w 163"/>
                <a:gd name="T7" fmla="*/ 59 h 87"/>
                <a:gd name="T8" fmla="*/ 49 w 163"/>
                <a:gd name="T9" fmla="*/ 0 h 87"/>
                <a:gd name="T10" fmla="*/ 183 w 163"/>
                <a:gd name="T11" fmla="*/ 61 h 87"/>
                <a:gd name="T12" fmla="*/ 205 w 163"/>
                <a:gd name="T13" fmla="*/ 103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87">
                  <a:moveTo>
                    <a:pt x="155" y="77"/>
                  </a:moveTo>
                  <a:cubicBezTo>
                    <a:pt x="155" y="77"/>
                    <a:pt x="155" y="77"/>
                    <a:pt x="155" y="77"/>
                  </a:cubicBezTo>
                  <a:cubicBezTo>
                    <a:pt x="151" y="83"/>
                    <a:pt x="145" y="87"/>
                    <a:pt x="138" y="87"/>
                  </a:cubicBezTo>
                  <a:cubicBezTo>
                    <a:pt x="0" y="44"/>
                    <a:pt x="0" y="44"/>
                    <a:pt x="0" y="44"/>
                  </a:cubicBezTo>
                  <a:cubicBezTo>
                    <a:pt x="37" y="0"/>
                    <a:pt x="37" y="0"/>
                    <a:pt x="37" y="0"/>
                  </a:cubicBezTo>
                  <a:cubicBezTo>
                    <a:pt x="138" y="46"/>
                    <a:pt x="138" y="46"/>
                    <a:pt x="138" y="46"/>
                  </a:cubicBezTo>
                  <a:cubicBezTo>
                    <a:pt x="154" y="46"/>
                    <a:pt x="163" y="63"/>
                    <a:pt x="155" y="77"/>
                  </a:cubicBezTo>
                  <a:close/>
                </a:path>
              </a:pathLst>
            </a:custGeom>
            <a:solidFill>
              <a:srgbClr val="F5A48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199" name="Freeform 30902"/>
            <p:cNvSpPr/>
            <p:nvPr/>
          </p:nvSpPr>
          <p:spPr bwMode="auto">
            <a:xfrm>
              <a:off x="1639" y="749"/>
              <a:ext cx="210" cy="79"/>
            </a:xfrm>
            <a:custGeom>
              <a:avLst/>
              <a:gdLst>
                <a:gd name="T0" fmla="*/ 206 w 158"/>
                <a:gd name="T1" fmla="*/ 37 h 59"/>
                <a:gd name="T2" fmla="*/ 206 w 158"/>
                <a:gd name="T3" fmla="*/ 37 h 59"/>
                <a:gd name="T4" fmla="*/ 191 w 158"/>
                <a:gd name="T5" fmla="*/ 58 h 59"/>
                <a:gd name="T6" fmla="*/ 0 w 158"/>
                <a:gd name="T7" fmla="*/ 79 h 59"/>
                <a:gd name="T8" fmla="*/ 23 w 158"/>
                <a:gd name="T9" fmla="*/ 5 h 59"/>
                <a:gd name="T10" fmla="*/ 169 w 158"/>
                <a:gd name="T11" fmla="*/ 8 h 59"/>
                <a:gd name="T12" fmla="*/ 206 w 158"/>
                <a:gd name="T13" fmla="*/ 37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 h="59">
                  <a:moveTo>
                    <a:pt x="155" y="28"/>
                  </a:moveTo>
                  <a:cubicBezTo>
                    <a:pt x="155" y="28"/>
                    <a:pt x="155" y="28"/>
                    <a:pt x="155" y="28"/>
                  </a:cubicBezTo>
                  <a:cubicBezTo>
                    <a:pt x="154" y="34"/>
                    <a:pt x="150" y="40"/>
                    <a:pt x="144" y="43"/>
                  </a:cubicBezTo>
                  <a:cubicBezTo>
                    <a:pt x="0" y="59"/>
                    <a:pt x="0" y="59"/>
                    <a:pt x="0" y="59"/>
                  </a:cubicBezTo>
                  <a:cubicBezTo>
                    <a:pt x="17" y="4"/>
                    <a:pt x="17" y="4"/>
                    <a:pt x="17" y="4"/>
                  </a:cubicBezTo>
                  <a:cubicBezTo>
                    <a:pt x="127" y="6"/>
                    <a:pt x="127" y="6"/>
                    <a:pt x="127" y="6"/>
                  </a:cubicBezTo>
                  <a:cubicBezTo>
                    <a:pt x="142" y="0"/>
                    <a:pt x="158" y="12"/>
                    <a:pt x="155" y="28"/>
                  </a:cubicBezTo>
                  <a:close/>
                </a:path>
              </a:pathLst>
            </a:custGeom>
            <a:solidFill>
              <a:srgbClr val="F5A48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0" name="Freeform 30903"/>
            <p:cNvSpPr/>
            <p:nvPr/>
          </p:nvSpPr>
          <p:spPr bwMode="auto">
            <a:xfrm>
              <a:off x="1721" y="693"/>
              <a:ext cx="384" cy="259"/>
            </a:xfrm>
            <a:custGeom>
              <a:avLst/>
              <a:gdLst>
                <a:gd name="T0" fmla="*/ 35 w 682"/>
                <a:gd name="T1" fmla="*/ 259 h 460"/>
                <a:gd name="T2" fmla="*/ 0 w 682"/>
                <a:gd name="T3" fmla="*/ 194 h 460"/>
                <a:gd name="T4" fmla="*/ 348 w 682"/>
                <a:gd name="T5" fmla="*/ 0 h 460"/>
                <a:gd name="T6" fmla="*/ 384 w 682"/>
                <a:gd name="T7" fmla="*/ 65 h 460"/>
                <a:gd name="T8" fmla="*/ 35 w 682"/>
                <a:gd name="T9" fmla="*/ 259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2" h="460">
                  <a:moveTo>
                    <a:pt x="63" y="460"/>
                  </a:moveTo>
                  <a:lnTo>
                    <a:pt x="0" y="345"/>
                  </a:lnTo>
                  <a:lnTo>
                    <a:pt x="618" y="0"/>
                  </a:lnTo>
                  <a:lnTo>
                    <a:pt x="682" y="115"/>
                  </a:lnTo>
                  <a:lnTo>
                    <a:pt x="63" y="460"/>
                  </a:lnTo>
                  <a:close/>
                </a:path>
              </a:pathLst>
            </a:custGeom>
            <a:solidFill>
              <a:srgbClr val="5A6C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1" name="Freeform 30904"/>
            <p:cNvSpPr/>
            <p:nvPr/>
          </p:nvSpPr>
          <p:spPr bwMode="auto">
            <a:xfrm>
              <a:off x="1721" y="693"/>
              <a:ext cx="384" cy="259"/>
            </a:xfrm>
            <a:custGeom>
              <a:avLst/>
              <a:gdLst>
                <a:gd name="T0" fmla="*/ 35 w 682"/>
                <a:gd name="T1" fmla="*/ 259 h 460"/>
                <a:gd name="T2" fmla="*/ 0 w 682"/>
                <a:gd name="T3" fmla="*/ 194 h 460"/>
                <a:gd name="T4" fmla="*/ 348 w 682"/>
                <a:gd name="T5" fmla="*/ 0 h 460"/>
                <a:gd name="T6" fmla="*/ 384 w 682"/>
                <a:gd name="T7" fmla="*/ 65 h 460"/>
                <a:gd name="T8" fmla="*/ 35 w 682"/>
                <a:gd name="T9" fmla="*/ 259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2" h="460">
                  <a:moveTo>
                    <a:pt x="63" y="460"/>
                  </a:moveTo>
                  <a:lnTo>
                    <a:pt x="0" y="345"/>
                  </a:lnTo>
                  <a:lnTo>
                    <a:pt x="618" y="0"/>
                  </a:lnTo>
                  <a:lnTo>
                    <a:pt x="682" y="115"/>
                  </a:lnTo>
                  <a:lnTo>
                    <a:pt x="63" y="4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2" name="Freeform 30905"/>
            <p:cNvSpPr/>
            <p:nvPr/>
          </p:nvSpPr>
          <p:spPr bwMode="auto">
            <a:xfrm>
              <a:off x="1721" y="693"/>
              <a:ext cx="368" cy="227"/>
            </a:xfrm>
            <a:custGeom>
              <a:avLst/>
              <a:gdLst>
                <a:gd name="T0" fmla="*/ 17 w 652"/>
                <a:gd name="T1" fmla="*/ 227 h 404"/>
                <a:gd name="T2" fmla="*/ 0 w 652"/>
                <a:gd name="T3" fmla="*/ 194 h 404"/>
                <a:gd name="T4" fmla="*/ 349 w 652"/>
                <a:gd name="T5" fmla="*/ 0 h 404"/>
                <a:gd name="T6" fmla="*/ 368 w 652"/>
                <a:gd name="T7" fmla="*/ 33 h 404"/>
                <a:gd name="T8" fmla="*/ 17 w 652"/>
                <a:gd name="T9" fmla="*/ 227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2" h="404">
                  <a:moveTo>
                    <a:pt x="30" y="404"/>
                  </a:moveTo>
                  <a:lnTo>
                    <a:pt x="0" y="345"/>
                  </a:lnTo>
                  <a:lnTo>
                    <a:pt x="618" y="0"/>
                  </a:lnTo>
                  <a:lnTo>
                    <a:pt x="652" y="59"/>
                  </a:lnTo>
                  <a:lnTo>
                    <a:pt x="30" y="404"/>
                  </a:lnTo>
                  <a:close/>
                </a:path>
              </a:pathLst>
            </a:custGeom>
            <a:solidFill>
              <a:srgbClr val="5A6C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3" name="Freeform 30906"/>
            <p:cNvSpPr/>
            <p:nvPr/>
          </p:nvSpPr>
          <p:spPr bwMode="auto">
            <a:xfrm>
              <a:off x="1721" y="693"/>
              <a:ext cx="368" cy="227"/>
            </a:xfrm>
            <a:custGeom>
              <a:avLst/>
              <a:gdLst>
                <a:gd name="T0" fmla="*/ 17 w 652"/>
                <a:gd name="T1" fmla="*/ 227 h 404"/>
                <a:gd name="T2" fmla="*/ 0 w 652"/>
                <a:gd name="T3" fmla="*/ 194 h 404"/>
                <a:gd name="T4" fmla="*/ 349 w 652"/>
                <a:gd name="T5" fmla="*/ 0 h 404"/>
                <a:gd name="T6" fmla="*/ 368 w 652"/>
                <a:gd name="T7" fmla="*/ 33 h 404"/>
                <a:gd name="T8" fmla="*/ 17 w 652"/>
                <a:gd name="T9" fmla="*/ 227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2" h="404">
                  <a:moveTo>
                    <a:pt x="30" y="404"/>
                  </a:moveTo>
                  <a:lnTo>
                    <a:pt x="0" y="345"/>
                  </a:lnTo>
                  <a:lnTo>
                    <a:pt x="618" y="0"/>
                  </a:lnTo>
                  <a:lnTo>
                    <a:pt x="652" y="59"/>
                  </a:lnTo>
                  <a:lnTo>
                    <a:pt x="30" y="4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4" name="Freeform 30912"/>
            <p:cNvSpPr/>
            <p:nvPr/>
          </p:nvSpPr>
          <p:spPr bwMode="auto">
            <a:xfrm>
              <a:off x="2056" y="693"/>
              <a:ext cx="49" cy="81"/>
            </a:xfrm>
            <a:custGeom>
              <a:avLst/>
              <a:gdLst>
                <a:gd name="T0" fmla="*/ 13 w 37"/>
                <a:gd name="T1" fmla="*/ 0 h 61"/>
                <a:gd name="T2" fmla="*/ 32 w 37"/>
                <a:gd name="T3" fmla="*/ 33 h 61"/>
                <a:gd name="T4" fmla="*/ 0 w 37"/>
                <a:gd name="T5" fmla="*/ 49 h 61"/>
                <a:gd name="T6" fmla="*/ 21 w 37"/>
                <a:gd name="T7" fmla="*/ 81 h 61"/>
                <a:gd name="T8" fmla="*/ 49 w 37"/>
                <a:gd name="T9" fmla="*/ 65 h 61"/>
                <a:gd name="T10" fmla="*/ 13 w 37"/>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61">
                  <a:moveTo>
                    <a:pt x="10" y="0"/>
                  </a:moveTo>
                  <a:cubicBezTo>
                    <a:pt x="24" y="25"/>
                    <a:pt x="24" y="25"/>
                    <a:pt x="24" y="25"/>
                  </a:cubicBezTo>
                  <a:cubicBezTo>
                    <a:pt x="0" y="37"/>
                    <a:pt x="0" y="37"/>
                    <a:pt x="0" y="37"/>
                  </a:cubicBezTo>
                  <a:cubicBezTo>
                    <a:pt x="5" y="46"/>
                    <a:pt x="11" y="53"/>
                    <a:pt x="16" y="61"/>
                  </a:cubicBezTo>
                  <a:cubicBezTo>
                    <a:pt x="37" y="49"/>
                    <a:pt x="37" y="49"/>
                    <a:pt x="37" y="49"/>
                  </a:cubicBezTo>
                  <a:cubicBezTo>
                    <a:pt x="10" y="0"/>
                    <a:pt x="10" y="0"/>
                    <a:pt x="10" y="0"/>
                  </a:cubicBezTo>
                </a:path>
              </a:pathLst>
            </a:custGeom>
            <a:solidFill>
              <a:srgbClr val="7FAA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5" name="Freeform 30913"/>
            <p:cNvSpPr/>
            <p:nvPr/>
          </p:nvSpPr>
          <p:spPr bwMode="auto">
            <a:xfrm>
              <a:off x="2041" y="693"/>
              <a:ext cx="48" cy="49"/>
            </a:xfrm>
            <a:custGeom>
              <a:avLst/>
              <a:gdLst>
                <a:gd name="T0" fmla="*/ 29 w 36"/>
                <a:gd name="T1" fmla="*/ 0 h 37"/>
                <a:gd name="T2" fmla="*/ 0 w 36"/>
                <a:gd name="T3" fmla="*/ 16 h 37"/>
                <a:gd name="T4" fmla="*/ 13 w 36"/>
                <a:gd name="T5" fmla="*/ 44 h 37"/>
                <a:gd name="T6" fmla="*/ 16 w 36"/>
                <a:gd name="T7" fmla="*/ 49 h 37"/>
                <a:gd name="T8" fmla="*/ 48 w 36"/>
                <a:gd name="T9" fmla="*/ 33 h 37"/>
                <a:gd name="T10" fmla="*/ 29 w 36"/>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37">
                  <a:moveTo>
                    <a:pt x="22" y="0"/>
                  </a:moveTo>
                  <a:cubicBezTo>
                    <a:pt x="0" y="12"/>
                    <a:pt x="0" y="12"/>
                    <a:pt x="0" y="12"/>
                  </a:cubicBezTo>
                  <a:cubicBezTo>
                    <a:pt x="3" y="19"/>
                    <a:pt x="6" y="26"/>
                    <a:pt x="10" y="33"/>
                  </a:cubicBezTo>
                  <a:cubicBezTo>
                    <a:pt x="11" y="34"/>
                    <a:pt x="12" y="36"/>
                    <a:pt x="12" y="37"/>
                  </a:cubicBezTo>
                  <a:cubicBezTo>
                    <a:pt x="36" y="25"/>
                    <a:pt x="36" y="25"/>
                    <a:pt x="36" y="25"/>
                  </a:cubicBezTo>
                  <a:cubicBezTo>
                    <a:pt x="22" y="0"/>
                    <a:pt x="22" y="0"/>
                    <a:pt x="22" y="0"/>
                  </a:cubicBezTo>
                </a:path>
              </a:pathLst>
            </a:custGeom>
            <a:solidFill>
              <a:srgbClr val="7FAA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6" name="Freeform 30914"/>
            <p:cNvSpPr>
              <a:spLocks noEditPoints="1"/>
            </p:cNvSpPr>
            <p:nvPr/>
          </p:nvSpPr>
          <p:spPr bwMode="auto">
            <a:xfrm>
              <a:off x="1942" y="294"/>
              <a:ext cx="689" cy="624"/>
            </a:xfrm>
            <a:custGeom>
              <a:avLst/>
              <a:gdLst>
                <a:gd name="T0" fmla="*/ 262 w 518"/>
                <a:gd name="T1" fmla="*/ 601 h 469"/>
                <a:gd name="T2" fmla="*/ 81 w 518"/>
                <a:gd name="T3" fmla="*/ 459 h 469"/>
                <a:gd name="T4" fmla="*/ 198 w 518"/>
                <a:gd name="T5" fmla="*/ 49 h 469"/>
                <a:gd name="T6" fmla="*/ 427 w 518"/>
                <a:gd name="T7" fmla="*/ 23 h 469"/>
                <a:gd name="T8" fmla="*/ 608 w 518"/>
                <a:gd name="T9" fmla="*/ 165 h 469"/>
                <a:gd name="T10" fmla="*/ 491 w 518"/>
                <a:gd name="T11" fmla="*/ 575 h 469"/>
                <a:gd name="T12" fmla="*/ 262 w 518"/>
                <a:gd name="T13" fmla="*/ 601 h 469"/>
                <a:gd name="T14" fmla="*/ 408 w 518"/>
                <a:gd name="T15" fmla="*/ 89 h 469"/>
                <a:gd name="T16" fmla="*/ 231 w 518"/>
                <a:gd name="T17" fmla="*/ 109 h 469"/>
                <a:gd name="T18" fmla="*/ 142 w 518"/>
                <a:gd name="T19" fmla="*/ 424 h 469"/>
                <a:gd name="T20" fmla="*/ 281 w 518"/>
                <a:gd name="T21" fmla="*/ 535 h 469"/>
                <a:gd name="T22" fmla="*/ 458 w 518"/>
                <a:gd name="T23" fmla="*/ 515 h 469"/>
                <a:gd name="T24" fmla="*/ 548 w 518"/>
                <a:gd name="T25" fmla="*/ 200 h 469"/>
                <a:gd name="T26" fmla="*/ 408 w 518"/>
                <a:gd name="T27" fmla="*/ 89 h 4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18" h="469">
                  <a:moveTo>
                    <a:pt x="197" y="452"/>
                  </a:moveTo>
                  <a:cubicBezTo>
                    <a:pt x="139" y="436"/>
                    <a:pt x="91" y="397"/>
                    <a:pt x="61" y="345"/>
                  </a:cubicBezTo>
                  <a:cubicBezTo>
                    <a:pt x="0" y="235"/>
                    <a:pt x="40" y="97"/>
                    <a:pt x="149" y="37"/>
                  </a:cubicBezTo>
                  <a:cubicBezTo>
                    <a:pt x="202" y="7"/>
                    <a:pt x="263" y="0"/>
                    <a:pt x="321" y="17"/>
                  </a:cubicBezTo>
                  <a:cubicBezTo>
                    <a:pt x="379" y="33"/>
                    <a:pt x="428" y="71"/>
                    <a:pt x="457" y="124"/>
                  </a:cubicBezTo>
                  <a:cubicBezTo>
                    <a:pt x="518" y="234"/>
                    <a:pt x="478" y="372"/>
                    <a:pt x="369" y="432"/>
                  </a:cubicBezTo>
                  <a:cubicBezTo>
                    <a:pt x="316" y="462"/>
                    <a:pt x="255" y="469"/>
                    <a:pt x="197" y="452"/>
                  </a:cubicBezTo>
                  <a:close/>
                  <a:moveTo>
                    <a:pt x="307" y="67"/>
                  </a:moveTo>
                  <a:cubicBezTo>
                    <a:pt x="262" y="54"/>
                    <a:pt x="215" y="59"/>
                    <a:pt x="174" y="82"/>
                  </a:cubicBezTo>
                  <a:cubicBezTo>
                    <a:pt x="90" y="129"/>
                    <a:pt x="60" y="235"/>
                    <a:pt x="107" y="319"/>
                  </a:cubicBezTo>
                  <a:cubicBezTo>
                    <a:pt x="129" y="360"/>
                    <a:pt x="166" y="390"/>
                    <a:pt x="211" y="402"/>
                  </a:cubicBezTo>
                  <a:cubicBezTo>
                    <a:pt x="256" y="415"/>
                    <a:pt x="303" y="410"/>
                    <a:pt x="344" y="387"/>
                  </a:cubicBezTo>
                  <a:cubicBezTo>
                    <a:pt x="428" y="340"/>
                    <a:pt x="458" y="234"/>
                    <a:pt x="412" y="150"/>
                  </a:cubicBezTo>
                  <a:cubicBezTo>
                    <a:pt x="389" y="109"/>
                    <a:pt x="352" y="79"/>
                    <a:pt x="307" y="67"/>
                  </a:cubicBezTo>
                  <a:close/>
                </a:path>
              </a:pathLst>
            </a:custGeom>
            <a:solidFill>
              <a:srgbClr val="5A6C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7" name="Freeform 30915"/>
            <p:cNvSpPr/>
            <p:nvPr/>
          </p:nvSpPr>
          <p:spPr bwMode="auto">
            <a:xfrm>
              <a:off x="1611" y="735"/>
              <a:ext cx="352" cy="245"/>
            </a:xfrm>
            <a:custGeom>
              <a:avLst/>
              <a:gdLst>
                <a:gd name="T0" fmla="*/ 320 w 265"/>
                <a:gd name="T1" fmla="*/ 0 h 184"/>
                <a:gd name="T2" fmla="*/ 43 w 265"/>
                <a:gd name="T3" fmla="*/ 156 h 184"/>
                <a:gd name="T4" fmla="*/ 17 w 265"/>
                <a:gd name="T5" fmla="*/ 244 h 184"/>
                <a:gd name="T6" fmla="*/ 19 w 265"/>
                <a:gd name="T7" fmla="*/ 245 h 184"/>
                <a:gd name="T8" fmla="*/ 352 w 265"/>
                <a:gd name="T9" fmla="*/ 59 h 184"/>
                <a:gd name="T10" fmla="*/ 320 w 265"/>
                <a:gd name="T11" fmla="*/ 0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 h="184">
                  <a:moveTo>
                    <a:pt x="241" y="0"/>
                  </a:moveTo>
                  <a:cubicBezTo>
                    <a:pt x="32" y="117"/>
                    <a:pt x="32" y="117"/>
                    <a:pt x="32" y="117"/>
                  </a:cubicBezTo>
                  <a:cubicBezTo>
                    <a:pt x="9" y="130"/>
                    <a:pt x="0" y="159"/>
                    <a:pt x="13" y="183"/>
                  </a:cubicBezTo>
                  <a:cubicBezTo>
                    <a:pt x="14" y="184"/>
                    <a:pt x="14" y="184"/>
                    <a:pt x="14" y="184"/>
                  </a:cubicBezTo>
                  <a:cubicBezTo>
                    <a:pt x="265" y="44"/>
                    <a:pt x="265" y="44"/>
                    <a:pt x="265" y="44"/>
                  </a:cubicBezTo>
                  <a:lnTo>
                    <a:pt x="241" y="0"/>
                  </a:lnTo>
                  <a:close/>
                </a:path>
              </a:pathLst>
            </a:custGeom>
            <a:solidFill>
              <a:srgbClr val="FF6E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8" name="Freeform 30916"/>
            <p:cNvSpPr/>
            <p:nvPr/>
          </p:nvSpPr>
          <p:spPr bwMode="auto">
            <a:xfrm>
              <a:off x="1630" y="793"/>
              <a:ext cx="367" cy="231"/>
            </a:xfrm>
            <a:custGeom>
              <a:avLst/>
              <a:gdLst>
                <a:gd name="T0" fmla="*/ 334 w 276"/>
                <a:gd name="T1" fmla="*/ 0 h 173"/>
                <a:gd name="T2" fmla="*/ 0 w 276"/>
                <a:gd name="T3" fmla="*/ 187 h 173"/>
                <a:gd name="T4" fmla="*/ 1 w 276"/>
                <a:gd name="T5" fmla="*/ 188 h 173"/>
                <a:gd name="T6" fmla="*/ 89 w 276"/>
                <a:gd name="T7" fmla="*/ 214 h 173"/>
                <a:gd name="T8" fmla="*/ 367 w 276"/>
                <a:gd name="T9" fmla="*/ 59 h 173"/>
                <a:gd name="T10" fmla="*/ 334 w 276"/>
                <a:gd name="T11" fmla="*/ 0 h 1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6" h="173">
                  <a:moveTo>
                    <a:pt x="251" y="0"/>
                  </a:moveTo>
                  <a:cubicBezTo>
                    <a:pt x="0" y="140"/>
                    <a:pt x="0" y="140"/>
                    <a:pt x="0" y="140"/>
                  </a:cubicBezTo>
                  <a:cubicBezTo>
                    <a:pt x="1" y="141"/>
                    <a:pt x="1" y="141"/>
                    <a:pt x="1" y="141"/>
                  </a:cubicBezTo>
                  <a:cubicBezTo>
                    <a:pt x="14" y="165"/>
                    <a:pt x="43" y="173"/>
                    <a:pt x="67" y="160"/>
                  </a:cubicBezTo>
                  <a:cubicBezTo>
                    <a:pt x="276" y="44"/>
                    <a:pt x="276" y="44"/>
                    <a:pt x="276" y="44"/>
                  </a:cubicBezTo>
                  <a:lnTo>
                    <a:pt x="251" y="0"/>
                  </a:lnTo>
                  <a:close/>
                </a:path>
              </a:pathLst>
            </a:custGeom>
            <a:solidFill>
              <a:srgbClr val="DD2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09" name="Freeform 30917"/>
            <p:cNvSpPr/>
            <p:nvPr/>
          </p:nvSpPr>
          <p:spPr bwMode="auto">
            <a:xfrm>
              <a:off x="1399" y="683"/>
              <a:ext cx="528" cy="556"/>
            </a:xfrm>
            <a:custGeom>
              <a:avLst/>
              <a:gdLst>
                <a:gd name="T0" fmla="*/ 152 w 397"/>
                <a:gd name="T1" fmla="*/ 556 h 418"/>
                <a:gd name="T2" fmla="*/ 436 w 397"/>
                <a:gd name="T3" fmla="*/ 370 h 418"/>
                <a:gd name="T4" fmla="*/ 511 w 397"/>
                <a:gd name="T5" fmla="*/ 262 h 418"/>
                <a:gd name="T6" fmla="*/ 484 w 397"/>
                <a:gd name="T7" fmla="*/ 193 h 418"/>
                <a:gd name="T8" fmla="*/ 484 w 397"/>
                <a:gd name="T9" fmla="*/ 193 h 418"/>
                <a:gd name="T10" fmla="*/ 438 w 397"/>
                <a:gd name="T11" fmla="*/ 209 h 418"/>
                <a:gd name="T12" fmla="*/ 380 w 397"/>
                <a:gd name="T13" fmla="*/ 283 h 418"/>
                <a:gd name="T14" fmla="*/ 283 w 397"/>
                <a:gd name="T15" fmla="*/ 307 h 418"/>
                <a:gd name="T16" fmla="*/ 239 w 397"/>
                <a:gd name="T17" fmla="*/ 213 h 418"/>
                <a:gd name="T18" fmla="*/ 253 w 397"/>
                <a:gd name="T19" fmla="*/ 164 h 418"/>
                <a:gd name="T20" fmla="*/ 456 w 397"/>
                <a:gd name="T21" fmla="*/ 77 h 418"/>
                <a:gd name="T22" fmla="*/ 479 w 397"/>
                <a:gd name="T23" fmla="*/ 37 h 418"/>
                <a:gd name="T24" fmla="*/ 428 w 397"/>
                <a:gd name="T25" fmla="*/ 8 h 418"/>
                <a:gd name="T26" fmla="*/ 192 w 397"/>
                <a:gd name="T27" fmla="*/ 100 h 418"/>
                <a:gd name="T28" fmla="*/ 0 w 397"/>
                <a:gd name="T29" fmla="*/ 414 h 418"/>
                <a:gd name="T30" fmla="*/ 152 w 397"/>
                <a:gd name="T31" fmla="*/ 556 h 4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7" h="418">
                  <a:moveTo>
                    <a:pt x="114" y="418"/>
                  </a:moveTo>
                  <a:cubicBezTo>
                    <a:pt x="328" y="278"/>
                    <a:pt x="328" y="278"/>
                    <a:pt x="328" y="278"/>
                  </a:cubicBezTo>
                  <a:cubicBezTo>
                    <a:pt x="384" y="197"/>
                    <a:pt x="384" y="197"/>
                    <a:pt x="384" y="197"/>
                  </a:cubicBezTo>
                  <a:cubicBezTo>
                    <a:pt x="397" y="177"/>
                    <a:pt x="387" y="150"/>
                    <a:pt x="364" y="145"/>
                  </a:cubicBezTo>
                  <a:cubicBezTo>
                    <a:pt x="364" y="145"/>
                    <a:pt x="364" y="145"/>
                    <a:pt x="364" y="145"/>
                  </a:cubicBezTo>
                  <a:cubicBezTo>
                    <a:pt x="351" y="141"/>
                    <a:pt x="337" y="146"/>
                    <a:pt x="329" y="157"/>
                  </a:cubicBezTo>
                  <a:cubicBezTo>
                    <a:pt x="286" y="213"/>
                    <a:pt x="286" y="213"/>
                    <a:pt x="286" y="213"/>
                  </a:cubicBezTo>
                  <a:cubicBezTo>
                    <a:pt x="269" y="235"/>
                    <a:pt x="239" y="242"/>
                    <a:pt x="213" y="231"/>
                  </a:cubicBezTo>
                  <a:cubicBezTo>
                    <a:pt x="186" y="218"/>
                    <a:pt x="172" y="189"/>
                    <a:pt x="180" y="160"/>
                  </a:cubicBezTo>
                  <a:cubicBezTo>
                    <a:pt x="190" y="123"/>
                    <a:pt x="190" y="123"/>
                    <a:pt x="190" y="123"/>
                  </a:cubicBezTo>
                  <a:cubicBezTo>
                    <a:pt x="343" y="58"/>
                    <a:pt x="343" y="58"/>
                    <a:pt x="343" y="58"/>
                  </a:cubicBezTo>
                  <a:cubicBezTo>
                    <a:pt x="355" y="53"/>
                    <a:pt x="362" y="41"/>
                    <a:pt x="360" y="28"/>
                  </a:cubicBezTo>
                  <a:cubicBezTo>
                    <a:pt x="357" y="10"/>
                    <a:pt x="339" y="0"/>
                    <a:pt x="322" y="6"/>
                  </a:cubicBezTo>
                  <a:cubicBezTo>
                    <a:pt x="144" y="75"/>
                    <a:pt x="144" y="75"/>
                    <a:pt x="144" y="75"/>
                  </a:cubicBezTo>
                  <a:cubicBezTo>
                    <a:pt x="0" y="311"/>
                    <a:pt x="0" y="311"/>
                    <a:pt x="0" y="311"/>
                  </a:cubicBezTo>
                  <a:lnTo>
                    <a:pt x="114" y="418"/>
                  </a:lnTo>
                  <a:close/>
                </a:path>
              </a:pathLst>
            </a:custGeom>
            <a:solidFill>
              <a:srgbClr val="FFCC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10" name="Freeform 30918"/>
            <p:cNvSpPr/>
            <p:nvPr/>
          </p:nvSpPr>
          <p:spPr bwMode="auto">
            <a:xfrm>
              <a:off x="1780" y="871"/>
              <a:ext cx="147" cy="182"/>
            </a:xfrm>
            <a:custGeom>
              <a:avLst/>
              <a:gdLst>
                <a:gd name="T0" fmla="*/ 57 w 111"/>
                <a:gd name="T1" fmla="*/ 21 h 137"/>
                <a:gd name="T2" fmla="*/ 103 w 111"/>
                <a:gd name="T3" fmla="*/ 5 h 137"/>
                <a:gd name="T4" fmla="*/ 103 w 111"/>
                <a:gd name="T5" fmla="*/ 5 h 137"/>
                <a:gd name="T6" fmla="*/ 130 w 111"/>
                <a:gd name="T7" fmla="*/ 74 h 137"/>
                <a:gd name="T8" fmla="*/ 56 w 111"/>
                <a:gd name="T9" fmla="*/ 182 h 137"/>
                <a:gd name="T10" fmla="*/ 0 w 111"/>
                <a:gd name="T11" fmla="*/ 96 h 137"/>
                <a:gd name="T12" fmla="*/ 57 w 111"/>
                <a:gd name="T13" fmla="*/ 21 h 1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 h="137">
                  <a:moveTo>
                    <a:pt x="43" y="16"/>
                  </a:moveTo>
                  <a:cubicBezTo>
                    <a:pt x="51" y="5"/>
                    <a:pt x="65" y="0"/>
                    <a:pt x="78" y="4"/>
                  </a:cubicBezTo>
                  <a:cubicBezTo>
                    <a:pt x="78" y="4"/>
                    <a:pt x="78" y="4"/>
                    <a:pt x="78" y="4"/>
                  </a:cubicBezTo>
                  <a:cubicBezTo>
                    <a:pt x="101" y="9"/>
                    <a:pt x="111" y="36"/>
                    <a:pt x="98" y="56"/>
                  </a:cubicBezTo>
                  <a:cubicBezTo>
                    <a:pt x="42" y="137"/>
                    <a:pt x="42" y="137"/>
                    <a:pt x="42" y="137"/>
                  </a:cubicBezTo>
                  <a:cubicBezTo>
                    <a:pt x="0" y="72"/>
                    <a:pt x="0" y="72"/>
                    <a:pt x="0" y="72"/>
                  </a:cubicBezTo>
                  <a:lnTo>
                    <a:pt x="43" y="16"/>
                  </a:lnTo>
                  <a:close/>
                </a:path>
              </a:pathLst>
            </a:custGeom>
            <a:solidFill>
              <a:srgbClr val="FFCC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11" name="Freeform 30919"/>
            <p:cNvSpPr/>
            <p:nvPr/>
          </p:nvSpPr>
          <p:spPr bwMode="auto">
            <a:xfrm>
              <a:off x="1359" y="1097"/>
              <a:ext cx="192" cy="195"/>
            </a:xfrm>
            <a:custGeom>
              <a:avLst/>
              <a:gdLst>
                <a:gd name="T0" fmla="*/ 192 w 340"/>
                <a:gd name="T1" fmla="*/ 142 h 347"/>
                <a:gd name="T2" fmla="*/ 141 w 340"/>
                <a:gd name="T3" fmla="*/ 195 h 347"/>
                <a:gd name="T4" fmla="*/ 137 w 340"/>
                <a:gd name="T5" fmla="*/ 191 h 347"/>
                <a:gd name="T6" fmla="*/ 0 w 340"/>
                <a:gd name="T7" fmla="*/ 71 h 347"/>
                <a:gd name="T8" fmla="*/ 40 w 340"/>
                <a:gd name="T9" fmla="*/ 0 h 347"/>
                <a:gd name="T10" fmla="*/ 192 w 340"/>
                <a:gd name="T11" fmla="*/ 142 h 3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0" h="347">
                  <a:moveTo>
                    <a:pt x="340" y="253"/>
                  </a:moveTo>
                  <a:lnTo>
                    <a:pt x="250" y="347"/>
                  </a:lnTo>
                  <a:lnTo>
                    <a:pt x="243" y="340"/>
                  </a:lnTo>
                  <a:lnTo>
                    <a:pt x="0" y="127"/>
                  </a:lnTo>
                  <a:lnTo>
                    <a:pt x="71" y="0"/>
                  </a:lnTo>
                  <a:lnTo>
                    <a:pt x="340" y="253"/>
                  </a:lnTo>
                  <a:close/>
                </a:path>
              </a:pathLst>
            </a:custGeom>
            <a:solidFill>
              <a:srgbClr val="FFCC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12" name="Freeform 30920"/>
            <p:cNvSpPr/>
            <p:nvPr/>
          </p:nvSpPr>
          <p:spPr bwMode="auto">
            <a:xfrm>
              <a:off x="1427" y="1097"/>
              <a:ext cx="341" cy="195"/>
            </a:xfrm>
            <a:custGeom>
              <a:avLst/>
              <a:gdLst>
                <a:gd name="T0" fmla="*/ 130 w 604"/>
                <a:gd name="T1" fmla="*/ 138 h 347"/>
                <a:gd name="T2" fmla="*/ 341 w 604"/>
                <a:gd name="T3" fmla="*/ 0 h 347"/>
                <a:gd name="T4" fmla="*/ 0 w 604"/>
                <a:gd name="T5" fmla="*/ 130 h 347"/>
                <a:gd name="T6" fmla="*/ 73 w 604"/>
                <a:gd name="T7" fmla="*/ 195 h 347"/>
                <a:gd name="T8" fmla="*/ 130 w 604"/>
                <a:gd name="T9" fmla="*/ 138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347">
                  <a:moveTo>
                    <a:pt x="231" y="246"/>
                  </a:moveTo>
                  <a:lnTo>
                    <a:pt x="604" y="0"/>
                  </a:lnTo>
                  <a:lnTo>
                    <a:pt x="0" y="231"/>
                  </a:lnTo>
                  <a:lnTo>
                    <a:pt x="129" y="347"/>
                  </a:lnTo>
                  <a:lnTo>
                    <a:pt x="231" y="246"/>
                  </a:lnTo>
                  <a:close/>
                </a:path>
              </a:pathLst>
            </a:custGeom>
            <a:solidFill>
              <a:srgbClr val="F5A48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13" name="Freeform 30923"/>
            <p:cNvSpPr/>
            <p:nvPr/>
          </p:nvSpPr>
          <p:spPr bwMode="auto">
            <a:xfrm>
              <a:off x="1399" y="1227"/>
              <a:ext cx="129" cy="121"/>
            </a:xfrm>
            <a:custGeom>
              <a:avLst/>
              <a:gdLst>
                <a:gd name="T0" fmla="*/ 93 w 229"/>
                <a:gd name="T1" fmla="*/ 121 h 215"/>
                <a:gd name="T2" fmla="*/ 0 w 229"/>
                <a:gd name="T3" fmla="*/ 43 h 215"/>
                <a:gd name="T4" fmla="*/ 36 w 229"/>
                <a:gd name="T5" fmla="*/ 0 h 215"/>
                <a:gd name="T6" fmla="*/ 129 w 229"/>
                <a:gd name="T7" fmla="*/ 79 h 215"/>
                <a:gd name="T8" fmla="*/ 93 w 229"/>
                <a:gd name="T9" fmla="*/ 121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 h="215">
                  <a:moveTo>
                    <a:pt x="165" y="215"/>
                  </a:moveTo>
                  <a:lnTo>
                    <a:pt x="0" y="76"/>
                  </a:lnTo>
                  <a:lnTo>
                    <a:pt x="64" y="0"/>
                  </a:lnTo>
                  <a:lnTo>
                    <a:pt x="229" y="140"/>
                  </a:lnTo>
                  <a:lnTo>
                    <a:pt x="165" y="215"/>
                  </a:lnTo>
                  <a:close/>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14" name="Freeform 30924"/>
            <p:cNvSpPr/>
            <p:nvPr/>
          </p:nvSpPr>
          <p:spPr bwMode="auto">
            <a:xfrm>
              <a:off x="1306" y="1149"/>
              <a:ext cx="129" cy="121"/>
            </a:xfrm>
            <a:custGeom>
              <a:avLst/>
              <a:gdLst>
                <a:gd name="T0" fmla="*/ 93 w 229"/>
                <a:gd name="T1" fmla="*/ 121 h 215"/>
                <a:gd name="T2" fmla="*/ 0 w 229"/>
                <a:gd name="T3" fmla="*/ 43 h 215"/>
                <a:gd name="T4" fmla="*/ 35 w 229"/>
                <a:gd name="T5" fmla="*/ 0 h 215"/>
                <a:gd name="T6" fmla="*/ 129 w 229"/>
                <a:gd name="T7" fmla="*/ 78 h 215"/>
                <a:gd name="T8" fmla="*/ 93 w 229"/>
                <a:gd name="T9" fmla="*/ 121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 h="215">
                  <a:moveTo>
                    <a:pt x="165" y="215"/>
                  </a:moveTo>
                  <a:lnTo>
                    <a:pt x="0" y="76"/>
                  </a:lnTo>
                  <a:lnTo>
                    <a:pt x="63" y="0"/>
                  </a:lnTo>
                  <a:lnTo>
                    <a:pt x="229" y="139"/>
                  </a:lnTo>
                  <a:lnTo>
                    <a:pt x="165"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15" name="Freeform 30925"/>
            <p:cNvSpPr/>
            <p:nvPr/>
          </p:nvSpPr>
          <p:spPr bwMode="auto">
            <a:xfrm>
              <a:off x="816" y="1171"/>
              <a:ext cx="692" cy="699"/>
            </a:xfrm>
            <a:custGeom>
              <a:avLst/>
              <a:gdLst>
                <a:gd name="T0" fmla="*/ 475 w 1229"/>
                <a:gd name="T1" fmla="*/ 0 h 1240"/>
                <a:gd name="T2" fmla="*/ 0 w 1229"/>
                <a:gd name="T3" fmla="*/ 699 h 1240"/>
                <a:gd name="T4" fmla="*/ 692 w 1229"/>
                <a:gd name="T5" fmla="*/ 185 h 1240"/>
                <a:gd name="T6" fmla="*/ 475 w 1229"/>
                <a:gd name="T7" fmla="*/ 0 h 1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9" h="1240">
                  <a:moveTo>
                    <a:pt x="844" y="0"/>
                  </a:moveTo>
                  <a:lnTo>
                    <a:pt x="0" y="1240"/>
                  </a:lnTo>
                  <a:lnTo>
                    <a:pt x="1229" y="328"/>
                  </a:lnTo>
                  <a:lnTo>
                    <a:pt x="844" y="0"/>
                  </a:lnTo>
                  <a:close/>
                </a:path>
              </a:pathLst>
            </a:custGeom>
            <a:solidFill>
              <a:srgbClr val="00A7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216" name="Freeform 30926"/>
            <p:cNvSpPr/>
            <p:nvPr/>
          </p:nvSpPr>
          <p:spPr bwMode="auto">
            <a:xfrm>
              <a:off x="658" y="1356"/>
              <a:ext cx="877" cy="745"/>
            </a:xfrm>
            <a:custGeom>
              <a:avLst/>
              <a:gdLst>
                <a:gd name="T0" fmla="*/ 158 w 1557"/>
                <a:gd name="T1" fmla="*/ 514 h 1323"/>
                <a:gd name="T2" fmla="*/ 0 w 1557"/>
                <a:gd name="T3" fmla="*/ 745 h 1323"/>
                <a:gd name="T4" fmla="*/ 389 w 1557"/>
                <a:gd name="T5" fmla="*/ 733 h 1323"/>
                <a:gd name="T6" fmla="*/ 877 w 1557"/>
                <a:gd name="T7" fmla="*/ 23 h 1323"/>
                <a:gd name="T8" fmla="*/ 851 w 1557"/>
                <a:gd name="T9" fmla="*/ 0 h 1323"/>
                <a:gd name="T10" fmla="*/ 158 w 1557"/>
                <a:gd name="T11" fmla="*/ 514 h 13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7" h="1323">
                  <a:moveTo>
                    <a:pt x="281" y="912"/>
                  </a:moveTo>
                  <a:lnTo>
                    <a:pt x="0" y="1323"/>
                  </a:lnTo>
                  <a:lnTo>
                    <a:pt x="690" y="1302"/>
                  </a:lnTo>
                  <a:lnTo>
                    <a:pt x="1557" y="41"/>
                  </a:lnTo>
                  <a:lnTo>
                    <a:pt x="1510" y="0"/>
                  </a:lnTo>
                  <a:lnTo>
                    <a:pt x="281" y="912"/>
                  </a:lnTo>
                  <a:close/>
                </a:path>
              </a:pathLst>
            </a:custGeom>
            <a:solidFill>
              <a:srgbClr val="008C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7187" name="Rectangle 40985"/>
          <p:cNvSpPr>
            <a:spLocks noChangeArrowheads="1"/>
          </p:cNvSpPr>
          <p:nvPr/>
        </p:nvSpPr>
        <p:spPr bwMode="auto">
          <a:xfrm>
            <a:off x="0" y="6118226"/>
            <a:ext cx="12192000" cy="738717"/>
          </a:xfrm>
          <a:prstGeom prst="rect">
            <a:avLst/>
          </a:prstGeom>
          <a:solidFill>
            <a:srgbClr val="EDE8C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nvGrpSpPr>
          <p:cNvPr id="43041" name="Group 40993"/>
          <p:cNvGrpSpPr/>
          <p:nvPr/>
        </p:nvGrpSpPr>
        <p:grpSpPr bwMode="auto">
          <a:xfrm>
            <a:off x="431801" y="451910"/>
            <a:ext cx="3181351" cy="524933"/>
            <a:chOff x="0" y="236"/>
            <a:chExt cx="1934" cy="319"/>
          </a:xfrm>
        </p:grpSpPr>
        <p:sp>
          <p:nvSpPr>
            <p:cNvPr id="7193" name="Rectangle 40989"/>
            <p:cNvSpPr>
              <a:spLocks noChangeArrowheads="1"/>
            </p:cNvSpPr>
            <p:nvPr/>
          </p:nvSpPr>
          <p:spPr bwMode="auto">
            <a:xfrm>
              <a:off x="0" y="236"/>
              <a:ext cx="1934" cy="3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194" name="Rectangle 40990"/>
            <p:cNvSpPr>
              <a:spLocks noChangeArrowheads="1"/>
            </p:cNvSpPr>
            <p:nvPr/>
          </p:nvSpPr>
          <p:spPr bwMode="auto">
            <a:xfrm>
              <a:off x="1495" y="236"/>
              <a:ext cx="439" cy="319"/>
            </a:xfrm>
            <a:prstGeom prst="rect">
              <a:avLst/>
            </a:prstGeom>
            <a:solidFill>
              <a:srgbClr val="F15A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195" name="Freeform 40991"/>
            <p:cNvSpPr>
              <a:spLocks noEditPoints="1"/>
            </p:cNvSpPr>
            <p:nvPr/>
          </p:nvSpPr>
          <p:spPr bwMode="auto">
            <a:xfrm>
              <a:off x="1618" y="310"/>
              <a:ext cx="148" cy="146"/>
            </a:xfrm>
            <a:custGeom>
              <a:avLst/>
              <a:gdLst>
                <a:gd name="T0" fmla="*/ 21 w 63"/>
                <a:gd name="T1" fmla="*/ 125 h 62"/>
                <a:gd name="T2" fmla="*/ 0 w 63"/>
                <a:gd name="T3" fmla="*/ 73 h 62"/>
                <a:gd name="T4" fmla="*/ 21 w 63"/>
                <a:gd name="T5" fmla="*/ 21 h 62"/>
                <a:gd name="T6" fmla="*/ 75 w 63"/>
                <a:gd name="T7" fmla="*/ 0 h 62"/>
                <a:gd name="T8" fmla="*/ 127 w 63"/>
                <a:gd name="T9" fmla="*/ 21 h 62"/>
                <a:gd name="T10" fmla="*/ 148 w 63"/>
                <a:gd name="T11" fmla="*/ 73 h 62"/>
                <a:gd name="T12" fmla="*/ 127 w 63"/>
                <a:gd name="T13" fmla="*/ 125 h 62"/>
                <a:gd name="T14" fmla="*/ 75 w 63"/>
                <a:gd name="T15" fmla="*/ 146 h 62"/>
                <a:gd name="T16" fmla="*/ 21 w 63"/>
                <a:gd name="T17" fmla="*/ 125 h 62"/>
                <a:gd name="T18" fmla="*/ 42 w 63"/>
                <a:gd name="T19" fmla="*/ 42 h 62"/>
                <a:gd name="T20" fmla="*/ 28 w 63"/>
                <a:gd name="T21" fmla="*/ 73 h 62"/>
                <a:gd name="T22" fmla="*/ 42 w 63"/>
                <a:gd name="T23" fmla="*/ 104 h 62"/>
                <a:gd name="T24" fmla="*/ 75 w 63"/>
                <a:gd name="T25" fmla="*/ 118 h 62"/>
                <a:gd name="T26" fmla="*/ 106 w 63"/>
                <a:gd name="T27" fmla="*/ 104 h 62"/>
                <a:gd name="T28" fmla="*/ 120 w 63"/>
                <a:gd name="T29" fmla="*/ 73 h 62"/>
                <a:gd name="T30" fmla="*/ 106 w 63"/>
                <a:gd name="T31" fmla="*/ 42 h 62"/>
                <a:gd name="T32" fmla="*/ 75 w 63"/>
                <a:gd name="T33" fmla="*/ 31 h 62"/>
                <a:gd name="T34" fmla="*/ 42 w 63"/>
                <a:gd name="T35" fmla="*/ 42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3" h="62">
                  <a:moveTo>
                    <a:pt x="9" y="53"/>
                  </a:moveTo>
                  <a:cubicBezTo>
                    <a:pt x="3" y="47"/>
                    <a:pt x="0" y="40"/>
                    <a:pt x="0" y="31"/>
                  </a:cubicBezTo>
                  <a:cubicBezTo>
                    <a:pt x="0" y="23"/>
                    <a:pt x="3" y="15"/>
                    <a:pt x="9" y="9"/>
                  </a:cubicBezTo>
                  <a:cubicBezTo>
                    <a:pt x="15" y="4"/>
                    <a:pt x="23" y="0"/>
                    <a:pt x="32" y="0"/>
                  </a:cubicBezTo>
                  <a:cubicBezTo>
                    <a:pt x="40" y="0"/>
                    <a:pt x="48" y="4"/>
                    <a:pt x="54" y="9"/>
                  </a:cubicBezTo>
                  <a:cubicBezTo>
                    <a:pt x="60" y="15"/>
                    <a:pt x="63" y="23"/>
                    <a:pt x="63" y="31"/>
                  </a:cubicBezTo>
                  <a:cubicBezTo>
                    <a:pt x="63" y="40"/>
                    <a:pt x="60" y="47"/>
                    <a:pt x="54" y="53"/>
                  </a:cubicBezTo>
                  <a:cubicBezTo>
                    <a:pt x="48" y="59"/>
                    <a:pt x="40" y="62"/>
                    <a:pt x="32" y="62"/>
                  </a:cubicBezTo>
                  <a:cubicBezTo>
                    <a:pt x="23" y="62"/>
                    <a:pt x="15" y="59"/>
                    <a:pt x="9" y="53"/>
                  </a:cubicBezTo>
                  <a:close/>
                  <a:moveTo>
                    <a:pt x="18" y="18"/>
                  </a:moveTo>
                  <a:cubicBezTo>
                    <a:pt x="14" y="22"/>
                    <a:pt x="12" y="26"/>
                    <a:pt x="12" y="31"/>
                  </a:cubicBezTo>
                  <a:cubicBezTo>
                    <a:pt x="12" y="36"/>
                    <a:pt x="14" y="41"/>
                    <a:pt x="18" y="44"/>
                  </a:cubicBezTo>
                  <a:cubicBezTo>
                    <a:pt x="22" y="48"/>
                    <a:pt x="27" y="50"/>
                    <a:pt x="32" y="50"/>
                  </a:cubicBezTo>
                  <a:cubicBezTo>
                    <a:pt x="37" y="50"/>
                    <a:pt x="42" y="48"/>
                    <a:pt x="45" y="44"/>
                  </a:cubicBezTo>
                  <a:cubicBezTo>
                    <a:pt x="49" y="41"/>
                    <a:pt x="51" y="36"/>
                    <a:pt x="51" y="31"/>
                  </a:cubicBezTo>
                  <a:cubicBezTo>
                    <a:pt x="51" y="26"/>
                    <a:pt x="49" y="22"/>
                    <a:pt x="45" y="18"/>
                  </a:cubicBezTo>
                  <a:cubicBezTo>
                    <a:pt x="42" y="15"/>
                    <a:pt x="37" y="13"/>
                    <a:pt x="32" y="13"/>
                  </a:cubicBezTo>
                  <a:cubicBezTo>
                    <a:pt x="27" y="13"/>
                    <a:pt x="22" y="15"/>
                    <a:pt x="18"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7196" name="Freeform 40992"/>
            <p:cNvSpPr/>
            <p:nvPr/>
          </p:nvSpPr>
          <p:spPr bwMode="auto">
            <a:xfrm>
              <a:off x="1722" y="411"/>
              <a:ext cx="92" cy="92"/>
            </a:xfrm>
            <a:custGeom>
              <a:avLst/>
              <a:gdLst>
                <a:gd name="T0" fmla="*/ 85 w 39"/>
                <a:gd name="T1" fmla="*/ 85 h 39"/>
                <a:gd name="T2" fmla="*/ 85 w 39"/>
                <a:gd name="T3" fmla="*/ 83 h 39"/>
                <a:gd name="T4" fmla="*/ 85 w 39"/>
                <a:gd name="T5" fmla="*/ 57 h 39"/>
                <a:gd name="T6" fmla="*/ 26 w 39"/>
                <a:gd name="T7" fmla="*/ 0 h 39"/>
                <a:gd name="T8" fmla="*/ 0 w 39"/>
                <a:gd name="T9" fmla="*/ 26 h 39"/>
                <a:gd name="T10" fmla="*/ 59 w 39"/>
                <a:gd name="T11" fmla="*/ 85 h 39"/>
                <a:gd name="T12" fmla="*/ 85 w 39"/>
                <a:gd name="T13" fmla="*/ 85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9">
                  <a:moveTo>
                    <a:pt x="36" y="36"/>
                  </a:moveTo>
                  <a:cubicBezTo>
                    <a:pt x="36" y="35"/>
                    <a:pt x="36" y="35"/>
                    <a:pt x="36" y="35"/>
                  </a:cubicBezTo>
                  <a:cubicBezTo>
                    <a:pt x="39" y="32"/>
                    <a:pt x="39" y="27"/>
                    <a:pt x="36" y="24"/>
                  </a:cubicBezTo>
                  <a:cubicBezTo>
                    <a:pt x="11" y="0"/>
                    <a:pt x="11" y="0"/>
                    <a:pt x="11" y="0"/>
                  </a:cubicBezTo>
                  <a:cubicBezTo>
                    <a:pt x="0" y="11"/>
                    <a:pt x="0" y="11"/>
                    <a:pt x="0" y="11"/>
                  </a:cubicBezTo>
                  <a:cubicBezTo>
                    <a:pt x="25" y="36"/>
                    <a:pt x="25" y="36"/>
                    <a:pt x="25" y="36"/>
                  </a:cubicBezTo>
                  <a:cubicBezTo>
                    <a:pt x="28" y="39"/>
                    <a:pt x="33" y="39"/>
                    <a:pt x="36"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43042" name="Text Box 40994"/>
          <p:cNvSpPr txBox="1">
            <a:spLocks noChangeArrowheads="1"/>
          </p:cNvSpPr>
          <p:nvPr/>
        </p:nvSpPr>
        <p:spPr bwMode="auto">
          <a:xfrm>
            <a:off x="317501" y="3241865"/>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3600" b="1" dirty="0">
                <a:solidFill>
                  <a:schemeClr val="bg1"/>
                </a:solidFill>
                <a:ea typeface="微软雅黑" panose="020B0503020204020204" pitchFamily="34" charset="-122"/>
              </a:rPr>
              <a:t>《</a:t>
            </a:r>
            <a:r>
              <a:rPr lang="zh-CN" altLang="en-US" sz="3600" b="1" dirty="0">
                <a:solidFill>
                  <a:schemeClr val="bg1"/>
                </a:solidFill>
                <a:ea typeface="微软雅黑" panose="020B0503020204020204" pitchFamily="34" charset="-122"/>
              </a:rPr>
              <a:t>用户邮箱安全使用手册</a:t>
            </a:r>
            <a:r>
              <a:rPr lang="en-US" altLang="zh-CN" sz="3600" b="1" dirty="0">
                <a:solidFill>
                  <a:schemeClr val="bg1"/>
                </a:solidFill>
                <a:ea typeface="微软雅黑" panose="020B0503020204020204" pitchFamily="34" charset="-122"/>
              </a:rPr>
              <a:t>》</a:t>
            </a:r>
            <a:endParaRPr lang="zh-CN" altLang="en-US" sz="3600" b="1" dirty="0">
              <a:solidFill>
                <a:schemeClr val="bg1"/>
              </a:solidFill>
              <a:ea typeface="微软雅黑" panose="020B0503020204020204" pitchFamily="34" charset="-122"/>
            </a:endParaRPr>
          </a:p>
        </p:txBody>
      </p:sp>
      <p:sp>
        <p:nvSpPr>
          <p:cNvPr id="43043" name="Text Box 40995"/>
          <p:cNvSpPr txBox="1">
            <a:spLocks noChangeArrowheads="1"/>
          </p:cNvSpPr>
          <p:nvPr/>
        </p:nvSpPr>
        <p:spPr bwMode="auto">
          <a:xfrm>
            <a:off x="501652" y="515409"/>
            <a:ext cx="1909625"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dirty="0">
                <a:solidFill>
                  <a:srgbClr val="2A323B"/>
                </a:solidFill>
                <a:latin typeface="微软雅黑" panose="020B0503020204020204" pitchFamily="34" charset="-122"/>
                <a:ea typeface="微软雅黑" panose="020B0503020204020204" pitchFamily="34" charset="-122"/>
              </a:rPr>
              <a:t>qiye.163.com</a:t>
            </a:r>
            <a:endParaRPr lang="en-US" altLang="zh-CN" sz="2135" dirty="0">
              <a:solidFill>
                <a:srgbClr val="2A323B"/>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167746" y="6122066"/>
            <a:ext cx="1746347" cy="717943"/>
          </a:xfrm>
          <a:prstGeom prst="rect">
            <a:avLst/>
          </a:prstGeom>
          <a:effectLst>
            <a:softEdge rad="31750"/>
          </a:effec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43202"/>
                                        </p:tgtEl>
                                        <p:attrNameLst>
                                          <p:attrName>style.visibility</p:attrName>
                                        </p:attrNameLst>
                                      </p:cBhvr>
                                      <p:to>
                                        <p:strVal val="visible"/>
                                      </p:to>
                                    </p:set>
                                    <p:anim calcmode="lin" valueType="num">
                                      <p:cBhvr additive="base">
                                        <p:cTn id="7" dur="500" fill="hold"/>
                                        <p:tgtEl>
                                          <p:spTgt spid="43202"/>
                                        </p:tgtEl>
                                        <p:attrNameLst>
                                          <p:attrName>ppt_x</p:attrName>
                                        </p:attrNameLst>
                                      </p:cBhvr>
                                      <p:tavLst>
                                        <p:tav tm="0">
                                          <p:val>
                                            <p:strVal val="1+#ppt_w/2"/>
                                          </p:val>
                                        </p:tav>
                                        <p:tav tm="100000">
                                          <p:val>
                                            <p:strVal val="#ppt_x"/>
                                          </p:val>
                                        </p:tav>
                                      </p:tavLst>
                                    </p:anim>
                                    <p:anim calcmode="lin" valueType="num">
                                      <p:cBhvr additive="base">
                                        <p:cTn id="8" dur="500" fill="hold"/>
                                        <p:tgtEl>
                                          <p:spTgt spid="43202"/>
                                        </p:tgtEl>
                                        <p:attrNameLst>
                                          <p:attrName>ppt_y</p:attrName>
                                        </p:attrNameLst>
                                      </p:cBhvr>
                                      <p:tavLst>
                                        <p:tav tm="0">
                                          <p:val>
                                            <p:strVal val="#ppt_y"/>
                                          </p:val>
                                        </p:tav>
                                        <p:tav tm="100000">
                                          <p:val>
                                            <p:strVal val="#ppt_y"/>
                                          </p:val>
                                        </p:tav>
                                      </p:tavLst>
                                    </p:anim>
                                  </p:childTnLst>
                                </p:cTn>
                              </p:par>
                              <p:par>
                                <p:cTn id="9" presetID="2" presetClass="entr" presetSubtype="2" decel="50000" fill="hold" nodeType="withEffect">
                                  <p:stCondLst>
                                    <p:cond delay="100"/>
                                  </p:stCondLst>
                                  <p:childTnLst>
                                    <p:set>
                                      <p:cBhvr>
                                        <p:cTn id="10" dur="1" fill="hold">
                                          <p:stCondLst>
                                            <p:cond delay="0"/>
                                          </p:stCondLst>
                                        </p:cTn>
                                        <p:tgtEl>
                                          <p:spTgt spid="43201"/>
                                        </p:tgtEl>
                                        <p:attrNameLst>
                                          <p:attrName>style.visibility</p:attrName>
                                        </p:attrNameLst>
                                      </p:cBhvr>
                                      <p:to>
                                        <p:strVal val="visible"/>
                                      </p:to>
                                    </p:set>
                                    <p:anim calcmode="lin" valueType="num">
                                      <p:cBhvr additive="base">
                                        <p:cTn id="11" dur="500" fill="hold"/>
                                        <p:tgtEl>
                                          <p:spTgt spid="43201"/>
                                        </p:tgtEl>
                                        <p:attrNameLst>
                                          <p:attrName>ppt_x</p:attrName>
                                        </p:attrNameLst>
                                      </p:cBhvr>
                                      <p:tavLst>
                                        <p:tav tm="0">
                                          <p:val>
                                            <p:strVal val="1+#ppt_w/2"/>
                                          </p:val>
                                        </p:tav>
                                        <p:tav tm="100000">
                                          <p:val>
                                            <p:strVal val="#ppt_x"/>
                                          </p:val>
                                        </p:tav>
                                      </p:tavLst>
                                    </p:anim>
                                    <p:anim calcmode="lin" valueType="num">
                                      <p:cBhvr additive="base">
                                        <p:cTn id="12" dur="500" fill="hold"/>
                                        <p:tgtEl>
                                          <p:spTgt spid="43201"/>
                                        </p:tgtEl>
                                        <p:attrNameLst>
                                          <p:attrName>ppt_y</p:attrName>
                                        </p:attrNameLst>
                                      </p:cBhvr>
                                      <p:tavLst>
                                        <p:tav tm="0">
                                          <p:val>
                                            <p:strVal val="#ppt_y"/>
                                          </p:val>
                                        </p:tav>
                                        <p:tav tm="100000">
                                          <p:val>
                                            <p:strVal val="#ppt_y"/>
                                          </p:val>
                                        </p:tav>
                                      </p:tavLst>
                                    </p:anim>
                                  </p:childTnLst>
                                </p:cTn>
                              </p:par>
                              <p:par>
                                <p:cTn id="13" presetID="2" presetClass="entr" presetSubtype="2" decel="50000" fill="hold" nodeType="withEffect">
                                  <p:stCondLst>
                                    <p:cond delay="200"/>
                                  </p:stCondLst>
                                  <p:childTnLst>
                                    <p:set>
                                      <p:cBhvr>
                                        <p:cTn id="14" dur="1" fill="hold">
                                          <p:stCondLst>
                                            <p:cond delay="0"/>
                                          </p:stCondLst>
                                        </p:cTn>
                                        <p:tgtEl>
                                          <p:spTgt spid="43200"/>
                                        </p:tgtEl>
                                        <p:attrNameLst>
                                          <p:attrName>style.visibility</p:attrName>
                                        </p:attrNameLst>
                                      </p:cBhvr>
                                      <p:to>
                                        <p:strVal val="visible"/>
                                      </p:to>
                                    </p:set>
                                    <p:anim calcmode="lin" valueType="num">
                                      <p:cBhvr additive="base">
                                        <p:cTn id="15" dur="500" fill="hold"/>
                                        <p:tgtEl>
                                          <p:spTgt spid="43200"/>
                                        </p:tgtEl>
                                        <p:attrNameLst>
                                          <p:attrName>ppt_x</p:attrName>
                                        </p:attrNameLst>
                                      </p:cBhvr>
                                      <p:tavLst>
                                        <p:tav tm="0">
                                          <p:val>
                                            <p:strVal val="1+#ppt_w/2"/>
                                          </p:val>
                                        </p:tav>
                                        <p:tav tm="100000">
                                          <p:val>
                                            <p:strVal val="#ppt_x"/>
                                          </p:val>
                                        </p:tav>
                                      </p:tavLst>
                                    </p:anim>
                                    <p:anim calcmode="lin" valueType="num">
                                      <p:cBhvr additive="base">
                                        <p:cTn id="16" dur="500" fill="hold"/>
                                        <p:tgtEl>
                                          <p:spTgt spid="43200"/>
                                        </p:tgtEl>
                                        <p:attrNameLst>
                                          <p:attrName>ppt_y</p:attrName>
                                        </p:attrNameLst>
                                      </p:cBhvr>
                                      <p:tavLst>
                                        <p:tav tm="0">
                                          <p:val>
                                            <p:strVal val="#ppt_y"/>
                                          </p:val>
                                        </p:tav>
                                        <p:tav tm="100000">
                                          <p:val>
                                            <p:strVal val="#ppt_y"/>
                                          </p:val>
                                        </p:tav>
                                      </p:tavLst>
                                    </p:anim>
                                  </p:childTnLst>
                                </p:cTn>
                              </p:par>
                              <p:par>
                                <p:cTn id="17" presetID="2" presetClass="entr" presetSubtype="2" decel="50000" fill="hold" nodeType="withEffect">
                                  <p:stCondLst>
                                    <p:cond delay="300"/>
                                  </p:stCondLst>
                                  <p:childTnLst>
                                    <p:set>
                                      <p:cBhvr>
                                        <p:cTn id="18" dur="1" fill="hold">
                                          <p:stCondLst>
                                            <p:cond delay="0"/>
                                          </p:stCondLst>
                                        </p:cTn>
                                        <p:tgtEl>
                                          <p:spTgt spid="43199"/>
                                        </p:tgtEl>
                                        <p:attrNameLst>
                                          <p:attrName>style.visibility</p:attrName>
                                        </p:attrNameLst>
                                      </p:cBhvr>
                                      <p:to>
                                        <p:strVal val="visible"/>
                                      </p:to>
                                    </p:set>
                                    <p:anim calcmode="lin" valueType="num">
                                      <p:cBhvr additive="base">
                                        <p:cTn id="19" dur="500" fill="hold"/>
                                        <p:tgtEl>
                                          <p:spTgt spid="43199"/>
                                        </p:tgtEl>
                                        <p:attrNameLst>
                                          <p:attrName>ppt_x</p:attrName>
                                        </p:attrNameLst>
                                      </p:cBhvr>
                                      <p:tavLst>
                                        <p:tav tm="0">
                                          <p:val>
                                            <p:strVal val="1+#ppt_w/2"/>
                                          </p:val>
                                        </p:tav>
                                        <p:tav tm="100000">
                                          <p:val>
                                            <p:strVal val="#ppt_x"/>
                                          </p:val>
                                        </p:tav>
                                      </p:tavLst>
                                    </p:anim>
                                    <p:anim calcmode="lin" valueType="num">
                                      <p:cBhvr additive="base">
                                        <p:cTn id="20" dur="500" fill="hold"/>
                                        <p:tgtEl>
                                          <p:spTgt spid="43199"/>
                                        </p:tgtEl>
                                        <p:attrNameLst>
                                          <p:attrName>ppt_y</p:attrName>
                                        </p:attrNameLst>
                                      </p:cBhvr>
                                      <p:tavLst>
                                        <p:tav tm="0">
                                          <p:val>
                                            <p:strVal val="#ppt_y"/>
                                          </p:val>
                                        </p:tav>
                                        <p:tav tm="100000">
                                          <p:val>
                                            <p:strVal val="#ppt_y"/>
                                          </p:val>
                                        </p:tav>
                                      </p:tavLst>
                                    </p:anim>
                                  </p:childTnLst>
                                </p:cTn>
                              </p:par>
                              <p:par>
                                <p:cTn id="21" presetID="2" presetClass="entr" presetSubtype="2" decel="50000" fill="hold" nodeType="withEffect">
                                  <p:stCondLst>
                                    <p:cond delay="400"/>
                                  </p:stCondLst>
                                  <p:childTnLst>
                                    <p:set>
                                      <p:cBhvr>
                                        <p:cTn id="22" dur="1" fill="hold">
                                          <p:stCondLst>
                                            <p:cond delay="0"/>
                                          </p:stCondLst>
                                        </p:cTn>
                                        <p:tgtEl>
                                          <p:spTgt spid="43196"/>
                                        </p:tgtEl>
                                        <p:attrNameLst>
                                          <p:attrName>style.visibility</p:attrName>
                                        </p:attrNameLst>
                                      </p:cBhvr>
                                      <p:to>
                                        <p:strVal val="visible"/>
                                      </p:to>
                                    </p:set>
                                    <p:anim calcmode="lin" valueType="num">
                                      <p:cBhvr additive="base">
                                        <p:cTn id="23" dur="500" fill="hold"/>
                                        <p:tgtEl>
                                          <p:spTgt spid="43196"/>
                                        </p:tgtEl>
                                        <p:attrNameLst>
                                          <p:attrName>ppt_x</p:attrName>
                                        </p:attrNameLst>
                                      </p:cBhvr>
                                      <p:tavLst>
                                        <p:tav tm="0">
                                          <p:val>
                                            <p:strVal val="1+#ppt_w/2"/>
                                          </p:val>
                                        </p:tav>
                                        <p:tav tm="100000">
                                          <p:val>
                                            <p:strVal val="#ppt_x"/>
                                          </p:val>
                                        </p:tav>
                                      </p:tavLst>
                                    </p:anim>
                                    <p:anim calcmode="lin" valueType="num">
                                      <p:cBhvr additive="base">
                                        <p:cTn id="24" dur="500" fill="hold"/>
                                        <p:tgtEl>
                                          <p:spTgt spid="43196"/>
                                        </p:tgtEl>
                                        <p:attrNameLst>
                                          <p:attrName>ppt_y</p:attrName>
                                        </p:attrNameLst>
                                      </p:cBhvr>
                                      <p:tavLst>
                                        <p:tav tm="0">
                                          <p:val>
                                            <p:strVal val="#ppt_y"/>
                                          </p:val>
                                        </p:tav>
                                        <p:tav tm="100000">
                                          <p:val>
                                            <p:strVal val="#ppt_y"/>
                                          </p:val>
                                        </p:tav>
                                      </p:tavLst>
                                    </p:anim>
                                  </p:childTnLst>
                                </p:cTn>
                              </p:par>
                              <p:par>
                                <p:cTn id="25" presetID="2" presetClass="entr" presetSubtype="2" decel="50000" fill="hold" nodeType="withEffect">
                                  <p:stCondLst>
                                    <p:cond delay="500"/>
                                  </p:stCondLst>
                                  <p:childTnLst>
                                    <p:set>
                                      <p:cBhvr>
                                        <p:cTn id="26" dur="1" fill="hold">
                                          <p:stCondLst>
                                            <p:cond delay="0"/>
                                          </p:stCondLst>
                                        </p:cTn>
                                        <p:tgtEl>
                                          <p:spTgt spid="43197"/>
                                        </p:tgtEl>
                                        <p:attrNameLst>
                                          <p:attrName>style.visibility</p:attrName>
                                        </p:attrNameLst>
                                      </p:cBhvr>
                                      <p:to>
                                        <p:strVal val="visible"/>
                                      </p:to>
                                    </p:set>
                                    <p:anim calcmode="lin" valueType="num">
                                      <p:cBhvr additive="base">
                                        <p:cTn id="27" dur="500" fill="hold"/>
                                        <p:tgtEl>
                                          <p:spTgt spid="43197"/>
                                        </p:tgtEl>
                                        <p:attrNameLst>
                                          <p:attrName>ppt_x</p:attrName>
                                        </p:attrNameLst>
                                      </p:cBhvr>
                                      <p:tavLst>
                                        <p:tav tm="0">
                                          <p:val>
                                            <p:strVal val="1+#ppt_w/2"/>
                                          </p:val>
                                        </p:tav>
                                        <p:tav tm="100000">
                                          <p:val>
                                            <p:strVal val="#ppt_x"/>
                                          </p:val>
                                        </p:tav>
                                      </p:tavLst>
                                    </p:anim>
                                    <p:anim calcmode="lin" valueType="num">
                                      <p:cBhvr additive="base">
                                        <p:cTn id="28" dur="500" fill="hold"/>
                                        <p:tgtEl>
                                          <p:spTgt spid="43197"/>
                                        </p:tgtEl>
                                        <p:attrNameLst>
                                          <p:attrName>ppt_y</p:attrName>
                                        </p:attrNameLst>
                                      </p:cBhvr>
                                      <p:tavLst>
                                        <p:tav tm="0">
                                          <p:val>
                                            <p:strVal val="#ppt_y"/>
                                          </p:val>
                                        </p:tav>
                                        <p:tav tm="100000">
                                          <p:val>
                                            <p:strVal val="#ppt_y"/>
                                          </p:val>
                                        </p:tav>
                                      </p:tavLst>
                                    </p:anim>
                                  </p:childTnLst>
                                </p:cTn>
                              </p:par>
                              <p:par>
                                <p:cTn id="29" presetID="2" presetClass="entr" presetSubtype="2" decel="50000" fill="hold" nodeType="withEffect">
                                  <p:stCondLst>
                                    <p:cond delay="600"/>
                                  </p:stCondLst>
                                  <p:childTnLst>
                                    <p:set>
                                      <p:cBhvr>
                                        <p:cTn id="30" dur="1" fill="hold">
                                          <p:stCondLst>
                                            <p:cond delay="0"/>
                                          </p:stCondLst>
                                        </p:cTn>
                                        <p:tgtEl>
                                          <p:spTgt spid="43198"/>
                                        </p:tgtEl>
                                        <p:attrNameLst>
                                          <p:attrName>style.visibility</p:attrName>
                                        </p:attrNameLst>
                                      </p:cBhvr>
                                      <p:to>
                                        <p:strVal val="visible"/>
                                      </p:to>
                                    </p:set>
                                    <p:anim calcmode="lin" valueType="num">
                                      <p:cBhvr additive="base">
                                        <p:cTn id="31" dur="500" fill="hold"/>
                                        <p:tgtEl>
                                          <p:spTgt spid="43198"/>
                                        </p:tgtEl>
                                        <p:attrNameLst>
                                          <p:attrName>ppt_x</p:attrName>
                                        </p:attrNameLst>
                                      </p:cBhvr>
                                      <p:tavLst>
                                        <p:tav tm="0">
                                          <p:val>
                                            <p:strVal val="1+#ppt_w/2"/>
                                          </p:val>
                                        </p:tav>
                                        <p:tav tm="100000">
                                          <p:val>
                                            <p:strVal val="#ppt_x"/>
                                          </p:val>
                                        </p:tav>
                                      </p:tavLst>
                                    </p:anim>
                                    <p:anim calcmode="lin" valueType="num">
                                      <p:cBhvr additive="base">
                                        <p:cTn id="32" dur="500" fill="hold"/>
                                        <p:tgtEl>
                                          <p:spTgt spid="43198"/>
                                        </p:tgtEl>
                                        <p:attrNameLst>
                                          <p:attrName>ppt_y</p:attrName>
                                        </p:attrNameLst>
                                      </p:cBhvr>
                                      <p:tavLst>
                                        <p:tav tm="0">
                                          <p:val>
                                            <p:strVal val="#ppt_y"/>
                                          </p:val>
                                        </p:tav>
                                        <p:tav tm="100000">
                                          <p:val>
                                            <p:strVal val="#ppt_y"/>
                                          </p:val>
                                        </p:tav>
                                      </p:tavLst>
                                    </p:anim>
                                  </p:childTnLst>
                                </p:cTn>
                              </p:par>
                              <p:par>
                                <p:cTn id="33" presetID="23" presetClass="entr" presetSubtype="16" fill="hold" nodeType="withEffect">
                                  <p:stCondLst>
                                    <p:cond delay="600"/>
                                  </p:stCondLst>
                                  <p:childTnLst>
                                    <p:set>
                                      <p:cBhvr>
                                        <p:cTn id="34" dur="1" fill="hold">
                                          <p:stCondLst>
                                            <p:cond delay="0"/>
                                          </p:stCondLst>
                                        </p:cTn>
                                        <p:tgtEl>
                                          <p:spTgt spid="43204"/>
                                        </p:tgtEl>
                                        <p:attrNameLst>
                                          <p:attrName>style.visibility</p:attrName>
                                        </p:attrNameLst>
                                      </p:cBhvr>
                                      <p:to>
                                        <p:strVal val="visible"/>
                                      </p:to>
                                    </p:set>
                                    <p:anim calcmode="lin" valueType="num">
                                      <p:cBhvr>
                                        <p:cTn id="35" dur="500" fill="hold"/>
                                        <p:tgtEl>
                                          <p:spTgt spid="43204"/>
                                        </p:tgtEl>
                                        <p:attrNameLst>
                                          <p:attrName>ppt_w</p:attrName>
                                        </p:attrNameLst>
                                      </p:cBhvr>
                                      <p:tavLst>
                                        <p:tav tm="0">
                                          <p:val>
                                            <p:fltVal val="0"/>
                                          </p:val>
                                        </p:tav>
                                        <p:tav tm="100000">
                                          <p:val>
                                            <p:strVal val="#ppt_w"/>
                                          </p:val>
                                        </p:tav>
                                      </p:tavLst>
                                    </p:anim>
                                    <p:anim calcmode="lin" valueType="num">
                                      <p:cBhvr>
                                        <p:cTn id="36" dur="500" fill="hold"/>
                                        <p:tgtEl>
                                          <p:spTgt spid="43204"/>
                                        </p:tgtEl>
                                        <p:attrNameLst>
                                          <p:attrName>ppt_h</p:attrName>
                                        </p:attrNameLst>
                                      </p:cBhvr>
                                      <p:tavLst>
                                        <p:tav tm="0">
                                          <p:val>
                                            <p:fltVal val="0"/>
                                          </p:val>
                                        </p:tav>
                                        <p:tav tm="100000">
                                          <p:val>
                                            <p:strVal val="#ppt_h"/>
                                          </p:val>
                                        </p:tav>
                                      </p:tavLst>
                                    </p:anim>
                                  </p:childTnLst>
                                </p:cTn>
                              </p:par>
                              <p:par>
                                <p:cTn id="37" presetID="8" presetClass="emph" presetSubtype="0" fill="hold" nodeType="withEffect">
                                  <p:stCondLst>
                                    <p:cond delay="600"/>
                                  </p:stCondLst>
                                  <p:childTnLst>
                                    <p:animRot by="21600000">
                                      <p:cBhvr>
                                        <p:cTn id="38" dur="500" fill="hold"/>
                                        <p:tgtEl>
                                          <p:spTgt spid="43204"/>
                                        </p:tgtEl>
                                        <p:attrNameLst>
                                          <p:attrName>r</p:attrName>
                                        </p:attrNameLst>
                                      </p:cBhvr>
                                    </p:animRot>
                                  </p:childTnLst>
                                </p:cTn>
                              </p:par>
                              <p:par>
                                <p:cTn id="39" presetID="8" presetClass="emph" presetSubtype="0" decel="50000" autoRev="1" fill="hold" nodeType="withEffect">
                                  <p:stCondLst>
                                    <p:cond delay="1100"/>
                                  </p:stCondLst>
                                  <p:childTnLst>
                                    <p:animRot by="1500000">
                                      <p:cBhvr>
                                        <p:cTn id="40" dur="150" fill="hold"/>
                                        <p:tgtEl>
                                          <p:spTgt spid="43204"/>
                                        </p:tgtEl>
                                        <p:attrNameLst>
                                          <p:attrName>r</p:attrName>
                                        </p:attrNameLst>
                                      </p:cBhvr>
                                    </p:animRot>
                                  </p:childTnLst>
                                </p:cTn>
                              </p:par>
                              <p:par>
                                <p:cTn id="41" presetID="23" presetClass="entr" presetSubtype="16" fill="hold" nodeType="withEffect">
                                  <p:stCondLst>
                                    <p:cond delay="1100"/>
                                  </p:stCondLst>
                                  <p:childTnLst>
                                    <p:set>
                                      <p:cBhvr>
                                        <p:cTn id="42" dur="1" fill="hold">
                                          <p:stCondLst>
                                            <p:cond delay="0"/>
                                          </p:stCondLst>
                                        </p:cTn>
                                        <p:tgtEl>
                                          <p:spTgt spid="43195"/>
                                        </p:tgtEl>
                                        <p:attrNameLst>
                                          <p:attrName>style.visibility</p:attrName>
                                        </p:attrNameLst>
                                      </p:cBhvr>
                                      <p:to>
                                        <p:strVal val="visible"/>
                                      </p:to>
                                    </p:set>
                                    <p:anim calcmode="lin" valueType="num">
                                      <p:cBhvr>
                                        <p:cTn id="43" dur="300" fill="hold"/>
                                        <p:tgtEl>
                                          <p:spTgt spid="43195"/>
                                        </p:tgtEl>
                                        <p:attrNameLst>
                                          <p:attrName>ppt_w</p:attrName>
                                        </p:attrNameLst>
                                      </p:cBhvr>
                                      <p:tavLst>
                                        <p:tav tm="0">
                                          <p:val>
                                            <p:fltVal val="0"/>
                                          </p:val>
                                        </p:tav>
                                        <p:tav tm="100000">
                                          <p:val>
                                            <p:strVal val="#ppt_w"/>
                                          </p:val>
                                        </p:tav>
                                      </p:tavLst>
                                    </p:anim>
                                    <p:anim calcmode="lin" valueType="num">
                                      <p:cBhvr>
                                        <p:cTn id="44" dur="300" fill="hold"/>
                                        <p:tgtEl>
                                          <p:spTgt spid="43195"/>
                                        </p:tgtEl>
                                        <p:attrNameLst>
                                          <p:attrName>ppt_h</p:attrName>
                                        </p:attrNameLst>
                                      </p:cBhvr>
                                      <p:tavLst>
                                        <p:tav tm="0">
                                          <p:val>
                                            <p:fltVal val="0"/>
                                          </p:val>
                                        </p:tav>
                                        <p:tav tm="100000">
                                          <p:val>
                                            <p:strVal val="#ppt_h"/>
                                          </p:val>
                                        </p:tav>
                                      </p:tavLst>
                                    </p:anim>
                                  </p:childTnLst>
                                </p:cTn>
                              </p:par>
                              <p:par>
                                <p:cTn id="45" presetID="6" presetClass="emph" presetSubtype="0" autoRev="1" fill="hold" nodeType="withEffect">
                                  <p:stCondLst>
                                    <p:cond delay="1400"/>
                                  </p:stCondLst>
                                  <p:childTnLst>
                                    <p:animScale>
                                      <p:cBhvr>
                                        <p:cTn id="46" dur="150" fill="hold"/>
                                        <p:tgtEl>
                                          <p:spTgt spid="43195"/>
                                        </p:tgtEl>
                                      </p:cBhvr>
                                      <p:by x="110000" y="110000"/>
                                    </p:animScale>
                                  </p:childTnLst>
                                </p:cTn>
                              </p:par>
                              <p:par>
                                <p:cTn id="47" presetID="23" presetClass="entr" presetSubtype="16" fill="hold" nodeType="withEffect">
                                  <p:stCondLst>
                                    <p:cond delay="1200"/>
                                  </p:stCondLst>
                                  <p:childTnLst>
                                    <p:set>
                                      <p:cBhvr>
                                        <p:cTn id="48" dur="1" fill="hold">
                                          <p:stCondLst>
                                            <p:cond delay="0"/>
                                          </p:stCondLst>
                                        </p:cTn>
                                        <p:tgtEl>
                                          <p:spTgt spid="43205"/>
                                        </p:tgtEl>
                                        <p:attrNameLst>
                                          <p:attrName>style.visibility</p:attrName>
                                        </p:attrNameLst>
                                      </p:cBhvr>
                                      <p:to>
                                        <p:strVal val="visible"/>
                                      </p:to>
                                    </p:set>
                                    <p:anim calcmode="lin" valueType="num">
                                      <p:cBhvr>
                                        <p:cTn id="49" dur="300" fill="hold"/>
                                        <p:tgtEl>
                                          <p:spTgt spid="43205"/>
                                        </p:tgtEl>
                                        <p:attrNameLst>
                                          <p:attrName>ppt_w</p:attrName>
                                        </p:attrNameLst>
                                      </p:cBhvr>
                                      <p:tavLst>
                                        <p:tav tm="0">
                                          <p:val>
                                            <p:fltVal val="0"/>
                                          </p:val>
                                        </p:tav>
                                        <p:tav tm="100000">
                                          <p:val>
                                            <p:strVal val="#ppt_w"/>
                                          </p:val>
                                        </p:tav>
                                      </p:tavLst>
                                    </p:anim>
                                    <p:anim calcmode="lin" valueType="num">
                                      <p:cBhvr>
                                        <p:cTn id="50" dur="300" fill="hold"/>
                                        <p:tgtEl>
                                          <p:spTgt spid="43205"/>
                                        </p:tgtEl>
                                        <p:attrNameLst>
                                          <p:attrName>ppt_h</p:attrName>
                                        </p:attrNameLst>
                                      </p:cBhvr>
                                      <p:tavLst>
                                        <p:tav tm="0">
                                          <p:val>
                                            <p:fltVal val="0"/>
                                          </p:val>
                                        </p:tav>
                                        <p:tav tm="100000">
                                          <p:val>
                                            <p:strVal val="#ppt_h"/>
                                          </p:val>
                                        </p:tav>
                                      </p:tavLst>
                                    </p:anim>
                                  </p:childTnLst>
                                </p:cTn>
                              </p:par>
                              <p:par>
                                <p:cTn id="51" presetID="6" presetClass="emph" presetSubtype="0" autoRev="1" fill="hold" nodeType="withEffect">
                                  <p:stCondLst>
                                    <p:cond delay="1500"/>
                                  </p:stCondLst>
                                  <p:childTnLst>
                                    <p:animScale>
                                      <p:cBhvr>
                                        <p:cTn id="52" dur="150" fill="hold"/>
                                        <p:tgtEl>
                                          <p:spTgt spid="43205"/>
                                        </p:tgtEl>
                                      </p:cBhvr>
                                      <p:by x="110000" y="110000"/>
                                    </p:animScale>
                                  </p:childTnLst>
                                </p:cTn>
                              </p:par>
                              <p:par>
                                <p:cTn id="53" presetID="23" presetClass="entr" presetSubtype="16" fill="hold" nodeType="withEffect">
                                  <p:stCondLst>
                                    <p:cond delay="1300"/>
                                  </p:stCondLst>
                                  <p:childTnLst>
                                    <p:set>
                                      <p:cBhvr>
                                        <p:cTn id="54" dur="1" fill="hold">
                                          <p:stCondLst>
                                            <p:cond delay="0"/>
                                          </p:stCondLst>
                                        </p:cTn>
                                        <p:tgtEl>
                                          <p:spTgt spid="43192"/>
                                        </p:tgtEl>
                                        <p:attrNameLst>
                                          <p:attrName>style.visibility</p:attrName>
                                        </p:attrNameLst>
                                      </p:cBhvr>
                                      <p:to>
                                        <p:strVal val="visible"/>
                                      </p:to>
                                    </p:set>
                                    <p:anim calcmode="lin" valueType="num">
                                      <p:cBhvr>
                                        <p:cTn id="55" dur="300" fill="hold"/>
                                        <p:tgtEl>
                                          <p:spTgt spid="43192"/>
                                        </p:tgtEl>
                                        <p:attrNameLst>
                                          <p:attrName>ppt_w</p:attrName>
                                        </p:attrNameLst>
                                      </p:cBhvr>
                                      <p:tavLst>
                                        <p:tav tm="0">
                                          <p:val>
                                            <p:fltVal val="0"/>
                                          </p:val>
                                        </p:tav>
                                        <p:tav tm="100000">
                                          <p:val>
                                            <p:strVal val="#ppt_w"/>
                                          </p:val>
                                        </p:tav>
                                      </p:tavLst>
                                    </p:anim>
                                    <p:anim calcmode="lin" valueType="num">
                                      <p:cBhvr>
                                        <p:cTn id="56" dur="300" fill="hold"/>
                                        <p:tgtEl>
                                          <p:spTgt spid="43192"/>
                                        </p:tgtEl>
                                        <p:attrNameLst>
                                          <p:attrName>ppt_h</p:attrName>
                                        </p:attrNameLst>
                                      </p:cBhvr>
                                      <p:tavLst>
                                        <p:tav tm="0">
                                          <p:val>
                                            <p:fltVal val="0"/>
                                          </p:val>
                                        </p:tav>
                                        <p:tav tm="100000">
                                          <p:val>
                                            <p:strVal val="#ppt_h"/>
                                          </p:val>
                                        </p:tav>
                                      </p:tavLst>
                                    </p:anim>
                                  </p:childTnLst>
                                </p:cTn>
                              </p:par>
                              <p:par>
                                <p:cTn id="57" presetID="6" presetClass="emph" presetSubtype="0" autoRev="1" fill="hold" nodeType="withEffect">
                                  <p:stCondLst>
                                    <p:cond delay="1600"/>
                                  </p:stCondLst>
                                  <p:childTnLst>
                                    <p:animScale>
                                      <p:cBhvr>
                                        <p:cTn id="58" dur="150" fill="hold"/>
                                        <p:tgtEl>
                                          <p:spTgt spid="43192"/>
                                        </p:tgtEl>
                                      </p:cBhvr>
                                      <p:by x="110000" y="110000"/>
                                    </p:animScale>
                                  </p:childTnLst>
                                </p:cTn>
                              </p:par>
                              <p:par>
                                <p:cTn id="59" presetID="23" presetClass="entr" presetSubtype="16" fill="hold" grpId="0" nodeType="withEffect">
                                  <p:stCondLst>
                                    <p:cond delay="1400"/>
                                  </p:stCondLst>
                                  <p:childTnLst>
                                    <p:set>
                                      <p:cBhvr>
                                        <p:cTn id="60" dur="1" fill="hold">
                                          <p:stCondLst>
                                            <p:cond delay="0"/>
                                          </p:stCondLst>
                                        </p:cTn>
                                        <p:tgtEl>
                                          <p:spTgt spid="43157"/>
                                        </p:tgtEl>
                                        <p:attrNameLst>
                                          <p:attrName>style.visibility</p:attrName>
                                        </p:attrNameLst>
                                      </p:cBhvr>
                                      <p:to>
                                        <p:strVal val="visible"/>
                                      </p:to>
                                    </p:set>
                                    <p:anim calcmode="lin" valueType="num">
                                      <p:cBhvr>
                                        <p:cTn id="61" dur="300" fill="hold"/>
                                        <p:tgtEl>
                                          <p:spTgt spid="43157"/>
                                        </p:tgtEl>
                                        <p:attrNameLst>
                                          <p:attrName>ppt_w</p:attrName>
                                        </p:attrNameLst>
                                      </p:cBhvr>
                                      <p:tavLst>
                                        <p:tav tm="0">
                                          <p:val>
                                            <p:fltVal val="0"/>
                                          </p:val>
                                        </p:tav>
                                        <p:tav tm="100000">
                                          <p:val>
                                            <p:strVal val="#ppt_w"/>
                                          </p:val>
                                        </p:tav>
                                      </p:tavLst>
                                    </p:anim>
                                    <p:anim calcmode="lin" valueType="num">
                                      <p:cBhvr>
                                        <p:cTn id="62" dur="300" fill="hold"/>
                                        <p:tgtEl>
                                          <p:spTgt spid="43157"/>
                                        </p:tgtEl>
                                        <p:attrNameLst>
                                          <p:attrName>ppt_h</p:attrName>
                                        </p:attrNameLst>
                                      </p:cBhvr>
                                      <p:tavLst>
                                        <p:tav tm="0">
                                          <p:val>
                                            <p:fltVal val="0"/>
                                          </p:val>
                                        </p:tav>
                                        <p:tav tm="100000">
                                          <p:val>
                                            <p:strVal val="#ppt_h"/>
                                          </p:val>
                                        </p:tav>
                                      </p:tavLst>
                                    </p:anim>
                                  </p:childTnLst>
                                </p:cTn>
                              </p:par>
                              <p:par>
                                <p:cTn id="63" presetID="6" presetClass="emph" presetSubtype="0" autoRev="1" fill="hold" grpId="1" nodeType="withEffect">
                                  <p:stCondLst>
                                    <p:cond delay="1700"/>
                                  </p:stCondLst>
                                  <p:childTnLst>
                                    <p:animScale>
                                      <p:cBhvr>
                                        <p:cTn id="64" dur="150" fill="hold"/>
                                        <p:tgtEl>
                                          <p:spTgt spid="43157"/>
                                        </p:tgtEl>
                                      </p:cBhvr>
                                      <p:by x="110000" y="110000"/>
                                    </p:animScale>
                                  </p:childTnLst>
                                </p:cTn>
                              </p:par>
                              <p:par>
                                <p:cTn id="65" presetID="23" presetClass="entr" presetSubtype="16" fill="hold" nodeType="withEffect">
                                  <p:stCondLst>
                                    <p:cond delay="1500"/>
                                  </p:stCondLst>
                                  <p:childTnLst>
                                    <p:set>
                                      <p:cBhvr>
                                        <p:cTn id="66" dur="1" fill="hold">
                                          <p:stCondLst>
                                            <p:cond delay="0"/>
                                          </p:stCondLst>
                                        </p:cTn>
                                        <p:tgtEl>
                                          <p:spTgt spid="43203"/>
                                        </p:tgtEl>
                                        <p:attrNameLst>
                                          <p:attrName>style.visibility</p:attrName>
                                        </p:attrNameLst>
                                      </p:cBhvr>
                                      <p:to>
                                        <p:strVal val="visible"/>
                                      </p:to>
                                    </p:set>
                                    <p:anim calcmode="lin" valueType="num">
                                      <p:cBhvr>
                                        <p:cTn id="67" dur="300" fill="hold"/>
                                        <p:tgtEl>
                                          <p:spTgt spid="43203"/>
                                        </p:tgtEl>
                                        <p:attrNameLst>
                                          <p:attrName>ppt_w</p:attrName>
                                        </p:attrNameLst>
                                      </p:cBhvr>
                                      <p:tavLst>
                                        <p:tav tm="0">
                                          <p:val>
                                            <p:fltVal val="0"/>
                                          </p:val>
                                        </p:tav>
                                        <p:tav tm="100000">
                                          <p:val>
                                            <p:strVal val="#ppt_w"/>
                                          </p:val>
                                        </p:tav>
                                      </p:tavLst>
                                    </p:anim>
                                    <p:anim calcmode="lin" valueType="num">
                                      <p:cBhvr>
                                        <p:cTn id="68" dur="300" fill="hold"/>
                                        <p:tgtEl>
                                          <p:spTgt spid="43203"/>
                                        </p:tgtEl>
                                        <p:attrNameLst>
                                          <p:attrName>ppt_h</p:attrName>
                                        </p:attrNameLst>
                                      </p:cBhvr>
                                      <p:tavLst>
                                        <p:tav tm="0">
                                          <p:val>
                                            <p:fltVal val="0"/>
                                          </p:val>
                                        </p:tav>
                                        <p:tav tm="100000">
                                          <p:val>
                                            <p:strVal val="#ppt_h"/>
                                          </p:val>
                                        </p:tav>
                                      </p:tavLst>
                                    </p:anim>
                                  </p:childTnLst>
                                </p:cTn>
                              </p:par>
                              <p:par>
                                <p:cTn id="69" presetID="6" presetClass="emph" presetSubtype="0" autoRev="1" fill="hold" nodeType="withEffect">
                                  <p:stCondLst>
                                    <p:cond delay="1800"/>
                                  </p:stCondLst>
                                  <p:childTnLst>
                                    <p:animScale>
                                      <p:cBhvr>
                                        <p:cTn id="70" dur="150" fill="hold"/>
                                        <p:tgtEl>
                                          <p:spTgt spid="43203"/>
                                        </p:tgtEl>
                                      </p:cBhvr>
                                      <p:by x="110000" y="110000"/>
                                    </p:animScale>
                                  </p:childTnLst>
                                </p:cTn>
                              </p:par>
                              <p:par>
                                <p:cTn id="71" presetID="23" presetClass="entr" presetSubtype="16" fill="hold" nodeType="withEffect">
                                  <p:stCondLst>
                                    <p:cond delay="500"/>
                                  </p:stCondLst>
                                  <p:childTnLst>
                                    <p:set>
                                      <p:cBhvr>
                                        <p:cTn id="72" dur="1" fill="hold">
                                          <p:stCondLst>
                                            <p:cond delay="0"/>
                                          </p:stCondLst>
                                        </p:cTn>
                                        <p:tgtEl>
                                          <p:spTgt spid="43041"/>
                                        </p:tgtEl>
                                        <p:attrNameLst>
                                          <p:attrName>style.visibility</p:attrName>
                                        </p:attrNameLst>
                                      </p:cBhvr>
                                      <p:to>
                                        <p:strVal val="visible"/>
                                      </p:to>
                                    </p:set>
                                    <p:anim calcmode="lin" valueType="num">
                                      <p:cBhvr>
                                        <p:cTn id="73" dur="300" fill="hold"/>
                                        <p:tgtEl>
                                          <p:spTgt spid="43041"/>
                                        </p:tgtEl>
                                        <p:attrNameLst>
                                          <p:attrName>ppt_w</p:attrName>
                                        </p:attrNameLst>
                                      </p:cBhvr>
                                      <p:tavLst>
                                        <p:tav tm="0">
                                          <p:val>
                                            <p:fltVal val="0"/>
                                          </p:val>
                                        </p:tav>
                                        <p:tav tm="100000">
                                          <p:val>
                                            <p:strVal val="#ppt_w"/>
                                          </p:val>
                                        </p:tav>
                                      </p:tavLst>
                                    </p:anim>
                                    <p:anim calcmode="lin" valueType="num">
                                      <p:cBhvr>
                                        <p:cTn id="74" dur="300" fill="hold"/>
                                        <p:tgtEl>
                                          <p:spTgt spid="43041"/>
                                        </p:tgtEl>
                                        <p:attrNameLst>
                                          <p:attrName>ppt_h</p:attrName>
                                        </p:attrNameLst>
                                      </p:cBhvr>
                                      <p:tavLst>
                                        <p:tav tm="0">
                                          <p:val>
                                            <p:fltVal val="0"/>
                                          </p:val>
                                        </p:tav>
                                        <p:tav tm="100000">
                                          <p:val>
                                            <p:strVal val="#ppt_h"/>
                                          </p:val>
                                        </p:tav>
                                      </p:tavLst>
                                    </p:anim>
                                  </p:childTnLst>
                                </p:cTn>
                              </p:par>
                              <p:par>
                                <p:cTn id="75" presetID="6" presetClass="emph" presetSubtype="0" autoRev="1" fill="hold" nodeType="withEffect">
                                  <p:stCondLst>
                                    <p:cond delay="800"/>
                                  </p:stCondLst>
                                  <p:childTnLst>
                                    <p:animScale>
                                      <p:cBhvr>
                                        <p:cTn id="76" dur="150" fill="hold"/>
                                        <p:tgtEl>
                                          <p:spTgt spid="43041"/>
                                        </p:tgtEl>
                                      </p:cBhvr>
                                      <p:by x="110000" y="110000"/>
                                    </p:animScale>
                                  </p:childTnLst>
                                </p:cTn>
                              </p:par>
                              <p:par>
                                <p:cTn id="77" presetID="53" presetClass="entr" presetSubtype="16" fill="hold" grpId="0" nodeType="withEffect">
                                  <p:stCondLst>
                                    <p:cond delay="800"/>
                                  </p:stCondLst>
                                  <p:iterate type="lt">
                                    <p:tmPct val="10000"/>
                                  </p:iterate>
                                  <p:childTnLst>
                                    <p:set>
                                      <p:cBhvr>
                                        <p:cTn id="78" dur="1" fill="hold">
                                          <p:stCondLst>
                                            <p:cond delay="0"/>
                                          </p:stCondLst>
                                        </p:cTn>
                                        <p:tgtEl>
                                          <p:spTgt spid="43043"/>
                                        </p:tgtEl>
                                        <p:attrNameLst>
                                          <p:attrName>style.visibility</p:attrName>
                                        </p:attrNameLst>
                                      </p:cBhvr>
                                      <p:to>
                                        <p:strVal val="visible"/>
                                      </p:to>
                                    </p:set>
                                    <p:anim calcmode="lin" valueType="num">
                                      <p:cBhvr>
                                        <p:cTn id="79" dur="500" fill="hold"/>
                                        <p:tgtEl>
                                          <p:spTgt spid="43043"/>
                                        </p:tgtEl>
                                        <p:attrNameLst>
                                          <p:attrName>ppt_w</p:attrName>
                                        </p:attrNameLst>
                                      </p:cBhvr>
                                      <p:tavLst>
                                        <p:tav tm="0">
                                          <p:val>
                                            <p:fltVal val="0"/>
                                          </p:val>
                                        </p:tav>
                                        <p:tav tm="100000">
                                          <p:val>
                                            <p:strVal val="#ppt_w"/>
                                          </p:val>
                                        </p:tav>
                                      </p:tavLst>
                                    </p:anim>
                                    <p:anim calcmode="lin" valueType="num">
                                      <p:cBhvr>
                                        <p:cTn id="80" dur="500" fill="hold"/>
                                        <p:tgtEl>
                                          <p:spTgt spid="43043"/>
                                        </p:tgtEl>
                                        <p:attrNameLst>
                                          <p:attrName>ppt_h</p:attrName>
                                        </p:attrNameLst>
                                      </p:cBhvr>
                                      <p:tavLst>
                                        <p:tav tm="0">
                                          <p:val>
                                            <p:fltVal val="0"/>
                                          </p:val>
                                        </p:tav>
                                        <p:tav tm="100000">
                                          <p:val>
                                            <p:strVal val="#ppt_h"/>
                                          </p:val>
                                        </p:tav>
                                      </p:tavLst>
                                    </p:anim>
                                    <p:animEffect transition="in" filter="fade">
                                      <p:cBhvr>
                                        <p:cTn id="81" dur="500"/>
                                        <p:tgtEl>
                                          <p:spTgt spid="43043"/>
                                        </p:tgtEl>
                                      </p:cBhvr>
                                    </p:animEffect>
                                  </p:childTnLst>
                                </p:cTn>
                              </p:par>
                              <p:par>
                                <p:cTn id="82" presetID="2" presetClass="entr" presetSubtype="8" fill="hold" grpId="0" nodeType="withEffect">
                                  <p:stCondLst>
                                    <p:cond delay="800"/>
                                  </p:stCondLst>
                                  <p:childTnLst>
                                    <p:set>
                                      <p:cBhvr>
                                        <p:cTn id="83" dur="1" fill="hold">
                                          <p:stCondLst>
                                            <p:cond delay="0"/>
                                          </p:stCondLst>
                                        </p:cTn>
                                        <p:tgtEl>
                                          <p:spTgt spid="43042"/>
                                        </p:tgtEl>
                                        <p:attrNameLst>
                                          <p:attrName>style.visibility</p:attrName>
                                        </p:attrNameLst>
                                      </p:cBhvr>
                                      <p:to>
                                        <p:strVal val="visible"/>
                                      </p:to>
                                    </p:set>
                                    <p:anim calcmode="lin" valueType="num">
                                      <p:cBhvr additive="base">
                                        <p:cTn id="84" dur="500" fill="hold"/>
                                        <p:tgtEl>
                                          <p:spTgt spid="43042"/>
                                        </p:tgtEl>
                                        <p:attrNameLst>
                                          <p:attrName>ppt_x</p:attrName>
                                        </p:attrNameLst>
                                      </p:cBhvr>
                                      <p:tavLst>
                                        <p:tav tm="0">
                                          <p:val>
                                            <p:strVal val="0-#ppt_w/2"/>
                                          </p:val>
                                        </p:tav>
                                        <p:tav tm="100000">
                                          <p:val>
                                            <p:strVal val="#ppt_x"/>
                                          </p:val>
                                        </p:tav>
                                      </p:tavLst>
                                    </p:anim>
                                    <p:anim calcmode="lin" valueType="num">
                                      <p:cBhvr additive="base">
                                        <p:cTn id="85" dur="500" fill="hold"/>
                                        <p:tgtEl>
                                          <p:spTgt spid="43042"/>
                                        </p:tgtEl>
                                        <p:attrNameLst>
                                          <p:attrName>ppt_y</p:attrName>
                                        </p:attrNameLst>
                                      </p:cBhvr>
                                      <p:tavLst>
                                        <p:tav tm="0">
                                          <p:val>
                                            <p:strVal val="#ppt_y"/>
                                          </p:val>
                                        </p:tav>
                                        <p:tav tm="100000">
                                          <p:val>
                                            <p:strVal val="#ppt_y"/>
                                          </p:val>
                                        </p:tav>
                                      </p:tavLst>
                                    </p:anim>
                                  </p:childTnLst>
                                </p:cTn>
                              </p:par>
                              <p:par>
                                <p:cTn id="86" presetID="1" presetClass="entr" presetSubtype="0" fill="hold" nodeType="withEffect">
                                  <p:stCondLst>
                                    <p:cond delay="1000"/>
                                  </p:stCondLst>
                                  <p:childTnLst>
                                    <p:set>
                                      <p:cBhvr>
                                        <p:cTn id="87" dur="1" fill="hold">
                                          <p:stCondLst>
                                            <p:cond delay="0"/>
                                          </p:stCondLst>
                                        </p:cTn>
                                        <p:tgtEl>
                                          <p:spTgt spid="32907"/>
                                        </p:tgtEl>
                                        <p:attrNameLst>
                                          <p:attrName>style.visibility</p:attrName>
                                        </p:attrNameLst>
                                      </p:cBhvr>
                                      <p:to>
                                        <p:strVal val="visible"/>
                                      </p:to>
                                    </p:set>
                                  </p:childTnLst>
                                </p:cTn>
                              </p:par>
                              <p:par>
                                <p:cTn id="88" presetID="1" presetClass="entr" presetSubtype="0" fill="hold" nodeType="withEffect">
                                  <p:stCondLst>
                                    <p:cond delay="1000"/>
                                  </p:stCondLst>
                                  <p:childTnLst>
                                    <p:set>
                                      <p:cBhvr>
                                        <p:cTn id="89" dur="1" fill="hold">
                                          <p:stCondLst>
                                            <p:cond delay="0"/>
                                          </p:stCondLst>
                                        </p:cTn>
                                        <p:tgtEl>
                                          <p:spTgt spid="32976"/>
                                        </p:tgtEl>
                                        <p:attrNameLst>
                                          <p:attrName>style.visibility</p:attrName>
                                        </p:attrNameLst>
                                      </p:cBhvr>
                                      <p:to>
                                        <p:strVal val="visible"/>
                                      </p:to>
                                    </p:set>
                                  </p:childTnLst>
                                </p:cTn>
                              </p:par>
                              <p:par>
                                <p:cTn id="90" presetID="0" presetClass="path" presetSubtype="0" accel="50000" decel="50000" fill="hold" nodeType="withEffect">
                                  <p:stCondLst>
                                    <p:cond delay="1000"/>
                                  </p:stCondLst>
                                  <p:childTnLst>
                                    <p:animMotion origin="layout" path="M 0 0 L 0.00017 0.83874 " pathEditMode="relative" ptsTypes="AA">
                                      <p:cBhvr>
                                        <p:cTn id="91" dur="500" spd="-100000" fill="hold"/>
                                        <p:tgtEl>
                                          <p:spTgt spid="32907"/>
                                        </p:tgtEl>
                                        <p:attrNameLst>
                                          <p:attrName>ppt_x</p:attrName>
                                          <p:attrName>ppt_y</p:attrName>
                                        </p:attrNameLst>
                                      </p:cBhvr>
                                    </p:animMotion>
                                  </p:childTnLst>
                                </p:cTn>
                              </p:par>
                              <p:par>
                                <p:cTn id="92" presetID="0" presetClass="path" presetSubtype="0" accel="50000" decel="50000" fill="hold" nodeType="withEffect">
                                  <p:stCondLst>
                                    <p:cond delay="1000"/>
                                  </p:stCondLst>
                                  <p:childTnLst>
                                    <p:animMotion origin="layout" path="M 0 0 L 0.00017 0.83874 " pathEditMode="relative" ptsTypes="AA">
                                      <p:cBhvr>
                                        <p:cTn id="93" dur="500" spd="-100000" fill="hold"/>
                                        <p:tgtEl>
                                          <p:spTgt spid="32976"/>
                                        </p:tgtEl>
                                        <p:attrNameLst>
                                          <p:attrName>ppt_x</p:attrName>
                                          <p:attrName>ppt_y</p:attrName>
                                        </p:attrNameLst>
                                      </p:cBhvr>
                                    </p:animMotion>
                                  </p:childTnLst>
                                </p:cTn>
                              </p:par>
                              <p:par>
                                <p:cTn id="94" presetID="1" presetClass="entr" presetSubtype="0" fill="hold" nodeType="withEffect">
                                  <p:stCondLst>
                                    <p:cond delay="1200"/>
                                  </p:stCondLst>
                                  <p:childTnLst>
                                    <p:set>
                                      <p:cBhvr>
                                        <p:cTn id="95" dur="1" fill="hold">
                                          <p:stCondLst>
                                            <p:cond delay="0"/>
                                          </p:stCondLst>
                                        </p:cTn>
                                        <p:tgtEl>
                                          <p:spTgt spid="32978"/>
                                        </p:tgtEl>
                                        <p:attrNameLst>
                                          <p:attrName>style.visibility</p:attrName>
                                        </p:attrNameLst>
                                      </p:cBhvr>
                                      <p:to>
                                        <p:strVal val="visible"/>
                                      </p:to>
                                    </p:set>
                                  </p:childTnLst>
                                </p:cTn>
                              </p:par>
                              <p:par>
                                <p:cTn id="96" presetID="0" presetClass="path" presetSubtype="0" accel="50000" decel="50000" fill="hold" nodeType="withEffect">
                                  <p:stCondLst>
                                    <p:cond delay="1200"/>
                                  </p:stCondLst>
                                  <p:childTnLst>
                                    <p:animMotion origin="layout" path="M 1.94444E-6 -1.4118E-6 L -0.22691 0.692 " pathEditMode="relative" ptsTypes="AA">
                                      <p:cBhvr>
                                        <p:cTn id="97" dur="500" spd="-100000" fill="hold"/>
                                        <p:tgtEl>
                                          <p:spTgt spid="32978"/>
                                        </p:tgtEl>
                                        <p:attrNameLst>
                                          <p:attrName>ppt_x</p:attrName>
                                          <p:attrName>ppt_y</p:attrName>
                                        </p:attrNameLst>
                                      </p:cBhvr>
                                    </p:animMotion>
                                  </p:childTnLst>
                                </p:cTn>
                              </p:par>
                              <p:par>
                                <p:cTn id="98" presetID="0" presetClass="path" presetSubtype="0" repeatCount="indefinite" fill="hold" grpId="0" nodeType="withEffect">
                                  <p:stCondLst>
                                    <p:cond delay="0"/>
                                  </p:stCondLst>
                                  <p:childTnLst>
                                    <p:animMotion origin="layout" path="M -0.00139 -0.00124 L 0.49861 -0.00093 " pathEditMode="relative" ptsTypes="AA">
                                      <p:cBhvr>
                                        <p:cTn id="99" dur="3000" fill="hold"/>
                                        <p:tgtEl>
                                          <p:spTgt spid="4320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09" grpId="0" animBg="1"/>
      <p:bldP spid="43157" grpId="0" animBg="1"/>
      <p:bldP spid="43157" grpId="1" animBg="1"/>
      <p:bldP spid="43042" grpId="0"/>
      <p:bldP spid="430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2" y="551392"/>
            <a:ext cx="4759324"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3" y="644525"/>
            <a:ext cx="4929611"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管理员</a:t>
            </a:r>
            <a:endParaRPr lang="zh-CN" altLang="en-US" sz="2135" dirty="0">
              <a:solidFill>
                <a:schemeClr val="bg1"/>
              </a:solidFill>
              <a:ea typeface="微软雅黑" panose="020B0503020204020204" pitchFamily="34" charset="-122"/>
            </a:endParaRPr>
          </a:p>
        </p:txBody>
      </p:sp>
      <p:sp>
        <p:nvSpPr>
          <p:cNvPr id="2" name="文本框 1"/>
          <p:cNvSpPr txBox="1"/>
          <p:nvPr/>
        </p:nvSpPr>
        <p:spPr>
          <a:xfrm>
            <a:off x="504825" y="1400175"/>
            <a:ext cx="933450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二、建议设置定期修改密码及高强度密码规则，禁止客户端使用已过期密码</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30143" y="1769507"/>
            <a:ext cx="3651357" cy="276999"/>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路径：首页</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安全中心</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密保管理</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密码规则管理</a:t>
            </a:r>
            <a:endParaRPr lang="zh-CN" altLang="en-US" sz="1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63468" y="2219325"/>
            <a:ext cx="7582521" cy="4632819"/>
          </a:xfrm>
          <a:prstGeom prst="rect">
            <a:avLst/>
          </a:prstGeom>
        </p:spPr>
      </p:pic>
      <p:sp>
        <p:nvSpPr>
          <p:cNvPr id="5" name="文本框 4"/>
          <p:cNvSpPr txBox="1"/>
          <p:nvPr/>
        </p:nvSpPr>
        <p:spPr>
          <a:xfrm>
            <a:off x="8566257" y="3429000"/>
            <a:ext cx="2819400" cy="461665"/>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密码有效期、组成字符、密码长度等均可根据企业实际需求进行灵活设置</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2" y="551392"/>
            <a:ext cx="4759324"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3" y="644525"/>
            <a:ext cx="4929611"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管理员</a:t>
            </a:r>
            <a:endParaRPr lang="zh-CN" altLang="en-US" sz="2135" dirty="0">
              <a:solidFill>
                <a:schemeClr val="bg1"/>
              </a:solidFill>
              <a:ea typeface="微软雅黑" panose="020B0503020204020204" pitchFamily="34" charset="-122"/>
            </a:endParaRPr>
          </a:p>
        </p:txBody>
      </p:sp>
      <p:sp>
        <p:nvSpPr>
          <p:cNvPr id="2" name="文本框 1"/>
          <p:cNvSpPr txBox="1"/>
          <p:nvPr/>
        </p:nvSpPr>
        <p:spPr>
          <a:xfrm>
            <a:off x="504824" y="1400175"/>
            <a:ext cx="9763125"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三、如贵司</a:t>
            </a:r>
            <a:r>
              <a:rPr lang="en-US" altLang="zh-CN" b="1" dirty="0">
                <a:latin typeface="微软雅黑" panose="020B0503020204020204" pitchFamily="34" charset="-122"/>
                <a:ea typeface="微软雅黑" panose="020B0503020204020204" pitchFamily="34" charset="-122"/>
              </a:rPr>
              <a:t>IP</a:t>
            </a:r>
            <a:r>
              <a:rPr lang="zh-CN" altLang="en-US" b="1" dirty="0">
                <a:latin typeface="微软雅黑" panose="020B0503020204020204" pitchFamily="34" charset="-122"/>
                <a:ea typeface="微软雅黑" panose="020B0503020204020204" pitchFamily="34" charset="-122"/>
              </a:rPr>
              <a:t>为固定</a:t>
            </a:r>
            <a:r>
              <a:rPr lang="en-US" altLang="zh-CN" b="1" dirty="0">
                <a:latin typeface="微软雅黑" panose="020B0503020204020204" pitchFamily="34" charset="-122"/>
                <a:ea typeface="微软雅黑" panose="020B0503020204020204" pitchFamily="34" charset="-122"/>
              </a:rPr>
              <a:t>IP</a:t>
            </a:r>
            <a:r>
              <a:rPr lang="zh-CN" altLang="en-US" b="1" dirty="0">
                <a:latin typeface="微软雅黑" panose="020B0503020204020204" pitchFamily="34" charset="-122"/>
                <a:ea typeface="微软雅黑" panose="020B0503020204020204" pitchFamily="34" charset="-122"/>
              </a:rPr>
              <a:t>，建议开启</a:t>
            </a:r>
            <a:r>
              <a:rPr lang="en-US" altLang="zh-CN" b="1" dirty="0">
                <a:latin typeface="微软雅黑" panose="020B0503020204020204" pitchFamily="34" charset="-122"/>
                <a:ea typeface="微软雅黑" panose="020B0503020204020204" pitchFamily="34" charset="-122"/>
              </a:rPr>
              <a:t>IP</a:t>
            </a:r>
            <a:r>
              <a:rPr lang="zh-CN" altLang="en-US" b="1" dirty="0">
                <a:latin typeface="微软雅黑" panose="020B0503020204020204" pitchFamily="34" charset="-122"/>
                <a:ea typeface="微软雅黑" panose="020B0503020204020204" pitchFamily="34" charset="-122"/>
              </a:rPr>
              <a:t>登录权限，只允许在指定范围（</a:t>
            </a:r>
            <a:r>
              <a:rPr lang="en-US" altLang="zh-CN" b="1" dirty="0">
                <a:latin typeface="微软雅黑" panose="020B0503020204020204" pitchFamily="34" charset="-122"/>
                <a:ea typeface="微软雅黑" panose="020B0503020204020204" pitchFamily="34" charset="-122"/>
              </a:rPr>
              <a:t>IP</a:t>
            </a:r>
            <a:r>
              <a:rPr lang="zh-CN" altLang="en-US" b="1" dirty="0">
                <a:latin typeface="微软雅黑" panose="020B0503020204020204" pitchFamily="34" charset="-122"/>
                <a:ea typeface="微软雅黑" panose="020B0503020204020204" pitchFamily="34" charset="-122"/>
              </a:rPr>
              <a:t>段或地区）内登录邮箱</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30143" y="1798082"/>
            <a:ext cx="3765657" cy="276999"/>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路径：首页</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安全中心</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密保管理</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密码规则管理</a:t>
            </a:r>
            <a:endParaRPr lang="zh-CN" altLang="en-US" sz="12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15400" y="3514725"/>
            <a:ext cx="2819400" cy="830997"/>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针对有特殊需求的用户，如出差，外派等，可在管理后台设置个别成员规则。</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登录限制一旦开启，其它不被允许的地区将无法登录</a:t>
            </a:r>
            <a:endParaRPr lang="zh-CN" altLang="en-US" sz="12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552451" y="2096532"/>
            <a:ext cx="8143875" cy="459105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2" y="551392"/>
            <a:ext cx="4759324"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3" y="644525"/>
            <a:ext cx="4929611"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管理员</a:t>
            </a:r>
            <a:endParaRPr lang="zh-CN" altLang="en-US" sz="2135" dirty="0">
              <a:solidFill>
                <a:schemeClr val="bg1"/>
              </a:solidFill>
              <a:ea typeface="微软雅黑" panose="020B0503020204020204" pitchFamily="34" charset="-122"/>
            </a:endParaRPr>
          </a:p>
        </p:txBody>
      </p:sp>
      <p:sp>
        <p:nvSpPr>
          <p:cNvPr id="2" name="文本框 1"/>
          <p:cNvSpPr txBox="1"/>
          <p:nvPr/>
        </p:nvSpPr>
        <p:spPr>
          <a:xfrm>
            <a:off x="504824" y="1400175"/>
            <a:ext cx="9763125"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四、针对不使用客户端收发信的用户，关闭其客户端登录权限</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30142" y="1769507"/>
            <a:ext cx="7423257" cy="461665"/>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针对个别帐号设置路径：帐号管理</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选择对应的帐号</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编辑帐号</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密保安全</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关闭相应的登录权限</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针对批量帐号设置路径：帐号管理</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批量设置</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登录方式</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关闭相应登录权限</a:t>
            </a:r>
            <a:endParaRPr lang="zh-CN" altLang="en-US" sz="12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53500" y="3371850"/>
            <a:ext cx="3067050" cy="461665"/>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关闭不常使用客户端用户的登录权限，避免被黑客使用客户端暴力破解的风险</a:t>
            </a:r>
            <a:endParaRPr lang="zh-CN" altLang="en-US" sz="1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28624" y="2363258"/>
            <a:ext cx="8343901" cy="4105275"/>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2" y="551392"/>
            <a:ext cx="4759324"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3" y="644525"/>
            <a:ext cx="4929611"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管理员</a:t>
            </a:r>
            <a:endParaRPr lang="zh-CN" altLang="en-US" sz="2135" dirty="0">
              <a:solidFill>
                <a:schemeClr val="bg1"/>
              </a:solidFill>
              <a:ea typeface="微软雅黑" panose="020B0503020204020204" pitchFamily="34" charset="-122"/>
            </a:endParaRPr>
          </a:p>
        </p:txBody>
      </p:sp>
      <p:sp>
        <p:nvSpPr>
          <p:cNvPr id="2" name="文本框 1"/>
          <p:cNvSpPr txBox="1"/>
          <p:nvPr/>
        </p:nvSpPr>
        <p:spPr>
          <a:xfrm>
            <a:off x="504824" y="1400175"/>
            <a:ext cx="9763125"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五、删除或者禁用离职员工的邮箱或不使用的邮箱帐号</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30143" y="1966093"/>
            <a:ext cx="4438651" cy="276999"/>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路径：帐号管理</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选择需编辑的对象</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删除</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状态修改为禁用</a:t>
            </a:r>
            <a:endParaRPr lang="zh-CN" altLang="en-US" sz="12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62825" y="3381717"/>
            <a:ext cx="3057525" cy="1015663"/>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删除或者禁用离职员工的邮箱或不使用的邮箱帐号，以防黑客针对该类型帐号进行破解，通过该类型帐号获取通讯录等其他帐号信息后，实施盗用其他邮箱和诱导用户提供密码等行为</a:t>
            </a:r>
            <a:endParaRPr lang="zh-CN" altLang="en-US" sz="1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1"/>
          <a:srcRect r="27545"/>
          <a:stretch>
            <a:fillRect/>
          </a:stretch>
        </p:blipFill>
        <p:spPr>
          <a:xfrm>
            <a:off x="1006368" y="3077007"/>
            <a:ext cx="5762625" cy="1809750"/>
          </a:xfrm>
          <a:prstGeom prst="rect">
            <a:avLst/>
          </a:prstGeom>
          <a:ln>
            <a:solidFill>
              <a:schemeClr val="bg1">
                <a:lumMod val="65000"/>
              </a:schemeClr>
            </a:solidFill>
          </a:ln>
          <a:effec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bwMode="auto">
          <a:xfrm>
            <a:off x="222251" y="551392"/>
            <a:ext cx="4146549" cy="626533"/>
            <a:chOff x="105" y="304"/>
            <a:chExt cx="1511" cy="262"/>
          </a:xfrm>
        </p:grpSpPr>
        <p:sp>
          <p:nvSpPr>
            <p:cNvPr id="3" name="Freeform 8"/>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 name="Freeform 9"/>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 name="Text Box 12"/>
          <p:cNvSpPr txBox="1">
            <a:spLocks noChangeArrowheads="1"/>
          </p:cNvSpPr>
          <p:nvPr/>
        </p:nvSpPr>
        <p:spPr bwMode="auto">
          <a:xfrm>
            <a:off x="239184" y="644525"/>
            <a:ext cx="2552302"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PART/02</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钓鱼邮件</a:t>
            </a:r>
            <a:endParaRPr lang="zh-CN" altLang="en-US" sz="2135" dirty="0">
              <a:solidFill>
                <a:schemeClr val="bg1"/>
              </a:solidFill>
              <a:ea typeface="微软雅黑" panose="020B0503020204020204" pitchFamily="34" charset="-122"/>
            </a:endParaRPr>
          </a:p>
        </p:txBody>
      </p:sp>
      <p:sp>
        <p:nvSpPr>
          <p:cNvPr id="6" name="Freeform 45"/>
          <p:cNvSpPr>
            <a:spLocks noEditPoints="1"/>
          </p:cNvSpPr>
          <p:nvPr/>
        </p:nvSpPr>
        <p:spPr bwMode="auto">
          <a:xfrm>
            <a:off x="1339806" y="3430918"/>
            <a:ext cx="2175933" cy="670331"/>
          </a:xfrm>
          <a:custGeom>
            <a:avLst/>
            <a:gdLst>
              <a:gd name="T0" fmla="*/ 1264261 w 624"/>
              <a:gd name="T1" fmla="*/ 0 h 180"/>
              <a:gd name="T2" fmla="*/ 1266337 w 624"/>
              <a:gd name="T3" fmla="*/ 4145 h 180"/>
              <a:gd name="T4" fmla="*/ 1181222 w 624"/>
              <a:gd name="T5" fmla="*/ 72540 h 180"/>
              <a:gd name="T6" fmla="*/ 1154235 w 624"/>
              <a:gd name="T7" fmla="*/ 68395 h 180"/>
              <a:gd name="T8" fmla="*/ 1108563 w 624"/>
              <a:gd name="T9" fmla="*/ 93266 h 180"/>
              <a:gd name="T10" fmla="*/ 1118943 w 624"/>
              <a:gd name="T11" fmla="*/ 47669 h 180"/>
              <a:gd name="T12" fmla="*/ 1096108 w 624"/>
              <a:gd name="T13" fmla="*/ 4145 h 180"/>
              <a:gd name="T14" fmla="*/ 1096108 w 624"/>
              <a:gd name="T15" fmla="*/ 0 h 180"/>
              <a:gd name="T16" fmla="*/ 0 w 624"/>
              <a:gd name="T17" fmla="*/ 0 h 180"/>
              <a:gd name="T18" fmla="*/ 0 w 624"/>
              <a:gd name="T19" fmla="*/ 373062 h 180"/>
              <a:gd name="T20" fmla="*/ 890588 w 624"/>
              <a:gd name="T21" fmla="*/ 373062 h 180"/>
              <a:gd name="T22" fmla="*/ 979854 w 624"/>
              <a:gd name="T23" fmla="*/ 227982 h 180"/>
              <a:gd name="T24" fmla="*/ 990234 w 624"/>
              <a:gd name="T25" fmla="*/ 223837 h 180"/>
              <a:gd name="T26" fmla="*/ 1027601 w 624"/>
              <a:gd name="T27" fmla="*/ 232127 h 180"/>
              <a:gd name="T28" fmla="*/ 1064968 w 624"/>
              <a:gd name="T29" fmla="*/ 223837 h 180"/>
              <a:gd name="T30" fmla="*/ 1077424 w 624"/>
              <a:gd name="T31" fmla="*/ 227982 h 180"/>
              <a:gd name="T32" fmla="*/ 1166690 w 624"/>
              <a:gd name="T33" fmla="*/ 373062 h 180"/>
              <a:gd name="T34" fmla="*/ 1295400 w 624"/>
              <a:gd name="T35" fmla="*/ 373062 h 180"/>
              <a:gd name="T36" fmla="*/ 1295400 w 624"/>
              <a:gd name="T37" fmla="*/ 0 h 180"/>
              <a:gd name="T38" fmla="*/ 1264261 w 624"/>
              <a:gd name="T39" fmla="*/ 0 h 180"/>
              <a:gd name="T40" fmla="*/ 1027601 w 624"/>
              <a:gd name="T41" fmla="*/ 215547 h 180"/>
              <a:gd name="T42" fmla="*/ 954942 w 624"/>
              <a:gd name="T43" fmla="*/ 143007 h 180"/>
              <a:gd name="T44" fmla="*/ 1027601 w 624"/>
              <a:gd name="T45" fmla="*/ 72540 h 180"/>
              <a:gd name="T46" fmla="*/ 1098184 w 624"/>
              <a:gd name="T47" fmla="*/ 143007 h 180"/>
              <a:gd name="T48" fmla="*/ 1027601 w 624"/>
              <a:gd name="T49" fmla="*/ 215547 h 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24" h="180">
                <a:moveTo>
                  <a:pt x="609" y="0"/>
                </a:moveTo>
                <a:cubicBezTo>
                  <a:pt x="610" y="0"/>
                  <a:pt x="610" y="1"/>
                  <a:pt x="610" y="2"/>
                </a:cubicBezTo>
                <a:cubicBezTo>
                  <a:pt x="610" y="21"/>
                  <a:pt x="591" y="35"/>
                  <a:pt x="569" y="35"/>
                </a:cubicBezTo>
                <a:cubicBezTo>
                  <a:pt x="564" y="35"/>
                  <a:pt x="560" y="34"/>
                  <a:pt x="556" y="33"/>
                </a:cubicBezTo>
                <a:cubicBezTo>
                  <a:pt x="534" y="45"/>
                  <a:pt x="534" y="45"/>
                  <a:pt x="534" y="45"/>
                </a:cubicBezTo>
                <a:cubicBezTo>
                  <a:pt x="539" y="23"/>
                  <a:pt x="539" y="23"/>
                  <a:pt x="539" y="23"/>
                </a:cubicBezTo>
                <a:cubicBezTo>
                  <a:pt x="532" y="17"/>
                  <a:pt x="528" y="11"/>
                  <a:pt x="528" y="2"/>
                </a:cubicBezTo>
                <a:cubicBezTo>
                  <a:pt x="528" y="1"/>
                  <a:pt x="528" y="0"/>
                  <a:pt x="528" y="0"/>
                </a:cubicBezTo>
                <a:cubicBezTo>
                  <a:pt x="0" y="0"/>
                  <a:pt x="0" y="0"/>
                  <a:pt x="0" y="0"/>
                </a:cubicBezTo>
                <a:cubicBezTo>
                  <a:pt x="0" y="180"/>
                  <a:pt x="0" y="180"/>
                  <a:pt x="0" y="180"/>
                </a:cubicBezTo>
                <a:cubicBezTo>
                  <a:pt x="429" y="180"/>
                  <a:pt x="429" y="180"/>
                  <a:pt x="429" y="180"/>
                </a:cubicBezTo>
                <a:cubicBezTo>
                  <a:pt x="427" y="168"/>
                  <a:pt x="423" y="117"/>
                  <a:pt x="472" y="110"/>
                </a:cubicBezTo>
                <a:cubicBezTo>
                  <a:pt x="474" y="110"/>
                  <a:pt x="475" y="109"/>
                  <a:pt x="477" y="108"/>
                </a:cubicBezTo>
                <a:cubicBezTo>
                  <a:pt x="482" y="111"/>
                  <a:pt x="488" y="112"/>
                  <a:pt x="495" y="112"/>
                </a:cubicBezTo>
                <a:cubicBezTo>
                  <a:pt x="501" y="112"/>
                  <a:pt x="507" y="110"/>
                  <a:pt x="513" y="108"/>
                </a:cubicBezTo>
                <a:cubicBezTo>
                  <a:pt x="515" y="108"/>
                  <a:pt x="517" y="110"/>
                  <a:pt x="519" y="110"/>
                </a:cubicBezTo>
                <a:cubicBezTo>
                  <a:pt x="568" y="118"/>
                  <a:pt x="563" y="168"/>
                  <a:pt x="562" y="180"/>
                </a:cubicBezTo>
                <a:cubicBezTo>
                  <a:pt x="624" y="180"/>
                  <a:pt x="624" y="180"/>
                  <a:pt x="624" y="180"/>
                </a:cubicBezTo>
                <a:cubicBezTo>
                  <a:pt x="624" y="0"/>
                  <a:pt x="624" y="0"/>
                  <a:pt x="624" y="0"/>
                </a:cubicBezTo>
                <a:lnTo>
                  <a:pt x="609" y="0"/>
                </a:lnTo>
                <a:close/>
                <a:moveTo>
                  <a:pt x="495" y="104"/>
                </a:moveTo>
                <a:cubicBezTo>
                  <a:pt x="476" y="104"/>
                  <a:pt x="460" y="88"/>
                  <a:pt x="460" y="69"/>
                </a:cubicBezTo>
                <a:cubicBezTo>
                  <a:pt x="460" y="50"/>
                  <a:pt x="476" y="35"/>
                  <a:pt x="495" y="35"/>
                </a:cubicBezTo>
                <a:cubicBezTo>
                  <a:pt x="514" y="35"/>
                  <a:pt x="529" y="50"/>
                  <a:pt x="529" y="69"/>
                </a:cubicBezTo>
                <a:cubicBezTo>
                  <a:pt x="529" y="88"/>
                  <a:pt x="514" y="104"/>
                  <a:pt x="495" y="104"/>
                </a:cubicBezTo>
                <a:close/>
              </a:path>
            </a:pathLst>
          </a:custGeom>
          <a:solidFill>
            <a:srgbClr val="EF820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p>
        </p:txBody>
      </p:sp>
      <p:sp>
        <p:nvSpPr>
          <p:cNvPr id="7" name="Freeform 46"/>
          <p:cNvSpPr>
            <a:spLocks noEditPoints="1"/>
          </p:cNvSpPr>
          <p:nvPr/>
        </p:nvSpPr>
        <p:spPr bwMode="auto">
          <a:xfrm>
            <a:off x="1357841" y="4491467"/>
            <a:ext cx="2175933" cy="670332"/>
          </a:xfrm>
          <a:custGeom>
            <a:avLst/>
            <a:gdLst>
              <a:gd name="T0" fmla="*/ 0 w 624"/>
              <a:gd name="T1" fmla="*/ 0 h 180"/>
              <a:gd name="T2" fmla="*/ 0 w 624"/>
              <a:gd name="T3" fmla="*/ 373063 h 180"/>
              <a:gd name="T4" fmla="*/ 130786 w 624"/>
              <a:gd name="T5" fmla="*/ 373063 h 180"/>
              <a:gd name="T6" fmla="*/ 220052 w 624"/>
              <a:gd name="T7" fmla="*/ 227983 h 180"/>
              <a:gd name="T8" fmla="*/ 230432 w 624"/>
              <a:gd name="T9" fmla="*/ 223838 h 180"/>
              <a:gd name="T10" fmla="*/ 267799 w 624"/>
              <a:gd name="T11" fmla="*/ 232128 h 180"/>
              <a:gd name="T12" fmla="*/ 305166 w 624"/>
              <a:gd name="T13" fmla="*/ 223838 h 180"/>
              <a:gd name="T14" fmla="*/ 315546 w 624"/>
              <a:gd name="T15" fmla="*/ 227983 h 180"/>
              <a:gd name="T16" fmla="*/ 404813 w 624"/>
              <a:gd name="T17" fmla="*/ 373063 h 180"/>
              <a:gd name="T18" fmla="*/ 1295400 w 624"/>
              <a:gd name="T19" fmla="*/ 373063 h 180"/>
              <a:gd name="T20" fmla="*/ 1295400 w 624"/>
              <a:gd name="T21" fmla="*/ 0 h 180"/>
              <a:gd name="T22" fmla="*/ 199292 w 624"/>
              <a:gd name="T23" fmla="*/ 0 h 180"/>
              <a:gd name="T24" fmla="*/ 201368 w 624"/>
              <a:gd name="T25" fmla="*/ 4145 h 180"/>
              <a:gd name="T26" fmla="*/ 176457 w 624"/>
              <a:gd name="T27" fmla="*/ 49742 h 180"/>
              <a:gd name="T28" fmla="*/ 186837 w 624"/>
              <a:gd name="T29" fmla="*/ 93266 h 180"/>
              <a:gd name="T30" fmla="*/ 141165 w 624"/>
              <a:gd name="T31" fmla="*/ 66322 h 180"/>
              <a:gd name="T32" fmla="*/ 114178 w 624"/>
              <a:gd name="T33" fmla="*/ 70467 h 180"/>
              <a:gd name="T34" fmla="*/ 29063 w 624"/>
              <a:gd name="T35" fmla="*/ 4145 h 180"/>
              <a:gd name="T36" fmla="*/ 31139 w 624"/>
              <a:gd name="T37" fmla="*/ 0 h 180"/>
              <a:gd name="T38" fmla="*/ 0 w 624"/>
              <a:gd name="T39" fmla="*/ 0 h 180"/>
              <a:gd name="T40" fmla="*/ 197216 w 624"/>
              <a:gd name="T41" fmla="*/ 143007 h 180"/>
              <a:gd name="T42" fmla="*/ 267799 w 624"/>
              <a:gd name="T43" fmla="*/ 72540 h 180"/>
              <a:gd name="T44" fmla="*/ 340458 w 624"/>
              <a:gd name="T45" fmla="*/ 143007 h 180"/>
              <a:gd name="T46" fmla="*/ 267799 w 624"/>
              <a:gd name="T47" fmla="*/ 215548 h 180"/>
              <a:gd name="T48" fmla="*/ 197216 w 624"/>
              <a:gd name="T49" fmla="*/ 143007 h 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24" h="180">
                <a:moveTo>
                  <a:pt x="0" y="0"/>
                </a:moveTo>
                <a:cubicBezTo>
                  <a:pt x="0" y="180"/>
                  <a:pt x="0" y="180"/>
                  <a:pt x="0" y="180"/>
                </a:cubicBezTo>
                <a:cubicBezTo>
                  <a:pt x="63" y="180"/>
                  <a:pt x="63" y="180"/>
                  <a:pt x="63" y="180"/>
                </a:cubicBezTo>
                <a:cubicBezTo>
                  <a:pt x="61" y="168"/>
                  <a:pt x="56" y="117"/>
                  <a:pt x="106" y="110"/>
                </a:cubicBezTo>
                <a:cubicBezTo>
                  <a:pt x="108" y="110"/>
                  <a:pt x="109" y="108"/>
                  <a:pt x="111" y="108"/>
                </a:cubicBezTo>
                <a:cubicBezTo>
                  <a:pt x="117" y="111"/>
                  <a:pt x="123" y="112"/>
                  <a:pt x="129" y="112"/>
                </a:cubicBezTo>
                <a:cubicBezTo>
                  <a:pt x="136" y="112"/>
                  <a:pt x="142" y="110"/>
                  <a:pt x="147" y="108"/>
                </a:cubicBezTo>
                <a:cubicBezTo>
                  <a:pt x="149" y="108"/>
                  <a:pt x="151" y="110"/>
                  <a:pt x="152" y="110"/>
                </a:cubicBezTo>
                <a:cubicBezTo>
                  <a:pt x="202" y="118"/>
                  <a:pt x="197" y="168"/>
                  <a:pt x="195" y="180"/>
                </a:cubicBezTo>
                <a:cubicBezTo>
                  <a:pt x="624" y="180"/>
                  <a:pt x="624" y="180"/>
                  <a:pt x="624" y="180"/>
                </a:cubicBezTo>
                <a:cubicBezTo>
                  <a:pt x="624" y="0"/>
                  <a:pt x="624" y="0"/>
                  <a:pt x="624" y="0"/>
                </a:cubicBezTo>
                <a:cubicBezTo>
                  <a:pt x="96" y="0"/>
                  <a:pt x="96" y="0"/>
                  <a:pt x="96" y="0"/>
                </a:cubicBezTo>
                <a:cubicBezTo>
                  <a:pt x="96" y="0"/>
                  <a:pt x="97" y="1"/>
                  <a:pt x="97" y="2"/>
                </a:cubicBezTo>
                <a:cubicBezTo>
                  <a:pt x="97" y="11"/>
                  <a:pt x="93" y="18"/>
                  <a:pt x="85" y="24"/>
                </a:cubicBezTo>
                <a:cubicBezTo>
                  <a:pt x="90" y="45"/>
                  <a:pt x="90" y="45"/>
                  <a:pt x="90" y="45"/>
                </a:cubicBezTo>
                <a:cubicBezTo>
                  <a:pt x="68" y="32"/>
                  <a:pt x="68" y="32"/>
                  <a:pt x="68" y="32"/>
                </a:cubicBezTo>
                <a:cubicBezTo>
                  <a:pt x="64" y="34"/>
                  <a:pt x="60" y="34"/>
                  <a:pt x="55" y="34"/>
                </a:cubicBezTo>
                <a:cubicBezTo>
                  <a:pt x="33" y="34"/>
                  <a:pt x="14" y="21"/>
                  <a:pt x="14" y="2"/>
                </a:cubicBezTo>
                <a:cubicBezTo>
                  <a:pt x="14" y="1"/>
                  <a:pt x="15" y="0"/>
                  <a:pt x="15" y="0"/>
                </a:cubicBezTo>
                <a:lnTo>
                  <a:pt x="0" y="0"/>
                </a:lnTo>
                <a:close/>
                <a:moveTo>
                  <a:pt x="95" y="69"/>
                </a:moveTo>
                <a:cubicBezTo>
                  <a:pt x="95" y="50"/>
                  <a:pt x="110" y="35"/>
                  <a:pt x="129" y="35"/>
                </a:cubicBezTo>
                <a:cubicBezTo>
                  <a:pt x="148" y="35"/>
                  <a:pt x="164" y="50"/>
                  <a:pt x="164" y="69"/>
                </a:cubicBezTo>
                <a:cubicBezTo>
                  <a:pt x="164" y="88"/>
                  <a:pt x="148" y="104"/>
                  <a:pt x="129" y="104"/>
                </a:cubicBezTo>
                <a:cubicBezTo>
                  <a:pt x="110" y="104"/>
                  <a:pt x="95" y="88"/>
                  <a:pt x="95" y="69"/>
                </a:cubicBezTo>
                <a:close/>
              </a:path>
            </a:pathLst>
          </a:custGeom>
          <a:solidFill>
            <a:srgbClr val="2D44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9" name="Freeform 48"/>
          <p:cNvSpPr>
            <a:spLocks noEditPoints="1"/>
          </p:cNvSpPr>
          <p:nvPr/>
        </p:nvSpPr>
        <p:spPr bwMode="auto">
          <a:xfrm>
            <a:off x="1339805" y="2370369"/>
            <a:ext cx="2175933" cy="670331"/>
          </a:xfrm>
          <a:custGeom>
            <a:avLst/>
            <a:gdLst>
              <a:gd name="T0" fmla="*/ 0 w 624"/>
              <a:gd name="T1" fmla="*/ 0 h 180"/>
              <a:gd name="T2" fmla="*/ 0 w 624"/>
              <a:gd name="T3" fmla="*/ 373062 h 180"/>
              <a:gd name="T4" fmla="*/ 130786 w 624"/>
              <a:gd name="T5" fmla="*/ 373062 h 180"/>
              <a:gd name="T6" fmla="*/ 220052 w 624"/>
              <a:gd name="T7" fmla="*/ 227982 h 180"/>
              <a:gd name="T8" fmla="*/ 230432 w 624"/>
              <a:gd name="T9" fmla="*/ 223837 h 180"/>
              <a:gd name="T10" fmla="*/ 267799 w 624"/>
              <a:gd name="T11" fmla="*/ 232127 h 180"/>
              <a:gd name="T12" fmla="*/ 305166 w 624"/>
              <a:gd name="T13" fmla="*/ 223837 h 180"/>
              <a:gd name="T14" fmla="*/ 315546 w 624"/>
              <a:gd name="T15" fmla="*/ 227982 h 180"/>
              <a:gd name="T16" fmla="*/ 404813 w 624"/>
              <a:gd name="T17" fmla="*/ 373062 h 180"/>
              <a:gd name="T18" fmla="*/ 1295400 w 624"/>
              <a:gd name="T19" fmla="*/ 373062 h 180"/>
              <a:gd name="T20" fmla="*/ 1295400 w 624"/>
              <a:gd name="T21" fmla="*/ 0 h 180"/>
              <a:gd name="T22" fmla="*/ 199292 w 624"/>
              <a:gd name="T23" fmla="*/ 0 h 180"/>
              <a:gd name="T24" fmla="*/ 201368 w 624"/>
              <a:gd name="T25" fmla="*/ 4145 h 180"/>
              <a:gd name="T26" fmla="*/ 176457 w 624"/>
              <a:gd name="T27" fmla="*/ 49742 h 180"/>
              <a:gd name="T28" fmla="*/ 186837 w 624"/>
              <a:gd name="T29" fmla="*/ 93266 h 180"/>
              <a:gd name="T30" fmla="*/ 141165 w 624"/>
              <a:gd name="T31" fmla="*/ 66322 h 180"/>
              <a:gd name="T32" fmla="*/ 114178 w 624"/>
              <a:gd name="T33" fmla="*/ 70467 h 180"/>
              <a:gd name="T34" fmla="*/ 29063 w 624"/>
              <a:gd name="T35" fmla="*/ 4145 h 180"/>
              <a:gd name="T36" fmla="*/ 31139 w 624"/>
              <a:gd name="T37" fmla="*/ 0 h 180"/>
              <a:gd name="T38" fmla="*/ 0 w 624"/>
              <a:gd name="T39" fmla="*/ 0 h 180"/>
              <a:gd name="T40" fmla="*/ 197216 w 624"/>
              <a:gd name="T41" fmla="*/ 143007 h 180"/>
              <a:gd name="T42" fmla="*/ 267799 w 624"/>
              <a:gd name="T43" fmla="*/ 72540 h 180"/>
              <a:gd name="T44" fmla="*/ 340458 w 624"/>
              <a:gd name="T45" fmla="*/ 143007 h 180"/>
              <a:gd name="T46" fmla="*/ 267799 w 624"/>
              <a:gd name="T47" fmla="*/ 215547 h 180"/>
              <a:gd name="T48" fmla="*/ 197216 w 624"/>
              <a:gd name="T49" fmla="*/ 143007 h 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24" h="180">
                <a:moveTo>
                  <a:pt x="0" y="0"/>
                </a:moveTo>
                <a:cubicBezTo>
                  <a:pt x="0" y="180"/>
                  <a:pt x="0" y="180"/>
                  <a:pt x="0" y="180"/>
                </a:cubicBezTo>
                <a:cubicBezTo>
                  <a:pt x="63" y="180"/>
                  <a:pt x="63" y="180"/>
                  <a:pt x="63" y="180"/>
                </a:cubicBezTo>
                <a:cubicBezTo>
                  <a:pt x="61" y="168"/>
                  <a:pt x="56" y="117"/>
                  <a:pt x="106" y="110"/>
                </a:cubicBezTo>
                <a:cubicBezTo>
                  <a:pt x="108" y="110"/>
                  <a:pt x="109" y="108"/>
                  <a:pt x="111" y="108"/>
                </a:cubicBezTo>
                <a:cubicBezTo>
                  <a:pt x="117" y="111"/>
                  <a:pt x="123" y="112"/>
                  <a:pt x="129" y="112"/>
                </a:cubicBezTo>
                <a:cubicBezTo>
                  <a:pt x="136" y="112"/>
                  <a:pt x="142" y="110"/>
                  <a:pt x="147" y="108"/>
                </a:cubicBezTo>
                <a:cubicBezTo>
                  <a:pt x="149" y="108"/>
                  <a:pt x="151" y="110"/>
                  <a:pt x="152" y="110"/>
                </a:cubicBezTo>
                <a:cubicBezTo>
                  <a:pt x="202" y="118"/>
                  <a:pt x="197" y="168"/>
                  <a:pt x="195" y="180"/>
                </a:cubicBezTo>
                <a:cubicBezTo>
                  <a:pt x="624" y="180"/>
                  <a:pt x="624" y="180"/>
                  <a:pt x="624" y="180"/>
                </a:cubicBezTo>
                <a:cubicBezTo>
                  <a:pt x="624" y="0"/>
                  <a:pt x="624" y="0"/>
                  <a:pt x="624" y="0"/>
                </a:cubicBezTo>
                <a:cubicBezTo>
                  <a:pt x="96" y="0"/>
                  <a:pt x="96" y="0"/>
                  <a:pt x="96" y="0"/>
                </a:cubicBezTo>
                <a:cubicBezTo>
                  <a:pt x="96" y="0"/>
                  <a:pt x="97" y="1"/>
                  <a:pt x="97" y="2"/>
                </a:cubicBezTo>
                <a:cubicBezTo>
                  <a:pt x="97" y="11"/>
                  <a:pt x="93" y="18"/>
                  <a:pt x="85" y="24"/>
                </a:cubicBezTo>
                <a:cubicBezTo>
                  <a:pt x="90" y="45"/>
                  <a:pt x="90" y="45"/>
                  <a:pt x="90" y="45"/>
                </a:cubicBezTo>
                <a:cubicBezTo>
                  <a:pt x="68" y="32"/>
                  <a:pt x="68" y="32"/>
                  <a:pt x="68" y="32"/>
                </a:cubicBezTo>
                <a:cubicBezTo>
                  <a:pt x="64" y="34"/>
                  <a:pt x="60" y="34"/>
                  <a:pt x="55" y="34"/>
                </a:cubicBezTo>
                <a:cubicBezTo>
                  <a:pt x="33" y="34"/>
                  <a:pt x="14" y="21"/>
                  <a:pt x="14" y="2"/>
                </a:cubicBezTo>
                <a:cubicBezTo>
                  <a:pt x="14" y="1"/>
                  <a:pt x="15" y="0"/>
                  <a:pt x="15" y="0"/>
                </a:cubicBezTo>
                <a:lnTo>
                  <a:pt x="0" y="0"/>
                </a:lnTo>
                <a:close/>
                <a:moveTo>
                  <a:pt x="95" y="69"/>
                </a:moveTo>
                <a:cubicBezTo>
                  <a:pt x="95" y="50"/>
                  <a:pt x="110" y="35"/>
                  <a:pt x="129" y="35"/>
                </a:cubicBezTo>
                <a:cubicBezTo>
                  <a:pt x="148" y="35"/>
                  <a:pt x="164" y="50"/>
                  <a:pt x="164" y="69"/>
                </a:cubicBezTo>
                <a:cubicBezTo>
                  <a:pt x="164" y="88"/>
                  <a:pt x="148" y="104"/>
                  <a:pt x="129" y="104"/>
                </a:cubicBezTo>
                <a:cubicBezTo>
                  <a:pt x="110" y="104"/>
                  <a:pt x="95" y="88"/>
                  <a:pt x="95" y="69"/>
                </a:cubicBezTo>
                <a:close/>
              </a:path>
            </a:pathLst>
          </a:custGeom>
          <a:solidFill>
            <a:srgbClr val="B8CA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 name="Rectangle 58"/>
          <p:cNvSpPr>
            <a:spLocks noChangeArrowheads="1"/>
          </p:cNvSpPr>
          <p:nvPr/>
        </p:nvSpPr>
        <p:spPr bwMode="auto">
          <a:xfrm>
            <a:off x="2018243" y="2592299"/>
            <a:ext cx="1415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b="1" dirty="0">
                <a:solidFill>
                  <a:schemeClr val="tx1"/>
                </a:solidFill>
                <a:ea typeface="微软雅黑" panose="020B0503020204020204" pitchFamily="34" charset="-122"/>
              </a:rPr>
              <a:t>什么是钓鱼邮件？</a:t>
            </a:r>
            <a:endParaRPr lang="zh-CN" altLang="en-US" b="1" dirty="0">
              <a:solidFill>
                <a:schemeClr val="tx1"/>
              </a:solidFill>
              <a:ea typeface="微软雅黑" panose="020B0503020204020204" pitchFamily="34" charset="-122"/>
            </a:endParaRPr>
          </a:p>
        </p:txBody>
      </p:sp>
      <p:sp>
        <p:nvSpPr>
          <p:cNvPr id="11" name="Rectangle 59"/>
          <p:cNvSpPr>
            <a:spLocks noChangeArrowheads="1"/>
          </p:cNvSpPr>
          <p:nvPr/>
        </p:nvSpPr>
        <p:spPr bwMode="auto">
          <a:xfrm>
            <a:off x="2096359" y="4698360"/>
            <a:ext cx="1415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b="1" dirty="0">
                <a:solidFill>
                  <a:schemeClr val="bg1"/>
                </a:solidFill>
                <a:ea typeface="微软雅黑" panose="020B0503020204020204" pitchFamily="34" charset="-122"/>
              </a:rPr>
              <a:t>钓鱼邮件的特征：</a:t>
            </a:r>
            <a:endParaRPr lang="zh-CN" altLang="en-US" b="1" dirty="0">
              <a:solidFill>
                <a:schemeClr val="bg1"/>
              </a:solidFill>
              <a:ea typeface="微软雅黑" panose="020B0503020204020204" pitchFamily="34" charset="-122"/>
            </a:endParaRPr>
          </a:p>
        </p:txBody>
      </p:sp>
      <p:sp>
        <p:nvSpPr>
          <p:cNvPr id="12" name="Rectangle 60"/>
          <p:cNvSpPr>
            <a:spLocks noChangeArrowheads="1"/>
          </p:cNvSpPr>
          <p:nvPr/>
        </p:nvSpPr>
        <p:spPr bwMode="auto">
          <a:xfrm>
            <a:off x="1264034" y="3667755"/>
            <a:ext cx="23391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b="1" dirty="0">
                <a:solidFill>
                  <a:schemeClr val="tx1"/>
                </a:solidFill>
                <a:ea typeface="微软雅黑" panose="020B0503020204020204" pitchFamily="34" charset="-122"/>
              </a:rPr>
              <a:t>什么样的邮箱容易被“钓鱼”？</a:t>
            </a:r>
            <a:endParaRPr lang="zh-CN" altLang="en-US" b="1" dirty="0">
              <a:solidFill>
                <a:schemeClr val="tx1"/>
              </a:solidFill>
              <a:ea typeface="微软雅黑" panose="020B0503020204020204" pitchFamily="34" charset="-122"/>
            </a:endParaRPr>
          </a:p>
        </p:txBody>
      </p:sp>
      <p:sp>
        <p:nvSpPr>
          <p:cNvPr id="15" name="文本框 14"/>
          <p:cNvSpPr txBox="1"/>
          <p:nvPr/>
        </p:nvSpPr>
        <p:spPr>
          <a:xfrm>
            <a:off x="3857625" y="2408469"/>
            <a:ext cx="6334125" cy="646331"/>
          </a:xfrm>
          <a:prstGeom prst="rect">
            <a:avLst/>
          </a:prstGeom>
          <a:noFill/>
          <a:ln>
            <a:solidFill>
              <a:schemeClr val="tx2">
                <a:lumMod val="20000"/>
                <a:lumOff val="80000"/>
              </a:schemeClr>
            </a:solidFill>
          </a:ln>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利用伪装的电邮，欺骗收件人将密码、口令等重要信息回复给指定接收者；</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引导收件人连接到特制的网页，输入帐号密码等信息盗取接收者信息。</a:t>
            </a:r>
            <a:endParaRPr lang="en-US" altLang="zh-CN" sz="12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3857624" y="3390174"/>
            <a:ext cx="6334125" cy="830997"/>
          </a:xfrm>
          <a:prstGeom prst="rect">
            <a:avLst/>
          </a:prstGeom>
          <a:noFill/>
          <a:ln>
            <a:solidFill>
              <a:schemeClr val="accent2">
                <a:lumMod val="20000"/>
                <a:lumOff val="80000"/>
              </a:schemeClr>
            </a:solidFill>
          </a:ln>
        </p:spPr>
        <p:txBody>
          <a:bodyPr wrap="square" rtlCol="0">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在网络中过度曝光</a:t>
            </a:r>
            <a:r>
              <a:rPr lang="zh-CN" altLang="en-US" sz="1200" dirty="0">
                <a:latin typeface="微软雅黑" panose="020B0503020204020204" pitchFamily="34" charset="-122"/>
                <a:ea typeface="微软雅黑" panose="020B0503020204020204" pitchFamily="34" charset="-122"/>
              </a:rPr>
              <a:t>的邮箱容易被搜索和利用。</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zh-CN" altLang="en-US" sz="1200" dirty="0">
                <a:solidFill>
                  <a:srgbClr val="FF0000"/>
                </a:solidFill>
                <a:latin typeface="微软雅黑" panose="020B0503020204020204" pitchFamily="34" charset="-122"/>
                <a:ea typeface="微软雅黑" panose="020B0503020204020204" pitchFamily="34" charset="-122"/>
              </a:rPr>
              <a:t>重灾区：外贸邮箱。</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邮箱作为外贸用户的重要沟通手段，所有业务基本都以邮件方式进行，很多骗子利用到这一点，通过网络或公司官网等搜索邮箱信息再往其发送钓鱼邮件。</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837074" y="4527004"/>
            <a:ext cx="6334125" cy="646331"/>
          </a:xfrm>
          <a:prstGeom prst="rect">
            <a:avLst/>
          </a:prstGeom>
          <a:noFill/>
          <a:ln>
            <a:solidFill>
              <a:schemeClr val="bg2">
                <a:lumMod val="90000"/>
              </a:schemeClr>
            </a:solidFill>
          </a:ln>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包含超链接或按钮；尤其注意“变色字体”以及单词不完整的链接。</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以盗取用户邮箱帐号密码、或其它重要信息为目的。</a:t>
            </a:r>
            <a:endParaRPr lang="en-US" altLang="zh-CN" sz="12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2979824" y="5947262"/>
            <a:ext cx="7115175"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垃圾邮件反馈渠道：</a:t>
            </a:r>
            <a:r>
              <a:rPr lang="en-US" altLang="zh-CN" sz="1600" dirty="0">
                <a:latin typeface="微软雅黑" panose="020B0503020204020204" pitchFamily="34" charset="-122"/>
                <a:ea typeface="微软雅黑" panose="020B0503020204020204" pitchFamily="34" charset="-122"/>
                <a:hlinkClick r:id="rId1"/>
              </a:rPr>
              <a:t>https://feedback.qiye.163.com/spam</a:t>
            </a:r>
            <a:endParaRPr lang="en-US" altLang="zh-CN"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bwMode="auto">
          <a:xfrm>
            <a:off x="222251" y="551392"/>
            <a:ext cx="4146549" cy="626533"/>
            <a:chOff x="105" y="304"/>
            <a:chExt cx="1511" cy="262"/>
          </a:xfrm>
        </p:grpSpPr>
        <p:sp>
          <p:nvSpPr>
            <p:cNvPr id="3" name="Freeform 8"/>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 name="Freeform 9"/>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 name="Text Box 12"/>
          <p:cNvSpPr txBox="1">
            <a:spLocks noChangeArrowheads="1"/>
          </p:cNvSpPr>
          <p:nvPr/>
        </p:nvSpPr>
        <p:spPr bwMode="auto">
          <a:xfrm>
            <a:off x="239184" y="644525"/>
            <a:ext cx="3403496"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PART/02</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钓鱼邮件</a:t>
            </a:r>
            <a:r>
              <a:rPr lang="en-US" altLang="zh-CN" sz="2135" dirty="0">
                <a:solidFill>
                  <a:schemeClr val="bg1"/>
                </a:solidFill>
                <a:ea typeface="微软雅黑" panose="020B0503020204020204" pitchFamily="34" charset="-122"/>
              </a:rPr>
              <a:t> </a:t>
            </a:r>
            <a:r>
              <a:rPr lang="en-US" altLang="zh-CN" sz="2135" dirty="0">
                <a:solidFill>
                  <a:schemeClr val="tx1"/>
                </a:solidFill>
                <a:ea typeface="微软雅黑" panose="020B0503020204020204" pitchFamily="34" charset="-122"/>
              </a:rPr>
              <a:t>–</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案例</a:t>
            </a:r>
            <a:endParaRPr lang="zh-CN" altLang="en-US" sz="2135" dirty="0">
              <a:solidFill>
                <a:schemeClr val="bg1"/>
              </a:solidFill>
              <a:ea typeface="微软雅黑" panose="020B0503020204020204" pitchFamily="34" charset="-122"/>
            </a:endParaRPr>
          </a:p>
        </p:txBody>
      </p:sp>
      <p:sp>
        <p:nvSpPr>
          <p:cNvPr id="10" name="文本框 9"/>
          <p:cNvSpPr txBox="1"/>
          <p:nvPr/>
        </p:nvSpPr>
        <p:spPr>
          <a:xfrm>
            <a:off x="4271778" y="5740991"/>
            <a:ext cx="3786373" cy="600164"/>
          </a:xfrm>
          <a:prstGeom prst="rect">
            <a:avLst/>
          </a:prstGeom>
          <a:noFill/>
        </p:spPr>
        <p:txBody>
          <a:bodyPr wrap="square" rtlCol="0">
            <a:spAutoFit/>
          </a:bodyPr>
          <a:lstStyle/>
          <a:p>
            <a:r>
              <a:rPr lang="zh-CN" altLang="en-US" sz="1100" b="1" dirty="0">
                <a:latin typeface="微软雅黑" panose="020B0503020204020204" pitchFamily="34" charset="-122"/>
                <a:ea typeface="微软雅黑" panose="020B0503020204020204" pitchFamily="34" charset="-122"/>
              </a:rPr>
              <a:t>特点：</a:t>
            </a:r>
            <a:r>
              <a:rPr lang="zh-CN" altLang="en-US" sz="1100" dirty="0">
                <a:latin typeface="微软雅黑" panose="020B0503020204020204" pitchFamily="34" charset="-122"/>
                <a:ea typeface="微软雅黑" panose="020B0503020204020204" pitchFamily="34" charset="-122"/>
              </a:rPr>
              <a:t>通常包装成邮箱出现问题需紧急处理</a:t>
            </a:r>
            <a:endParaRPr lang="en-US" altLang="zh-CN" sz="1100" dirty="0">
              <a:latin typeface="微软雅黑" panose="020B0503020204020204" pitchFamily="34" charset="-122"/>
              <a:ea typeface="微软雅黑" panose="020B0503020204020204" pitchFamily="34" charset="-122"/>
            </a:endParaRPr>
          </a:p>
          <a:p>
            <a:r>
              <a:rPr lang="zh-CN" altLang="en-US" sz="1100" b="1" dirty="0">
                <a:latin typeface="微软雅黑" panose="020B0503020204020204" pitchFamily="34" charset="-122"/>
                <a:ea typeface="微软雅黑" panose="020B0503020204020204" pitchFamily="34" charset="-122"/>
              </a:rPr>
              <a:t>内容关键词：</a:t>
            </a:r>
            <a:r>
              <a:rPr lang="zh-CN" altLang="en-US" sz="1100" dirty="0">
                <a:latin typeface="微软雅黑" panose="020B0503020204020204" pitchFamily="34" charset="-122"/>
                <a:ea typeface="微软雅黑" panose="020B0503020204020204" pitchFamily="34" charset="-122"/>
              </a:rPr>
              <a:t>邮箱系统升级、容量升级、邮箱限制、</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安全警告等</a:t>
            </a:r>
            <a:endParaRPr lang="en-US" altLang="zh-CN" sz="11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381001" y="2137762"/>
            <a:ext cx="3534683" cy="3352439"/>
          </a:xfrm>
          <a:prstGeom prst="rect">
            <a:avLst/>
          </a:prstGeom>
          <a:solidFill>
            <a:srgbClr val="FFFFFF">
              <a:shade val="85000"/>
            </a:srgbClr>
          </a:solidFill>
          <a:ln w="88900" cap="sq">
            <a:solidFill>
              <a:srgbClr val="FFFFFF"/>
            </a:solidFill>
            <a:miter lim="800000"/>
            <a:headEnd/>
            <a:tailEnd/>
          </a:ln>
          <a:effectLst/>
          <a:scene3d>
            <a:camera prst="orthographicFront"/>
            <a:lightRig rig="twoPt" dir="t">
              <a:rot lat="0" lon="0" rev="7200000"/>
            </a:lightRig>
          </a:scene3d>
          <a:sp3d>
            <a:bevelT w="25400" h="19050"/>
            <a:contourClr>
              <a:srgbClr val="FFFFFF"/>
            </a:contourClr>
          </a:sp3d>
        </p:spPr>
      </p:pic>
      <p:sp>
        <p:nvSpPr>
          <p:cNvPr id="9" name="文本框 8"/>
          <p:cNvSpPr txBox="1"/>
          <p:nvPr/>
        </p:nvSpPr>
        <p:spPr>
          <a:xfrm>
            <a:off x="886884" y="1458871"/>
            <a:ext cx="2027766" cy="307777"/>
          </a:xfrm>
          <a:prstGeom prst="rect">
            <a:avLst/>
          </a:prstGeom>
          <a:noFill/>
        </p:spPr>
        <p:txBody>
          <a:bodyPr wrap="square" rtlCol="0">
            <a:spAutoFit/>
          </a:bodyPr>
          <a:lstStyle/>
          <a:p>
            <a:pPr marL="285750" indent="-285750">
              <a:buFont typeface="Wingdings" panose="05000000000000000000" pitchFamily="2" charset="2"/>
              <a:buChar char="u"/>
            </a:pPr>
            <a:r>
              <a:rPr lang="zh-CN" altLang="en-US" sz="1400" b="1" dirty="0">
                <a:latin typeface="微软雅黑" panose="020B0503020204020204" pitchFamily="34" charset="-122"/>
                <a:ea typeface="微软雅黑" panose="020B0503020204020204" pitchFamily="34" charset="-122"/>
              </a:rPr>
              <a:t>案例</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：外贸钓鱼：</a:t>
            </a:r>
            <a:endParaRPr lang="zh-CN" altLang="en-US" sz="14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980891" y="1812663"/>
            <a:ext cx="2476684" cy="261610"/>
          </a:xfrm>
          <a:prstGeom prst="rect">
            <a:avLst/>
          </a:prstGeom>
          <a:noFill/>
        </p:spPr>
        <p:txBody>
          <a:bodyPr wrap="square" rtlCol="0">
            <a:spAutoFit/>
          </a:bodyPr>
          <a:lstStyle/>
          <a:p>
            <a:r>
              <a:rPr lang="zh-CN" altLang="en-US" sz="1100" dirty="0">
                <a:solidFill>
                  <a:srgbClr val="26C6DA"/>
                </a:solidFill>
                <a:latin typeface="微软雅黑" panose="020B0503020204020204" pitchFamily="34" charset="-122"/>
                <a:ea typeface="微软雅黑" panose="020B0503020204020204" pitchFamily="34" charset="-122"/>
              </a:rPr>
              <a:t>包含引导点击支付的超链接</a:t>
            </a:r>
            <a:endParaRPr lang="zh-CN" altLang="en-US" sz="1100" dirty="0">
              <a:solidFill>
                <a:srgbClr val="26C6DA"/>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81001" y="5751808"/>
            <a:ext cx="3457574" cy="430887"/>
          </a:xfrm>
          <a:prstGeom prst="rect">
            <a:avLst/>
          </a:prstGeom>
          <a:noFill/>
        </p:spPr>
        <p:txBody>
          <a:bodyPr wrap="square" rtlCol="0">
            <a:spAutoFit/>
          </a:bodyPr>
          <a:lstStyle/>
          <a:p>
            <a:r>
              <a:rPr lang="zh-CN" altLang="en-US" sz="1100" b="1" dirty="0">
                <a:latin typeface="微软雅黑" panose="020B0503020204020204" pitchFamily="34" charset="-122"/>
                <a:ea typeface="微软雅黑" panose="020B0503020204020204" pitchFamily="34" charset="-122"/>
              </a:rPr>
              <a:t>特点：</a:t>
            </a:r>
            <a:r>
              <a:rPr lang="zh-CN" altLang="en-US" sz="1100" dirty="0">
                <a:latin typeface="微软雅黑" panose="020B0503020204020204" pitchFamily="34" charset="-122"/>
                <a:ea typeface="微软雅黑" panose="020B0503020204020204" pitchFamily="34" charset="-122"/>
              </a:rPr>
              <a:t>通常和“钱”有关</a:t>
            </a:r>
            <a:endParaRPr lang="en-US" altLang="zh-CN" sz="1100" dirty="0">
              <a:latin typeface="微软雅黑" panose="020B0503020204020204" pitchFamily="34" charset="-122"/>
              <a:ea typeface="微软雅黑" panose="020B0503020204020204" pitchFamily="34" charset="-122"/>
            </a:endParaRPr>
          </a:p>
          <a:p>
            <a:r>
              <a:rPr lang="zh-CN" altLang="en-US" sz="1100" b="1" dirty="0">
                <a:latin typeface="微软雅黑" panose="020B0503020204020204" pitchFamily="34" charset="-122"/>
                <a:ea typeface="微软雅黑" panose="020B0503020204020204" pitchFamily="34" charset="-122"/>
              </a:rPr>
              <a:t>内容关键词：</a:t>
            </a:r>
            <a:r>
              <a:rPr lang="zh-CN" altLang="en-US" sz="1100" dirty="0">
                <a:latin typeface="微软雅黑" panose="020B0503020204020204" pitchFamily="34" charset="-122"/>
                <a:ea typeface="微软雅黑" panose="020B0503020204020204" pitchFamily="34" charset="-122"/>
              </a:rPr>
              <a:t>支付、交易、订单等</a:t>
            </a:r>
            <a:endParaRPr lang="en-US" altLang="zh-CN" sz="11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5001684" y="1468396"/>
            <a:ext cx="2027766" cy="307777"/>
          </a:xfrm>
          <a:prstGeom prst="rect">
            <a:avLst/>
          </a:prstGeom>
          <a:noFill/>
        </p:spPr>
        <p:txBody>
          <a:bodyPr wrap="square" rtlCol="0">
            <a:spAutoFit/>
          </a:bodyPr>
          <a:lstStyle/>
          <a:p>
            <a:pPr marL="285750" indent="-285750">
              <a:buFont typeface="Wingdings" panose="05000000000000000000" pitchFamily="2" charset="2"/>
              <a:buChar char="u"/>
            </a:pPr>
            <a:r>
              <a:rPr lang="zh-CN" altLang="en-US" sz="1400" b="1" dirty="0">
                <a:latin typeface="微软雅黑" panose="020B0503020204020204" pitchFamily="34" charset="-122"/>
                <a:ea typeface="微软雅黑" panose="020B0503020204020204" pitchFamily="34" charset="-122"/>
              </a:rPr>
              <a:t>案例</a:t>
            </a: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：验证邮箱：</a:t>
            </a:r>
            <a:endParaRPr lang="zh-CN" altLang="en-US" sz="14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095691" y="1822188"/>
            <a:ext cx="2476684" cy="261610"/>
          </a:xfrm>
          <a:prstGeom prst="rect">
            <a:avLst/>
          </a:prstGeom>
          <a:noFill/>
        </p:spPr>
        <p:txBody>
          <a:bodyPr wrap="square" rtlCol="0">
            <a:spAutoFit/>
          </a:bodyPr>
          <a:lstStyle/>
          <a:p>
            <a:r>
              <a:rPr lang="zh-CN" altLang="en-US" sz="1100" dirty="0">
                <a:solidFill>
                  <a:srgbClr val="26C6DA"/>
                </a:solidFill>
                <a:latin typeface="微软雅黑" panose="020B0503020204020204" pitchFamily="34" charset="-122"/>
                <a:ea typeface="微软雅黑" panose="020B0503020204020204" pitchFamily="34" charset="-122"/>
              </a:rPr>
              <a:t>包含引导点击跳转的按钮</a:t>
            </a:r>
            <a:endParaRPr lang="zh-CN" altLang="en-US" sz="1100" dirty="0">
              <a:solidFill>
                <a:srgbClr val="26C6DA"/>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a:stretch>
            <a:fillRect/>
          </a:stretch>
        </p:blipFill>
        <p:spPr>
          <a:xfrm>
            <a:off x="8393906" y="2148862"/>
            <a:ext cx="3534683" cy="334133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文本框 21"/>
          <p:cNvSpPr txBox="1"/>
          <p:nvPr/>
        </p:nvSpPr>
        <p:spPr>
          <a:xfrm>
            <a:off x="8906934" y="1458871"/>
            <a:ext cx="2027766" cy="307777"/>
          </a:xfrm>
          <a:prstGeom prst="rect">
            <a:avLst/>
          </a:prstGeom>
          <a:noFill/>
        </p:spPr>
        <p:txBody>
          <a:bodyPr wrap="square" rtlCol="0">
            <a:spAutoFit/>
          </a:bodyPr>
          <a:lstStyle/>
          <a:p>
            <a:pPr marL="285750" indent="-285750">
              <a:buFont typeface="Wingdings" panose="05000000000000000000" pitchFamily="2" charset="2"/>
              <a:buChar char="u"/>
            </a:pPr>
            <a:r>
              <a:rPr lang="zh-CN" altLang="en-US" sz="1400" b="1" dirty="0">
                <a:latin typeface="微软雅黑" panose="020B0503020204020204" pitchFamily="34" charset="-122"/>
                <a:ea typeface="微软雅黑" panose="020B0503020204020204" pitchFamily="34" charset="-122"/>
              </a:rPr>
              <a:t>案例</a:t>
            </a: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：信息采集：</a:t>
            </a:r>
            <a:endParaRPr lang="zh-CN" altLang="en-US" sz="1400"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8511268" y="1812663"/>
            <a:ext cx="3061607" cy="261610"/>
          </a:xfrm>
          <a:prstGeom prst="rect">
            <a:avLst/>
          </a:prstGeom>
          <a:noFill/>
        </p:spPr>
        <p:txBody>
          <a:bodyPr wrap="square" rtlCol="0">
            <a:spAutoFit/>
          </a:bodyPr>
          <a:lstStyle/>
          <a:p>
            <a:r>
              <a:rPr lang="zh-CN" altLang="en-US" sz="1100" dirty="0">
                <a:solidFill>
                  <a:srgbClr val="26C6DA"/>
                </a:solidFill>
                <a:latin typeface="微软雅黑" panose="020B0503020204020204" pitchFamily="34" charset="-122"/>
                <a:ea typeface="微软雅黑" panose="020B0503020204020204" pitchFamily="34" charset="-122"/>
              </a:rPr>
              <a:t>欺骗用户将帐号密码等信息回复给指定接收者</a:t>
            </a:r>
            <a:endParaRPr lang="zh-CN" altLang="en-US" sz="1100" dirty="0">
              <a:solidFill>
                <a:srgbClr val="26C6DA"/>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405627" y="5766982"/>
            <a:ext cx="3786373" cy="600164"/>
          </a:xfrm>
          <a:prstGeom prst="rect">
            <a:avLst/>
          </a:prstGeom>
          <a:noFill/>
        </p:spPr>
        <p:txBody>
          <a:bodyPr wrap="square" rtlCol="0">
            <a:spAutoFit/>
          </a:bodyPr>
          <a:lstStyle/>
          <a:p>
            <a:r>
              <a:rPr lang="zh-CN" altLang="en-US" sz="1100" b="1" dirty="0">
                <a:latin typeface="微软雅黑" panose="020B0503020204020204" pitchFamily="34" charset="-122"/>
                <a:ea typeface="微软雅黑" panose="020B0503020204020204" pitchFamily="34" charset="-122"/>
              </a:rPr>
              <a:t>特点：</a:t>
            </a:r>
            <a:r>
              <a:rPr lang="zh-CN" altLang="en-US" sz="1100" dirty="0">
                <a:latin typeface="微软雅黑" panose="020B0503020204020204" pitchFamily="34" charset="-122"/>
                <a:ea typeface="微软雅黑" panose="020B0503020204020204" pitchFamily="34" charset="-122"/>
              </a:rPr>
              <a:t>冒充服务商或领导收集用户信息</a:t>
            </a:r>
            <a:endParaRPr lang="en-US" altLang="zh-CN" sz="1100" dirty="0">
              <a:latin typeface="微软雅黑" panose="020B0503020204020204" pitchFamily="34" charset="-122"/>
              <a:ea typeface="微软雅黑" panose="020B0503020204020204" pitchFamily="34" charset="-122"/>
            </a:endParaRPr>
          </a:p>
          <a:p>
            <a:r>
              <a:rPr lang="zh-CN" altLang="en-US" sz="1100" b="1" dirty="0">
                <a:latin typeface="微软雅黑" panose="020B0503020204020204" pitchFamily="34" charset="-122"/>
                <a:ea typeface="微软雅黑" panose="020B0503020204020204" pitchFamily="34" charset="-122"/>
              </a:rPr>
              <a:t>内容关键词：</a:t>
            </a:r>
            <a:r>
              <a:rPr lang="zh-CN" altLang="en-US" sz="1100" dirty="0">
                <a:latin typeface="微软雅黑" panose="020B0503020204020204" pitchFamily="34" charset="-122"/>
                <a:ea typeface="微软雅黑" panose="020B0503020204020204" pitchFamily="34" charset="-122"/>
              </a:rPr>
              <a:t>信息采集、收集、备案、通常需提供的内容包含用户帐号密码</a:t>
            </a:r>
            <a:endParaRPr lang="en-US" altLang="zh-CN" sz="11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915" y="2139247"/>
            <a:ext cx="3836759" cy="335095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bwMode="auto">
          <a:xfrm>
            <a:off x="222251" y="465667"/>
            <a:ext cx="4146549" cy="626533"/>
            <a:chOff x="105" y="304"/>
            <a:chExt cx="1511" cy="262"/>
          </a:xfrm>
        </p:grpSpPr>
        <p:sp>
          <p:nvSpPr>
            <p:cNvPr id="3" name="Freeform 8"/>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 name="Freeform 9"/>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 name="Text Box 12"/>
          <p:cNvSpPr txBox="1">
            <a:spLocks noChangeArrowheads="1"/>
          </p:cNvSpPr>
          <p:nvPr/>
        </p:nvSpPr>
        <p:spPr bwMode="auto">
          <a:xfrm>
            <a:off x="153459" y="558800"/>
            <a:ext cx="3403496"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PART/02</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钓鱼邮件</a:t>
            </a:r>
            <a:r>
              <a:rPr lang="en-US" altLang="zh-CN" sz="2135" dirty="0">
                <a:solidFill>
                  <a:schemeClr val="bg1"/>
                </a:solidFill>
                <a:ea typeface="微软雅黑" panose="020B0503020204020204" pitchFamily="34" charset="-122"/>
              </a:rPr>
              <a:t> </a:t>
            </a:r>
            <a:r>
              <a:rPr lang="en-US" altLang="zh-CN" sz="2135" dirty="0">
                <a:solidFill>
                  <a:schemeClr val="tx1">
                    <a:lumMod val="95000"/>
                    <a:lumOff val="5000"/>
                  </a:schemeClr>
                </a:solidFill>
                <a:ea typeface="微软雅黑" panose="020B0503020204020204" pitchFamily="34" charset="-122"/>
              </a:rPr>
              <a:t>–</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案例</a:t>
            </a:r>
            <a:endParaRPr lang="zh-CN" altLang="en-US" sz="2135" dirty="0">
              <a:solidFill>
                <a:schemeClr val="bg1"/>
              </a:solidFill>
              <a:ea typeface="微软雅黑" panose="020B0503020204020204"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388" y="1883140"/>
            <a:ext cx="4602162" cy="3244524"/>
          </a:xfrm>
          <a:prstGeom prst="rect">
            <a:avLst/>
          </a:prstGeom>
        </p:spPr>
      </p:pic>
      <p:sp>
        <p:nvSpPr>
          <p:cNvPr id="10" name="箭头: 右 9"/>
          <p:cNvSpPr/>
          <p:nvPr/>
        </p:nvSpPr>
        <p:spPr>
          <a:xfrm>
            <a:off x="4648199" y="3314700"/>
            <a:ext cx="965815" cy="257175"/>
          </a:xfrm>
          <a:prstGeom prst="rightArrow">
            <a:avLst/>
          </a:prstGeom>
          <a:solidFill>
            <a:schemeClr val="bg2">
              <a:lumMod val="25000"/>
            </a:schemeClr>
          </a:solidFill>
          <a:ln>
            <a:solidFill>
              <a:schemeClr val="accent1">
                <a:lumMod val="20000"/>
                <a:lumOff val="8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605337" y="3060519"/>
            <a:ext cx="1051539"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点击后跳转</a:t>
            </a:r>
            <a:endParaRPr lang="zh-CN" altLang="en-US" sz="12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738" y="2477185"/>
            <a:ext cx="6156660" cy="3798490"/>
          </a:xfrm>
          <a:prstGeom prst="rect">
            <a:avLst/>
          </a:prstGeom>
        </p:spPr>
      </p:pic>
      <p:sp>
        <p:nvSpPr>
          <p:cNvPr id="15" name="文本框 14"/>
          <p:cNvSpPr txBox="1"/>
          <p:nvPr/>
        </p:nvSpPr>
        <p:spPr>
          <a:xfrm>
            <a:off x="260349" y="1247775"/>
            <a:ext cx="2682875" cy="307777"/>
          </a:xfrm>
          <a:prstGeom prst="rect">
            <a:avLst/>
          </a:prstGeom>
          <a:noFill/>
        </p:spPr>
        <p:txBody>
          <a:bodyPr wrap="square" rtlCol="0">
            <a:spAutoFit/>
          </a:bodyPr>
          <a:lstStyle/>
          <a:p>
            <a:pPr marL="285750" indent="-285750">
              <a:buFont typeface="Wingdings" panose="05000000000000000000" pitchFamily="2" charset="2"/>
              <a:buChar char="u"/>
            </a:pPr>
            <a:r>
              <a:rPr lang="zh-CN" altLang="en-US" sz="1400" b="1" dirty="0">
                <a:latin typeface="微软雅黑" panose="020B0503020204020204" pitchFamily="34" charset="-122"/>
                <a:ea typeface="微软雅黑" panose="020B0503020204020204" pitchFamily="34" charset="-122"/>
              </a:rPr>
              <a:t>冒充网易官方的钓鱼邮件：</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bwMode="auto">
          <a:xfrm>
            <a:off x="222251" y="465667"/>
            <a:ext cx="4146549" cy="626533"/>
            <a:chOff x="105" y="304"/>
            <a:chExt cx="1511" cy="262"/>
          </a:xfrm>
        </p:grpSpPr>
        <p:sp>
          <p:nvSpPr>
            <p:cNvPr id="3" name="Freeform 8"/>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 name="Freeform 9"/>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 name="Text Box 12"/>
          <p:cNvSpPr txBox="1">
            <a:spLocks noChangeArrowheads="1"/>
          </p:cNvSpPr>
          <p:nvPr/>
        </p:nvSpPr>
        <p:spPr bwMode="auto">
          <a:xfrm>
            <a:off x="153459" y="558800"/>
            <a:ext cx="3403496"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PART/02</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钓鱼邮件</a:t>
            </a:r>
            <a:r>
              <a:rPr lang="en-US" altLang="zh-CN" sz="2135" dirty="0">
                <a:solidFill>
                  <a:schemeClr val="bg1"/>
                </a:solidFill>
                <a:ea typeface="微软雅黑" panose="020B0503020204020204" pitchFamily="34" charset="-122"/>
              </a:rPr>
              <a:t> </a:t>
            </a:r>
            <a:r>
              <a:rPr lang="en-US" altLang="zh-CN" sz="2135" dirty="0">
                <a:solidFill>
                  <a:schemeClr val="tx1">
                    <a:lumMod val="95000"/>
                    <a:lumOff val="5000"/>
                  </a:schemeClr>
                </a:solidFill>
                <a:ea typeface="微软雅黑" panose="020B0503020204020204" pitchFamily="34" charset="-122"/>
              </a:rPr>
              <a:t>–</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案例</a:t>
            </a:r>
            <a:endParaRPr lang="zh-CN" altLang="en-US" sz="2135" dirty="0">
              <a:solidFill>
                <a:schemeClr val="bg1"/>
              </a:solidFill>
              <a:ea typeface="微软雅黑" panose="020B0503020204020204" pitchFamily="34" charset="-122"/>
            </a:endParaRPr>
          </a:p>
        </p:txBody>
      </p:sp>
      <p:sp>
        <p:nvSpPr>
          <p:cNvPr id="16" name="文本框 15"/>
          <p:cNvSpPr txBox="1"/>
          <p:nvPr/>
        </p:nvSpPr>
        <p:spPr>
          <a:xfrm>
            <a:off x="424280" y="1387872"/>
            <a:ext cx="2852320"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zh-CN" sz="1400" b="1" dirty="0">
                <a:latin typeface="微软雅黑" panose="020B0503020204020204" pitchFamily="34" charset="-122"/>
                <a:ea typeface="微软雅黑" panose="020B0503020204020204" pitchFamily="34" charset="-122"/>
              </a:rPr>
              <a:t>VS  </a:t>
            </a:r>
            <a:r>
              <a:rPr lang="zh-CN" altLang="en-US" sz="1400" b="1" dirty="0">
                <a:latin typeface="微软雅黑" panose="020B0503020204020204" pitchFamily="34" charset="-122"/>
                <a:ea typeface="微软雅黑" panose="020B0503020204020204" pitchFamily="34" charset="-122"/>
              </a:rPr>
              <a:t>网易企业邮箱官方邮件：</a:t>
            </a:r>
            <a:endParaRPr lang="zh-CN" altLang="en-US" sz="1400" b="1" dirty="0">
              <a:latin typeface="微软雅黑" panose="020B0503020204020204" pitchFamily="34" charset="-122"/>
              <a:ea typeface="微软雅黑" panose="020B0503020204020204" pitchFamily="34" charset="-122"/>
            </a:endParaRPr>
          </a:p>
        </p:txBody>
      </p:sp>
      <p:sp>
        <p:nvSpPr>
          <p:cNvPr id="17" name="箭头: 右 16"/>
          <p:cNvSpPr/>
          <p:nvPr/>
        </p:nvSpPr>
        <p:spPr>
          <a:xfrm>
            <a:off x="5282586" y="4122737"/>
            <a:ext cx="965815" cy="257175"/>
          </a:xfrm>
          <a:prstGeom prst="rightArrow">
            <a:avLst/>
          </a:prstGeom>
          <a:solidFill>
            <a:schemeClr val="bg2">
              <a:lumMod val="25000"/>
            </a:schemeClr>
          </a:solidFill>
          <a:ln>
            <a:solidFill>
              <a:schemeClr val="accent1">
                <a:lumMod val="20000"/>
                <a:lumOff val="8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5380790" y="3895094"/>
            <a:ext cx="1051539"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   特点</a:t>
            </a:r>
            <a:endParaRPr lang="zh-CN" altLang="en-US" sz="1200"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1"/>
          <a:stretch>
            <a:fillRect/>
          </a:stretch>
        </p:blipFill>
        <p:spPr>
          <a:xfrm>
            <a:off x="517526" y="2370022"/>
            <a:ext cx="4885267" cy="1278053"/>
          </a:xfrm>
          <a:prstGeom prst="roundRect">
            <a:avLst>
              <a:gd name="adj" fmla="val 8594"/>
            </a:avLst>
          </a:prstGeom>
          <a:solidFill>
            <a:srgbClr val="FFFFFF">
              <a:shade val="85000"/>
            </a:srgbClr>
          </a:solidFill>
          <a:ln>
            <a:noFill/>
          </a:ln>
          <a:effectLst/>
        </p:spPr>
      </p:pic>
      <p:sp>
        <p:nvSpPr>
          <p:cNvPr id="20" name="文本框 19"/>
          <p:cNvSpPr txBox="1"/>
          <p:nvPr/>
        </p:nvSpPr>
        <p:spPr>
          <a:xfrm>
            <a:off x="6372226" y="2996085"/>
            <a:ext cx="4772024" cy="1384995"/>
          </a:xfrm>
          <a:prstGeom prst="rect">
            <a:avLst/>
          </a:prstGeom>
          <a:noFill/>
        </p:spPr>
        <p:txBody>
          <a:bodyPr wrap="square" rtlCol="0">
            <a:spAutoFit/>
          </a:bodyPr>
          <a:lstStyle/>
          <a:p>
            <a:pPr marL="228600" indent="-228600">
              <a:buFont typeface="+mj-lt"/>
              <a:buAutoNum type="arabicPeriod"/>
            </a:pPr>
            <a:r>
              <a:rPr lang="en-US" altLang="zh-CN" sz="1200" dirty="0" err="1">
                <a:latin typeface="微软雅黑" panose="020B0503020204020204" pitchFamily="34" charset="-122"/>
                <a:ea typeface="微软雅黑" panose="020B0503020204020204" pitchFamily="34" charset="-122"/>
              </a:rPr>
              <a:t>WebMail</a:t>
            </a:r>
            <a:r>
              <a:rPr lang="zh-CN" altLang="en-US" sz="1200" dirty="0">
                <a:latin typeface="微软雅黑" panose="020B0503020204020204" pitchFamily="34" charset="-122"/>
                <a:ea typeface="微软雅黑" panose="020B0503020204020204" pitchFamily="34" charset="-122"/>
              </a:rPr>
              <a:t>收件列表中会显示</a:t>
            </a:r>
            <a:r>
              <a:rPr lang="zh-CN" altLang="en-US" sz="1200" b="1" dirty="0">
                <a:solidFill>
                  <a:srgbClr val="FF0000"/>
                </a:solidFill>
                <a:latin typeface="微软雅黑" panose="020B0503020204020204" pitchFamily="34" charset="-122"/>
                <a:ea typeface="微软雅黑" panose="020B0503020204020204" pitchFamily="34" charset="-122"/>
              </a:rPr>
              <a:t>“易”</a:t>
            </a:r>
            <a:r>
              <a:rPr lang="zh-CN" altLang="en-US" sz="1200" dirty="0">
                <a:latin typeface="微软雅黑" panose="020B0503020204020204" pitchFamily="34" charset="-122"/>
                <a:ea typeface="微软雅黑" panose="020B0503020204020204" pitchFamily="34" charset="-122"/>
              </a:rPr>
              <a:t>图标官方认证，鼠标放在图标上会显示</a:t>
            </a:r>
            <a:r>
              <a:rPr lang="zh-CN" altLang="en-US" sz="1200" b="1" dirty="0">
                <a:solidFill>
                  <a:srgbClr val="FF0000"/>
                </a:solidFill>
                <a:latin typeface="微软雅黑" panose="020B0503020204020204" pitchFamily="34" charset="-122"/>
                <a:ea typeface="微软雅黑" panose="020B0503020204020204" pitchFamily="34" charset="-122"/>
              </a:rPr>
              <a:t>“网易系统邮件”</a:t>
            </a:r>
            <a:r>
              <a:rPr lang="zh-CN" altLang="en-US" sz="1200" dirty="0">
                <a:latin typeface="微软雅黑" panose="020B0503020204020204" pitchFamily="34" charset="-122"/>
                <a:ea typeface="微软雅黑" panose="020B0503020204020204" pitchFamily="34" charset="-122"/>
              </a:rPr>
              <a:t>，黑客无法伪造。</a:t>
            </a:r>
            <a:endParaRPr lang="en-US" altLang="zh-CN" sz="1200" dirty="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a:latin typeface="微软雅黑" panose="020B0503020204020204" pitchFamily="34" charset="-122"/>
                <a:ea typeface="微软雅黑" panose="020B0503020204020204" pitchFamily="34" charset="-122"/>
              </a:rPr>
              <a:t>打开系统邮件，标题会显示</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“信”</a:t>
            </a:r>
            <a:r>
              <a:rPr lang="zh-CN" altLang="en-US" sz="1200" dirty="0">
                <a:latin typeface="微软雅黑" panose="020B0503020204020204" pitchFamily="34" charset="-122"/>
                <a:ea typeface="微软雅黑" panose="020B0503020204020204" pitchFamily="34" charset="-122"/>
              </a:rPr>
              <a:t>图标，鼠标放上去会显示</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“网易诚信联盟认证邮件”</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a:latin typeface="微软雅黑" panose="020B0503020204020204" pitchFamily="34" charset="-122"/>
                <a:ea typeface="微软雅黑" panose="020B0503020204020204" pitchFamily="34" charset="-122"/>
              </a:rPr>
              <a:t>网易不会以任何理由获取您的邮箱密码，口令、银行卡密码等重要信息！</a:t>
            </a:r>
            <a:endParaRPr lang="en-US" altLang="zh-CN" sz="1200" dirty="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a:latin typeface="微软雅黑" panose="020B0503020204020204" pitchFamily="34" charset="-122"/>
                <a:ea typeface="微软雅黑" panose="020B0503020204020204" pitchFamily="34" charset="-122"/>
              </a:rPr>
              <a:t>网易不会给您发送带有任何可执行文件的邮件要求点击。</a:t>
            </a:r>
            <a:endParaRPr lang="en-US" altLang="zh-CN"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781175" y="2047875"/>
            <a:ext cx="2071055" cy="276999"/>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在邮箱中显示↓</a:t>
            </a:r>
            <a:endParaRPr lang="zh-CN" altLang="en-US" sz="12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2"/>
          <a:srcRect r="21457"/>
          <a:stretch>
            <a:fillRect/>
          </a:stretch>
        </p:blipFill>
        <p:spPr>
          <a:xfrm>
            <a:off x="479426" y="4534834"/>
            <a:ext cx="4885267" cy="1485900"/>
          </a:xfrm>
          <a:prstGeom prst="roundRect">
            <a:avLst>
              <a:gd name="adj" fmla="val 8594"/>
            </a:avLst>
          </a:prstGeom>
          <a:solidFill>
            <a:srgbClr val="FFFFFF">
              <a:shade val="85000"/>
            </a:srgbClr>
          </a:solidFill>
          <a:ln>
            <a:noFill/>
          </a:ln>
          <a:effectLst/>
        </p:spPr>
      </p:pic>
      <p:sp>
        <p:nvSpPr>
          <p:cNvPr id="21" name="文本框 20"/>
          <p:cNvSpPr txBox="1"/>
          <p:nvPr/>
        </p:nvSpPr>
        <p:spPr>
          <a:xfrm>
            <a:off x="1781175" y="4205165"/>
            <a:ext cx="2071055" cy="276999"/>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打开邮件显示↓</a:t>
            </a:r>
            <a:endParaRPr lang="zh-CN" altLang="en-US" sz="1200" dirty="0">
              <a:latin typeface="微软雅黑" panose="020B0503020204020204" pitchFamily="34" charset="-122"/>
              <a:ea typeface="微软雅黑" panose="020B0503020204020204" pitchFamily="34" charset="-122"/>
            </a:endParaRPr>
          </a:p>
        </p:txBody>
      </p:sp>
      <p:sp>
        <p:nvSpPr>
          <p:cNvPr id="9" name="矩形 8"/>
          <p:cNvSpPr/>
          <p:nvPr/>
        </p:nvSpPr>
        <p:spPr>
          <a:xfrm>
            <a:off x="6372226" y="4877734"/>
            <a:ext cx="4885267" cy="461665"/>
          </a:xfrm>
          <a:prstGeom prst="rect">
            <a:avLst/>
          </a:prstGeom>
        </p:spPr>
        <p:txBody>
          <a:bodyPr wrap="square">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如无法辨别是否为网易官方发出时，可登陆</a:t>
            </a:r>
            <a:r>
              <a:rPr lang="en-US" altLang="zh-CN" sz="1200" dirty="0" err="1">
                <a:latin typeface="微软雅黑" panose="020B0503020204020204" pitchFamily="34" charset="-122"/>
                <a:ea typeface="微软雅黑" panose="020B0503020204020204" pitchFamily="34" charset="-122"/>
              </a:rPr>
              <a:t>WebMail</a:t>
            </a:r>
            <a:r>
              <a:rPr lang="zh-CN" altLang="en-US" sz="1200" dirty="0">
                <a:latin typeface="微软雅黑" panose="020B0503020204020204" pitchFamily="34" charset="-122"/>
                <a:ea typeface="微软雅黑" panose="020B0503020204020204" pitchFamily="34" charset="-122"/>
              </a:rPr>
              <a:t>邮箱识别，</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或及时反馈至网易企业邮箱官方客邮箱：</a:t>
            </a:r>
            <a:r>
              <a:rPr lang="en-US" altLang="zh-CN" sz="1200" dirty="0">
                <a:latin typeface="微软雅黑" panose="020B0503020204020204" pitchFamily="34" charset="-122"/>
                <a:ea typeface="微软雅黑" panose="020B0503020204020204" pitchFamily="34" charset="-122"/>
                <a:hlinkClick r:id="rId3"/>
              </a:rPr>
              <a:t>kf@qiye.163.com</a:t>
            </a:r>
            <a:r>
              <a:rPr lang="zh-CN" altLang="en-US" sz="1200" dirty="0">
                <a:latin typeface="微软雅黑" panose="020B0503020204020204" pitchFamily="34" charset="-122"/>
                <a:ea typeface="微软雅黑" panose="020B0503020204020204" pitchFamily="34" charset="-122"/>
              </a:rPr>
              <a:t>协助确认</a:t>
            </a:r>
            <a:endParaRPr lang="zh-CN" alt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p:nvPr/>
        </p:nvGrpSpPr>
        <p:grpSpPr bwMode="auto">
          <a:xfrm>
            <a:off x="222251" y="551392"/>
            <a:ext cx="4146549" cy="626533"/>
            <a:chOff x="105" y="304"/>
            <a:chExt cx="1511" cy="262"/>
          </a:xfrm>
        </p:grpSpPr>
        <p:sp>
          <p:nvSpPr>
            <p:cNvPr id="19470" name="Freeform 4"/>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9471" name="Freeform 5"/>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5827" name="Freeform 51"/>
          <p:cNvSpPr/>
          <p:nvPr/>
        </p:nvSpPr>
        <p:spPr bwMode="auto">
          <a:xfrm>
            <a:off x="2324101" y="1346694"/>
            <a:ext cx="3486150" cy="3383612"/>
          </a:xfrm>
          <a:custGeom>
            <a:avLst/>
            <a:gdLst>
              <a:gd name="T0" fmla="*/ 1665296 w 1321"/>
              <a:gd name="T1" fmla="*/ 360928 h 1322"/>
              <a:gd name="T2" fmla="*/ 1665296 w 1321"/>
              <a:gd name="T3" fmla="*/ 1667948 h 1322"/>
              <a:gd name="T4" fmla="*/ 360354 w 1321"/>
              <a:gd name="T5" fmla="*/ 1667948 h 1322"/>
              <a:gd name="T6" fmla="*/ 360354 w 1321"/>
              <a:gd name="T7" fmla="*/ 360928 h 1322"/>
              <a:gd name="T8" fmla="*/ 1665296 w 1321"/>
              <a:gd name="T9" fmla="*/ 360928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322">
                <a:moveTo>
                  <a:pt x="1086" y="235"/>
                </a:moveTo>
                <a:cubicBezTo>
                  <a:pt x="1321" y="470"/>
                  <a:pt x="1321" y="851"/>
                  <a:pt x="1086" y="1086"/>
                </a:cubicBezTo>
                <a:cubicBezTo>
                  <a:pt x="851" y="1322"/>
                  <a:pt x="470" y="1322"/>
                  <a:pt x="235" y="1086"/>
                </a:cubicBezTo>
                <a:cubicBezTo>
                  <a:pt x="0" y="851"/>
                  <a:pt x="0" y="470"/>
                  <a:pt x="235" y="235"/>
                </a:cubicBezTo>
                <a:cubicBezTo>
                  <a:pt x="470" y="0"/>
                  <a:pt x="851" y="0"/>
                  <a:pt x="1086" y="235"/>
                </a:cubicBezTo>
                <a:close/>
              </a:path>
            </a:pathLst>
          </a:custGeom>
          <a:solidFill>
            <a:srgbClr val="2D4454"/>
          </a:solidFill>
          <a:ln w="30226" cap="flat">
            <a:solidFill>
              <a:srgbClr val="F9F9F6"/>
            </a:solidFill>
            <a:prstDash val="solid"/>
            <a:miter lim="800000"/>
          </a:ln>
        </p:spPr>
        <p:txBody>
          <a:bodyPr/>
          <a:lstStyle/>
          <a:p>
            <a:endParaRPr lang="zh-CN" altLang="en-US" sz="2400" dirty="0"/>
          </a:p>
        </p:txBody>
      </p:sp>
      <p:sp>
        <p:nvSpPr>
          <p:cNvPr id="75834" name="Text Box 58"/>
          <p:cNvSpPr txBox="1">
            <a:spLocks noChangeArrowheads="1"/>
          </p:cNvSpPr>
          <p:nvPr/>
        </p:nvSpPr>
        <p:spPr bwMode="auto">
          <a:xfrm>
            <a:off x="3051513" y="2029243"/>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2400" b="1" dirty="0">
                <a:solidFill>
                  <a:schemeClr val="bg1"/>
                </a:solidFill>
                <a:latin typeface="微软雅黑" panose="020B0503020204020204" pitchFamily="34" charset="-122"/>
                <a:ea typeface="微软雅黑" panose="020B0503020204020204" pitchFamily="34" charset="-122"/>
              </a:rPr>
              <a:t>出现异地登录</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75840" name="Text Box 64"/>
          <p:cNvSpPr txBox="1">
            <a:spLocks noChangeArrowheads="1"/>
          </p:cNvSpPr>
          <p:nvPr/>
        </p:nvSpPr>
        <p:spPr bwMode="auto">
          <a:xfrm>
            <a:off x="239184" y="644525"/>
            <a:ext cx="2627642"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PART/03</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邮箱被盗 </a:t>
            </a:r>
            <a:endParaRPr lang="zh-CN" altLang="en-US" sz="2135" dirty="0">
              <a:solidFill>
                <a:schemeClr val="bg1"/>
              </a:solidFill>
              <a:ea typeface="微软雅黑" panose="020B0503020204020204" pitchFamily="34" charset="-122"/>
            </a:endParaRPr>
          </a:p>
        </p:txBody>
      </p:sp>
      <p:sp>
        <p:nvSpPr>
          <p:cNvPr id="75829" name="Freeform 53"/>
          <p:cNvSpPr/>
          <p:nvPr/>
        </p:nvSpPr>
        <p:spPr bwMode="auto">
          <a:xfrm>
            <a:off x="3165384" y="3556733"/>
            <a:ext cx="3341301" cy="3200891"/>
          </a:xfrm>
          <a:custGeom>
            <a:avLst/>
            <a:gdLst>
              <a:gd name="T0" fmla="*/ 1666873 w 1322"/>
              <a:gd name="T1" fmla="*/ 360919 h 1321"/>
              <a:gd name="T2" fmla="*/ 1666873 w 1322"/>
              <a:gd name="T3" fmla="*/ 1667906 h 1321"/>
              <a:gd name="T4" fmla="*/ 360364 w 1322"/>
              <a:gd name="T5" fmla="*/ 1667906 h 1321"/>
              <a:gd name="T6" fmla="*/ 360364 w 1322"/>
              <a:gd name="T7" fmla="*/ 360919 h 1321"/>
              <a:gd name="T8" fmla="*/ 1666873 w 1322"/>
              <a:gd name="T9" fmla="*/ 360919 h 1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2" h="1321">
                <a:moveTo>
                  <a:pt x="1087" y="235"/>
                </a:moveTo>
                <a:cubicBezTo>
                  <a:pt x="1322" y="470"/>
                  <a:pt x="1322" y="851"/>
                  <a:pt x="1087" y="1086"/>
                </a:cubicBezTo>
                <a:cubicBezTo>
                  <a:pt x="852" y="1321"/>
                  <a:pt x="471" y="1321"/>
                  <a:pt x="235" y="1086"/>
                </a:cubicBezTo>
                <a:cubicBezTo>
                  <a:pt x="0" y="851"/>
                  <a:pt x="0" y="470"/>
                  <a:pt x="235" y="235"/>
                </a:cubicBezTo>
                <a:cubicBezTo>
                  <a:pt x="471" y="0"/>
                  <a:pt x="852" y="0"/>
                  <a:pt x="1087" y="235"/>
                </a:cubicBezTo>
                <a:close/>
              </a:path>
            </a:pathLst>
          </a:custGeom>
          <a:solidFill>
            <a:srgbClr val="FF9900"/>
          </a:solidFill>
          <a:ln w="30226" cap="flat">
            <a:solidFill>
              <a:srgbClr val="F9F9F6"/>
            </a:solidFill>
            <a:prstDash val="solid"/>
            <a:miter lim="800000"/>
          </a:ln>
        </p:spPr>
        <p:txBody>
          <a:bodyPr/>
          <a:lstStyle/>
          <a:p>
            <a:endParaRPr lang="zh-CN" altLang="en-US" sz="2400" dirty="0"/>
          </a:p>
        </p:txBody>
      </p:sp>
      <p:sp>
        <p:nvSpPr>
          <p:cNvPr id="75828" name="Freeform 52"/>
          <p:cNvSpPr/>
          <p:nvPr/>
        </p:nvSpPr>
        <p:spPr bwMode="auto">
          <a:xfrm>
            <a:off x="5114926" y="2019301"/>
            <a:ext cx="3486150" cy="3400916"/>
          </a:xfrm>
          <a:custGeom>
            <a:avLst/>
            <a:gdLst>
              <a:gd name="T0" fmla="*/ 1665296 w 1321"/>
              <a:gd name="T1" fmla="*/ 360919 h 1321"/>
              <a:gd name="T2" fmla="*/ 1665296 w 1321"/>
              <a:gd name="T3" fmla="*/ 1667906 h 1321"/>
              <a:gd name="T4" fmla="*/ 360354 w 1321"/>
              <a:gd name="T5" fmla="*/ 1667906 h 1321"/>
              <a:gd name="T6" fmla="*/ 360354 w 1321"/>
              <a:gd name="T7" fmla="*/ 360919 h 1321"/>
              <a:gd name="T8" fmla="*/ 1665296 w 1321"/>
              <a:gd name="T9" fmla="*/ 360919 h 1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321">
                <a:moveTo>
                  <a:pt x="1086" y="235"/>
                </a:moveTo>
                <a:cubicBezTo>
                  <a:pt x="1321" y="470"/>
                  <a:pt x="1321" y="851"/>
                  <a:pt x="1086" y="1086"/>
                </a:cubicBezTo>
                <a:cubicBezTo>
                  <a:pt x="851" y="1321"/>
                  <a:pt x="470" y="1321"/>
                  <a:pt x="235" y="1086"/>
                </a:cubicBezTo>
                <a:cubicBezTo>
                  <a:pt x="0" y="851"/>
                  <a:pt x="0" y="470"/>
                  <a:pt x="235" y="235"/>
                </a:cubicBezTo>
                <a:cubicBezTo>
                  <a:pt x="470" y="0"/>
                  <a:pt x="851" y="0"/>
                  <a:pt x="1086" y="235"/>
                </a:cubicBezTo>
                <a:close/>
              </a:path>
            </a:pathLst>
          </a:custGeom>
          <a:solidFill>
            <a:srgbClr val="33CCFF"/>
          </a:solidFill>
          <a:ln w="30226" cap="flat">
            <a:solidFill>
              <a:srgbClr val="F9F9F6"/>
            </a:solidFill>
            <a:prstDash val="solid"/>
            <a:miter lim="800000"/>
          </a:ln>
        </p:spPr>
        <p:txBody>
          <a:bodyPr/>
          <a:lstStyle/>
          <a:p>
            <a:endParaRPr lang="zh-CN" altLang="en-US" sz="2400" dirty="0"/>
          </a:p>
        </p:txBody>
      </p:sp>
      <p:sp>
        <p:nvSpPr>
          <p:cNvPr id="75835" name="Text Box 59"/>
          <p:cNvSpPr txBox="1">
            <a:spLocks noChangeArrowheads="1"/>
          </p:cNvSpPr>
          <p:nvPr/>
        </p:nvSpPr>
        <p:spPr bwMode="auto">
          <a:xfrm>
            <a:off x="3464168" y="4429806"/>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出现异常设置</a:t>
            </a:r>
            <a:endParaRPr lang="en-US" altLang="zh-CN"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5833" name="Text Box 57"/>
          <p:cNvSpPr txBox="1">
            <a:spLocks noChangeArrowheads="1"/>
          </p:cNvSpPr>
          <p:nvPr/>
        </p:nvSpPr>
        <p:spPr bwMode="auto">
          <a:xfrm>
            <a:off x="5346658" y="2997897"/>
            <a:ext cx="2999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出现异常发信</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删信</a:t>
            </a:r>
            <a:endPar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7" name="Rectangle 62"/>
          <p:cNvSpPr>
            <a:spLocks noChangeArrowheads="1"/>
          </p:cNvSpPr>
          <p:nvPr/>
        </p:nvSpPr>
        <p:spPr bwMode="auto">
          <a:xfrm>
            <a:off x="2569668" y="2710400"/>
            <a:ext cx="3179075" cy="129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171450" indent="-171450" eaLnBrk="1" hangingPunct="1">
              <a:lnSpc>
                <a:spcPct val="120000"/>
              </a:lnSpc>
              <a:buClrTx/>
              <a:buFont typeface="Wingdings" panose="05000000000000000000" pitchFamily="2" charset="2"/>
              <a:buChar char="l"/>
            </a:pPr>
            <a:r>
              <a:rPr lang="zh-CN" altLang="en-US" sz="1100" dirty="0">
                <a:solidFill>
                  <a:schemeClr val="bg1"/>
                </a:solidFill>
                <a:ea typeface="微软雅黑" panose="020B0503020204020204" pitchFamily="34" charset="-122"/>
              </a:rPr>
              <a:t>收到异地登录提醒通知（前提需开启该功能）</a:t>
            </a:r>
            <a:endParaRPr lang="en-US" altLang="zh-CN" sz="1100" dirty="0">
              <a:solidFill>
                <a:schemeClr val="bg1"/>
              </a:solidFill>
              <a:ea typeface="微软雅黑" panose="020B0503020204020204" pitchFamily="34" charset="-122"/>
            </a:endParaRPr>
          </a:p>
          <a:p>
            <a:pPr marL="171450" indent="-171450" eaLnBrk="1" hangingPunct="1">
              <a:lnSpc>
                <a:spcPct val="120000"/>
              </a:lnSpc>
              <a:buClrTx/>
              <a:buFont typeface="Wingdings" panose="05000000000000000000" pitchFamily="2" charset="2"/>
              <a:buChar char="l"/>
            </a:pPr>
            <a:r>
              <a:rPr lang="en-US" altLang="zh-CN" sz="1100" dirty="0" err="1">
                <a:solidFill>
                  <a:schemeClr val="bg1"/>
                </a:solidFill>
                <a:ea typeface="微软雅黑" panose="020B0503020204020204" pitchFamily="34" charset="-122"/>
              </a:rPr>
              <a:t>WebMail</a:t>
            </a:r>
            <a:r>
              <a:rPr lang="zh-CN" altLang="en-US" sz="1100" dirty="0">
                <a:solidFill>
                  <a:schemeClr val="bg1"/>
                </a:solidFill>
                <a:ea typeface="微软雅黑" panose="020B0503020204020204" pitchFamily="34" charset="-122"/>
              </a:rPr>
              <a:t>邮箱首页中的登录地址</a:t>
            </a:r>
            <a:endParaRPr lang="en-US" altLang="zh-CN" sz="1100" dirty="0">
              <a:solidFill>
                <a:schemeClr val="bg1"/>
              </a:solidFill>
              <a:ea typeface="微软雅黑" panose="020B0503020204020204" pitchFamily="34" charset="-122"/>
            </a:endParaRPr>
          </a:p>
          <a:p>
            <a:pPr eaLnBrk="1" hangingPunct="1">
              <a:lnSpc>
                <a:spcPct val="120000"/>
              </a:lnSpc>
              <a:buClrTx/>
              <a:buFontTx/>
              <a:buNone/>
            </a:pPr>
            <a:r>
              <a:rPr lang="zh-CN" altLang="en-US" sz="1100" dirty="0">
                <a:solidFill>
                  <a:schemeClr val="bg1"/>
                </a:solidFill>
                <a:ea typeface="微软雅黑" panose="020B0503020204020204" pitchFamily="34" charset="-122"/>
              </a:rPr>
              <a:t>与上一次不符</a:t>
            </a:r>
            <a:endParaRPr lang="zh-CN" altLang="en-US" sz="1100" dirty="0">
              <a:solidFill>
                <a:schemeClr val="bg1"/>
              </a:solidFill>
              <a:ea typeface="微软雅黑" panose="020B0503020204020204" pitchFamily="34" charset="-122"/>
            </a:endParaRPr>
          </a:p>
          <a:p>
            <a:pPr marL="171450" indent="-171450" eaLnBrk="1" hangingPunct="1">
              <a:lnSpc>
                <a:spcPct val="120000"/>
              </a:lnSpc>
              <a:buClrTx/>
              <a:buFont typeface="Wingdings" panose="05000000000000000000" pitchFamily="2" charset="2"/>
              <a:buChar char="l"/>
            </a:pPr>
            <a:r>
              <a:rPr lang="en-US" altLang="zh-CN" sz="1100" dirty="0">
                <a:solidFill>
                  <a:schemeClr val="bg1"/>
                </a:solidFill>
                <a:ea typeface="微软雅黑" panose="020B0503020204020204" pitchFamily="34" charset="-122"/>
              </a:rPr>
              <a:t>WebMail</a:t>
            </a:r>
            <a:r>
              <a:rPr lang="zh-CN" altLang="en-US" sz="1100" dirty="0">
                <a:solidFill>
                  <a:schemeClr val="bg1"/>
                </a:solidFill>
                <a:ea typeface="微软雅黑" panose="020B0503020204020204" pitchFamily="34" charset="-122"/>
              </a:rPr>
              <a:t>邮箱</a:t>
            </a:r>
            <a:r>
              <a:rPr lang="en-US" altLang="zh-CN" sz="1100" dirty="0">
                <a:solidFill>
                  <a:schemeClr val="bg1"/>
                </a:solidFill>
                <a:ea typeface="微软雅黑" panose="020B0503020204020204" pitchFamily="34" charset="-122"/>
              </a:rPr>
              <a:t>-</a:t>
            </a:r>
            <a:r>
              <a:rPr lang="zh-CN" altLang="en-US" sz="1100" dirty="0">
                <a:solidFill>
                  <a:schemeClr val="bg1"/>
                </a:solidFill>
                <a:ea typeface="微软雅黑" panose="020B0503020204020204" pitchFamily="34" charset="-122"/>
              </a:rPr>
              <a:t>自助查询</a:t>
            </a:r>
            <a:r>
              <a:rPr lang="en-US" altLang="zh-CN" sz="1100" dirty="0">
                <a:solidFill>
                  <a:schemeClr val="bg1"/>
                </a:solidFill>
                <a:ea typeface="微软雅黑" panose="020B0503020204020204" pitchFamily="34" charset="-122"/>
              </a:rPr>
              <a:t>-</a:t>
            </a:r>
            <a:r>
              <a:rPr lang="zh-CN" altLang="en-US" sz="1100" dirty="0">
                <a:solidFill>
                  <a:schemeClr val="bg1"/>
                </a:solidFill>
                <a:ea typeface="微软雅黑" panose="020B0503020204020204" pitchFamily="34" charset="-122"/>
              </a:rPr>
              <a:t>登录</a:t>
            </a:r>
            <a:endParaRPr lang="en-US" altLang="zh-CN" sz="1100" dirty="0">
              <a:solidFill>
                <a:schemeClr val="bg1"/>
              </a:solidFill>
              <a:ea typeface="微软雅黑" panose="020B0503020204020204" pitchFamily="34" charset="-122"/>
            </a:endParaRPr>
          </a:p>
          <a:p>
            <a:pPr eaLnBrk="1" hangingPunct="1">
              <a:lnSpc>
                <a:spcPct val="120000"/>
              </a:lnSpc>
              <a:buClrTx/>
            </a:pPr>
            <a:r>
              <a:rPr lang="zh-CN" altLang="en-US" sz="1100" dirty="0">
                <a:solidFill>
                  <a:schemeClr val="bg1"/>
                </a:solidFill>
                <a:ea typeface="微软雅黑" panose="020B0503020204020204" pitchFamily="34" charset="-122"/>
              </a:rPr>
              <a:t>记录查询中有较多异常登录或</a:t>
            </a:r>
            <a:endParaRPr lang="en-US" altLang="zh-CN" sz="1100" dirty="0">
              <a:solidFill>
                <a:schemeClr val="bg1"/>
              </a:solidFill>
              <a:ea typeface="微软雅黑" panose="020B0503020204020204" pitchFamily="34" charset="-122"/>
            </a:endParaRPr>
          </a:p>
          <a:p>
            <a:pPr eaLnBrk="1" hangingPunct="1">
              <a:lnSpc>
                <a:spcPct val="120000"/>
              </a:lnSpc>
              <a:buClrTx/>
            </a:pPr>
            <a:r>
              <a:rPr lang="en-US" altLang="zh-CN" sz="1100" dirty="0">
                <a:solidFill>
                  <a:schemeClr val="bg1"/>
                </a:solidFill>
                <a:ea typeface="微软雅黑" panose="020B0503020204020204" pitchFamily="34" charset="-122"/>
              </a:rPr>
              <a:t>    </a:t>
            </a:r>
            <a:r>
              <a:rPr lang="zh-CN" altLang="en-US" sz="1100" dirty="0">
                <a:solidFill>
                  <a:schemeClr val="bg1"/>
                </a:solidFill>
                <a:ea typeface="微软雅黑" panose="020B0503020204020204" pitchFamily="34" charset="-122"/>
              </a:rPr>
              <a:t>被锁定的</a:t>
            </a:r>
            <a:r>
              <a:rPr lang="en-US" altLang="zh-CN" sz="1100" dirty="0">
                <a:solidFill>
                  <a:schemeClr val="bg1"/>
                </a:solidFill>
                <a:ea typeface="微软雅黑" panose="020B0503020204020204" pitchFamily="34" charset="-122"/>
              </a:rPr>
              <a:t>IP</a:t>
            </a:r>
            <a:endParaRPr lang="zh-CN" altLang="en-US" sz="1100" dirty="0">
              <a:solidFill>
                <a:schemeClr val="bg1"/>
              </a:solidFill>
              <a:ea typeface="微软雅黑" panose="020B0503020204020204" pitchFamily="34" charset="-122"/>
            </a:endParaRPr>
          </a:p>
        </p:txBody>
      </p:sp>
      <p:sp>
        <p:nvSpPr>
          <p:cNvPr id="3" name="文本框 2"/>
          <p:cNvSpPr txBox="1"/>
          <p:nvPr/>
        </p:nvSpPr>
        <p:spPr>
          <a:xfrm>
            <a:off x="607244" y="1471197"/>
            <a:ext cx="2856924" cy="338554"/>
          </a:xfrm>
          <a:prstGeom prst="rect">
            <a:avLst/>
          </a:prstGeom>
          <a:noFill/>
        </p:spPr>
        <p:txBody>
          <a:bodyPr wrap="square" rtlCol="0">
            <a:spAutoFit/>
          </a:bodyPr>
          <a:lstStyle/>
          <a:p>
            <a:pPr marL="285750" indent="-285750">
              <a:buFont typeface="Wingdings" panose="05000000000000000000" pitchFamily="2" charset="2"/>
              <a:buChar char="u"/>
            </a:pPr>
            <a:r>
              <a:rPr lang="zh-CN" altLang="en-US" sz="1600" b="1" dirty="0">
                <a:solidFill>
                  <a:srgbClr val="FF0000"/>
                </a:solidFill>
                <a:latin typeface="微软雅黑" panose="020B0503020204020204" pitchFamily="34" charset="-122"/>
                <a:ea typeface="微软雅黑" panose="020B0503020204020204" pitchFamily="34" charset="-122"/>
              </a:rPr>
              <a:t>邮箱被盗的三大表现</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3" name="Rectangle 62"/>
          <p:cNvSpPr>
            <a:spLocks noChangeArrowheads="1"/>
          </p:cNvSpPr>
          <p:nvPr/>
        </p:nvSpPr>
        <p:spPr bwMode="auto">
          <a:xfrm>
            <a:off x="5652382" y="3644463"/>
            <a:ext cx="2411238" cy="149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171450" indent="-171450" eaLnBrk="1" hangingPunct="1">
              <a:lnSpc>
                <a:spcPct val="120000"/>
              </a:lnSpc>
              <a:buClrTx/>
              <a:buFont typeface="Wingdings" panose="05000000000000000000" pitchFamily="2" charset="2"/>
              <a:buChar char="l"/>
            </a:pPr>
            <a:r>
              <a:rPr lang="en-US" altLang="zh-CN" sz="1100" dirty="0">
                <a:solidFill>
                  <a:schemeClr val="tx1">
                    <a:lumMod val="95000"/>
                    <a:lumOff val="5000"/>
                  </a:schemeClr>
                </a:solidFill>
                <a:ea typeface="微软雅黑" panose="020B0503020204020204" pitchFamily="34" charset="-122"/>
              </a:rPr>
              <a:t>WebMail</a:t>
            </a:r>
            <a:r>
              <a:rPr lang="zh-CN" altLang="en-US" sz="1100" dirty="0">
                <a:solidFill>
                  <a:schemeClr val="tx1">
                    <a:lumMod val="95000"/>
                    <a:lumOff val="5000"/>
                  </a:schemeClr>
                </a:solidFill>
                <a:ea typeface="微软雅黑" panose="020B0503020204020204" pitchFamily="34" charset="-122"/>
              </a:rPr>
              <a:t>邮箱</a:t>
            </a:r>
            <a:r>
              <a:rPr lang="en-US" altLang="zh-CN" sz="1100" dirty="0">
                <a:solidFill>
                  <a:schemeClr val="tx1">
                    <a:lumMod val="95000"/>
                    <a:lumOff val="5000"/>
                  </a:schemeClr>
                </a:solidFill>
                <a:ea typeface="微软雅黑" panose="020B0503020204020204" pitchFamily="34" charset="-122"/>
              </a:rPr>
              <a:t>-</a:t>
            </a:r>
            <a:r>
              <a:rPr lang="zh-CN" altLang="en-US" sz="1100" dirty="0">
                <a:solidFill>
                  <a:schemeClr val="tx1">
                    <a:lumMod val="95000"/>
                    <a:lumOff val="5000"/>
                  </a:schemeClr>
                </a:solidFill>
                <a:ea typeface="微软雅黑" panose="020B0503020204020204" pitchFamily="34" charset="-122"/>
              </a:rPr>
              <a:t>自助查询</a:t>
            </a:r>
            <a:r>
              <a:rPr lang="en-US" altLang="zh-CN" sz="1100" dirty="0">
                <a:solidFill>
                  <a:schemeClr val="tx1">
                    <a:lumMod val="95000"/>
                    <a:lumOff val="5000"/>
                  </a:schemeClr>
                </a:solidFill>
                <a:ea typeface="微软雅黑" panose="020B0503020204020204" pitchFamily="34" charset="-122"/>
              </a:rPr>
              <a:t>-</a:t>
            </a:r>
            <a:r>
              <a:rPr lang="zh-CN" altLang="en-US" sz="1100" dirty="0">
                <a:solidFill>
                  <a:schemeClr val="tx1">
                    <a:lumMod val="95000"/>
                    <a:lumOff val="5000"/>
                  </a:schemeClr>
                </a:solidFill>
                <a:ea typeface="微软雅黑" panose="020B0503020204020204" pitchFamily="34" charset="-122"/>
              </a:rPr>
              <a:t>发信记录</a:t>
            </a:r>
            <a:endParaRPr lang="en-US" altLang="zh-CN" sz="1100" dirty="0">
              <a:solidFill>
                <a:schemeClr val="tx1">
                  <a:lumMod val="95000"/>
                  <a:lumOff val="5000"/>
                </a:schemeClr>
              </a:solidFill>
              <a:ea typeface="微软雅黑" panose="020B0503020204020204" pitchFamily="34" charset="-122"/>
            </a:endParaRPr>
          </a:p>
          <a:p>
            <a:pPr eaLnBrk="1" hangingPunct="1">
              <a:lnSpc>
                <a:spcPct val="120000"/>
              </a:lnSpc>
              <a:buClrTx/>
            </a:pPr>
            <a:r>
              <a:rPr lang="zh-CN" altLang="en-US" sz="1100" dirty="0">
                <a:solidFill>
                  <a:schemeClr val="tx1">
                    <a:lumMod val="95000"/>
                    <a:lumOff val="5000"/>
                  </a:schemeClr>
                </a:solidFill>
                <a:ea typeface="微软雅黑" panose="020B0503020204020204" pitchFamily="34" charset="-122"/>
              </a:rPr>
              <a:t>查询中有非本人发出的邮件</a:t>
            </a:r>
            <a:endParaRPr lang="en-US" altLang="zh-CN" sz="1100" dirty="0">
              <a:solidFill>
                <a:schemeClr val="tx1">
                  <a:lumMod val="95000"/>
                  <a:lumOff val="5000"/>
                </a:schemeClr>
              </a:solidFill>
              <a:ea typeface="微软雅黑" panose="020B0503020204020204" pitchFamily="34" charset="-122"/>
            </a:endParaRPr>
          </a:p>
          <a:p>
            <a:pPr marL="171450" indent="-171450" eaLnBrk="1" hangingPunct="1">
              <a:lnSpc>
                <a:spcPct val="120000"/>
              </a:lnSpc>
              <a:buClrTx/>
              <a:buFont typeface="Wingdings" panose="05000000000000000000" pitchFamily="2" charset="2"/>
              <a:buChar char="l"/>
            </a:pPr>
            <a:r>
              <a:rPr lang="en-US" altLang="zh-CN" sz="1100" dirty="0">
                <a:solidFill>
                  <a:schemeClr val="tx1">
                    <a:lumMod val="95000"/>
                    <a:lumOff val="5000"/>
                  </a:schemeClr>
                </a:solidFill>
                <a:ea typeface="微软雅黑" panose="020B0503020204020204" pitchFamily="34" charset="-122"/>
              </a:rPr>
              <a:t>WebMail</a:t>
            </a:r>
            <a:r>
              <a:rPr lang="zh-CN" altLang="en-US" sz="1100" dirty="0">
                <a:solidFill>
                  <a:schemeClr val="tx1">
                    <a:lumMod val="95000"/>
                    <a:lumOff val="5000"/>
                  </a:schemeClr>
                </a:solidFill>
                <a:ea typeface="微软雅黑" panose="020B0503020204020204" pitchFamily="34" charset="-122"/>
              </a:rPr>
              <a:t>邮箱</a:t>
            </a:r>
            <a:r>
              <a:rPr lang="en-US" altLang="zh-CN" sz="1100" dirty="0">
                <a:solidFill>
                  <a:schemeClr val="tx1">
                    <a:lumMod val="95000"/>
                    <a:lumOff val="5000"/>
                  </a:schemeClr>
                </a:solidFill>
                <a:ea typeface="微软雅黑" panose="020B0503020204020204" pitchFamily="34" charset="-122"/>
              </a:rPr>
              <a:t>-</a:t>
            </a:r>
            <a:r>
              <a:rPr lang="zh-CN" altLang="en-US" sz="1100" dirty="0">
                <a:solidFill>
                  <a:schemeClr val="tx1">
                    <a:lumMod val="95000"/>
                    <a:lumOff val="5000"/>
                  </a:schemeClr>
                </a:solidFill>
                <a:ea typeface="微软雅黑" panose="020B0503020204020204" pitchFamily="34" charset="-122"/>
              </a:rPr>
              <a:t>自助查询</a:t>
            </a:r>
            <a:r>
              <a:rPr lang="en-US" altLang="zh-CN" sz="1100" dirty="0">
                <a:solidFill>
                  <a:schemeClr val="tx1">
                    <a:lumMod val="95000"/>
                    <a:lumOff val="5000"/>
                  </a:schemeClr>
                </a:solidFill>
                <a:ea typeface="微软雅黑" panose="020B0503020204020204" pitchFamily="34" charset="-122"/>
              </a:rPr>
              <a:t>-</a:t>
            </a:r>
            <a:r>
              <a:rPr lang="zh-CN" altLang="en-US" sz="1100" dirty="0">
                <a:solidFill>
                  <a:schemeClr val="tx1">
                    <a:lumMod val="95000"/>
                    <a:lumOff val="5000"/>
                  </a:schemeClr>
                </a:solidFill>
                <a:ea typeface="微软雅黑" panose="020B0503020204020204" pitchFamily="34" charset="-122"/>
              </a:rPr>
              <a:t>删信记录</a:t>
            </a:r>
            <a:endParaRPr lang="en-US" altLang="zh-CN" sz="1100" dirty="0">
              <a:solidFill>
                <a:schemeClr val="tx1">
                  <a:lumMod val="95000"/>
                  <a:lumOff val="5000"/>
                </a:schemeClr>
              </a:solidFill>
              <a:ea typeface="微软雅黑" panose="020B0503020204020204" pitchFamily="34" charset="-122"/>
            </a:endParaRPr>
          </a:p>
          <a:p>
            <a:pPr eaLnBrk="1" hangingPunct="1">
              <a:lnSpc>
                <a:spcPct val="120000"/>
              </a:lnSpc>
              <a:buClrTx/>
            </a:pPr>
            <a:r>
              <a:rPr lang="zh-CN" altLang="en-US" sz="1100" dirty="0">
                <a:solidFill>
                  <a:schemeClr val="tx1">
                    <a:lumMod val="95000"/>
                    <a:lumOff val="5000"/>
                  </a:schemeClr>
                </a:solidFill>
                <a:ea typeface="微软雅黑" panose="020B0503020204020204" pitchFamily="34" charset="-122"/>
              </a:rPr>
              <a:t>查询中有重要邮件被删除，删信</a:t>
            </a:r>
            <a:r>
              <a:rPr lang="en-US" altLang="zh-CN" sz="1100" dirty="0">
                <a:solidFill>
                  <a:schemeClr val="tx1">
                    <a:lumMod val="95000"/>
                    <a:lumOff val="5000"/>
                  </a:schemeClr>
                </a:solidFill>
                <a:ea typeface="微软雅黑" panose="020B0503020204020204" pitchFamily="34" charset="-122"/>
              </a:rPr>
              <a:t>IP</a:t>
            </a:r>
            <a:endParaRPr lang="en-US" altLang="zh-CN" sz="1100" dirty="0">
              <a:solidFill>
                <a:schemeClr val="tx1">
                  <a:lumMod val="95000"/>
                  <a:lumOff val="5000"/>
                </a:schemeClr>
              </a:solidFill>
              <a:ea typeface="微软雅黑" panose="020B0503020204020204" pitchFamily="34" charset="-122"/>
            </a:endParaRPr>
          </a:p>
          <a:p>
            <a:pPr eaLnBrk="1" hangingPunct="1">
              <a:lnSpc>
                <a:spcPct val="120000"/>
              </a:lnSpc>
              <a:buClrTx/>
            </a:pPr>
            <a:r>
              <a:rPr lang="en-US" altLang="zh-CN" sz="1100" dirty="0">
                <a:solidFill>
                  <a:schemeClr val="tx1">
                    <a:lumMod val="95000"/>
                    <a:lumOff val="5000"/>
                  </a:schemeClr>
                </a:solidFill>
                <a:ea typeface="微软雅黑" panose="020B0503020204020204" pitchFamily="34" charset="-122"/>
              </a:rPr>
              <a:t>    </a:t>
            </a:r>
            <a:r>
              <a:rPr lang="zh-CN" altLang="en-US" sz="1100" dirty="0">
                <a:solidFill>
                  <a:schemeClr val="tx1">
                    <a:lumMod val="95000"/>
                    <a:lumOff val="5000"/>
                  </a:schemeClr>
                </a:solidFill>
                <a:ea typeface="微软雅黑" panose="020B0503020204020204" pitchFamily="34" charset="-122"/>
              </a:rPr>
              <a:t>非自己本地</a:t>
            </a:r>
            <a:r>
              <a:rPr lang="en-US" altLang="zh-CN" sz="1100" dirty="0">
                <a:solidFill>
                  <a:schemeClr val="tx1">
                    <a:lumMod val="95000"/>
                    <a:lumOff val="5000"/>
                  </a:schemeClr>
                </a:solidFill>
                <a:ea typeface="微软雅黑" panose="020B0503020204020204" pitchFamily="34" charset="-122"/>
              </a:rPr>
              <a:t>IP</a:t>
            </a:r>
            <a:endParaRPr lang="en-US" altLang="zh-CN" sz="1100" dirty="0">
              <a:solidFill>
                <a:schemeClr val="tx1">
                  <a:lumMod val="95000"/>
                  <a:lumOff val="5000"/>
                </a:schemeClr>
              </a:solidFill>
              <a:ea typeface="微软雅黑" panose="020B0503020204020204" pitchFamily="34" charset="-122"/>
            </a:endParaRPr>
          </a:p>
          <a:p>
            <a:pPr eaLnBrk="1" hangingPunct="1">
              <a:lnSpc>
                <a:spcPct val="120000"/>
              </a:lnSpc>
              <a:buClrTx/>
            </a:pPr>
            <a:endParaRPr lang="en-US" altLang="zh-CN" sz="1100" dirty="0">
              <a:solidFill>
                <a:schemeClr val="tx1">
                  <a:lumMod val="95000"/>
                  <a:lumOff val="5000"/>
                </a:schemeClr>
              </a:solidFill>
              <a:ea typeface="微软雅黑" panose="020B0503020204020204" pitchFamily="34" charset="-122"/>
            </a:endParaRPr>
          </a:p>
          <a:p>
            <a:pPr eaLnBrk="1" hangingPunct="1">
              <a:lnSpc>
                <a:spcPct val="120000"/>
              </a:lnSpc>
              <a:buClrTx/>
            </a:pPr>
            <a:endParaRPr lang="en-US" altLang="zh-CN" sz="1100" dirty="0">
              <a:solidFill>
                <a:schemeClr val="tx1">
                  <a:lumMod val="95000"/>
                  <a:lumOff val="5000"/>
                </a:schemeClr>
              </a:solidFill>
              <a:ea typeface="微软雅黑" panose="020B0503020204020204" pitchFamily="34" charset="-122"/>
            </a:endParaRPr>
          </a:p>
        </p:txBody>
      </p:sp>
      <p:sp>
        <p:nvSpPr>
          <p:cNvPr id="24" name="Rectangle 62"/>
          <p:cNvSpPr>
            <a:spLocks noChangeArrowheads="1"/>
          </p:cNvSpPr>
          <p:nvPr/>
        </p:nvSpPr>
        <p:spPr bwMode="auto">
          <a:xfrm>
            <a:off x="3720812" y="5052637"/>
            <a:ext cx="2191626" cy="149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171450" indent="-171450" eaLnBrk="1" hangingPunct="1">
              <a:lnSpc>
                <a:spcPct val="120000"/>
              </a:lnSpc>
              <a:buClrTx/>
              <a:buFont typeface="Wingdings" panose="05000000000000000000" pitchFamily="2" charset="2"/>
              <a:buChar char="l"/>
            </a:pPr>
            <a:r>
              <a:rPr lang="zh-CN" altLang="en-US" sz="1100" dirty="0">
                <a:solidFill>
                  <a:schemeClr val="accent1">
                    <a:lumMod val="75000"/>
                  </a:schemeClr>
                </a:solidFill>
                <a:ea typeface="微软雅黑" panose="020B0503020204020204" pitchFamily="34" charset="-122"/>
              </a:rPr>
              <a:t>出现非本人设置的来信分类</a:t>
            </a:r>
            <a:endParaRPr lang="en-US" altLang="zh-CN" sz="1100" dirty="0">
              <a:solidFill>
                <a:schemeClr val="accent1">
                  <a:lumMod val="75000"/>
                </a:schemeClr>
              </a:solidFill>
              <a:ea typeface="微软雅黑" panose="020B0503020204020204" pitchFamily="34" charset="-122"/>
            </a:endParaRPr>
          </a:p>
          <a:p>
            <a:pPr marL="171450" indent="-171450" eaLnBrk="1" hangingPunct="1">
              <a:lnSpc>
                <a:spcPct val="120000"/>
              </a:lnSpc>
              <a:buClrTx/>
              <a:buFont typeface="Wingdings" panose="05000000000000000000" pitchFamily="2" charset="2"/>
              <a:buChar char="l"/>
            </a:pPr>
            <a:r>
              <a:rPr lang="zh-CN" altLang="en-US" sz="1100" dirty="0">
                <a:solidFill>
                  <a:schemeClr val="accent1">
                    <a:lumMod val="75000"/>
                  </a:schemeClr>
                </a:solidFill>
                <a:ea typeface="微软雅黑" panose="020B0503020204020204" pitchFamily="34" charset="-122"/>
              </a:rPr>
              <a:t>设置自动转发邮件至陌生邮箱</a:t>
            </a:r>
            <a:endParaRPr lang="en-US" altLang="zh-CN" sz="1100" dirty="0">
              <a:solidFill>
                <a:schemeClr val="accent1">
                  <a:lumMod val="75000"/>
                </a:schemeClr>
              </a:solidFill>
              <a:ea typeface="微软雅黑" panose="020B0503020204020204" pitchFamily="34" charset="-122"/>
            </a:endParaRPr>
          </a:p>
          <a:p>
            <a:pPr marL="171450" indent="-171450" eaLnBrk="1" hangingPunct="1">
              <a:lnSpc>
                <a:spcPct val="120000"/>
              </a:lnSpc>
              <a:buClrTx/>
              <a:buFont typeface="Wingdings" panose="05000000000000000000" pitchFamily="2" charset="2"/>
              <a:buChar char="l"/>
            </a:pPr>
            <a:r>
              <a:rPr lang="zh-CN" altLang="en-US" sz="1100" dirty="0">
                <a:solidFill>
                  <a:schemeClr val="accent1">
                    <a:lumMod val="75000"/>
                  </a:schemeClr>
                </a:solidFill>
                <a:ea typeface="微软雅黑" panose="020B0503020204020204" pitchFamily="34" charset="-122"/>
              </a:rPr>
              <a:t>设置邮件代收至非本人的邮箱</a:t>
            </a:r>
            <a:endParaRPr lang="en-US" altLang="zh-CN" sz="1100" dirty="0">
              <a:solidFill>
                <a:schemeClr val="accent1">
                  <a:lumMod val="75000"/>
                </a:schemeClr>
              </a:solidFill>
              <a:ea typeface="微软雅黑" panose="020B0503020204020204" pitchFamily="34" charset="-122"/>
            </a:endParaRPr>
          </a:p>
          <a:p>
            <a:pPr marL="171450" indent="-171450" eaLnBrk="1" hangingPunct="1">
              <a:lnSpc>
                <a:spcPct val="120000"/>
              </a:lnSpc>
              <a:buClrTx/>
              <a:buFont typeface="Wingdings" panose="05000000000000000000" pitchFamily="2" charset="2"/>
              <a:buChar char="l"/>
            </a:pPr>
            <a:r>
              <a:rPr lang="zh-CN" altLang="en-US" sz="1100" dirty="0">
                <a:solidFill>
                  <a:schemeClr val="accent1">
                    <a:lumMod val="75000"/>
                  </a:schemeClr>
                </a:solidFill>
                <a:ea typeface="微软雅黑" panose="020B0503020204020204" pitchFamily="34" charset="-122"/>
              </a:rPr>
              <a:t>出现非本人设置的黑白名单</a:t>
            </a:r>
            <a:endParaRPr lang="en-US" altLang="zh-CN" sz="1100" dirty="0">
              <a:solidFill>
                <a:schemeClr val="accent1">
                  <a:lumMod val="75000"/>
                </a:schemeClr>
              </a:solidFill>
              <a:ea typeface="微软雅黑" panose="020B0503020204020204" pitchFamily="34" charset="-122"/>
            </a:endParaRPr>
          </a:p>
          <a:p>
            <a:pPr eaLnBrk="1" hangingPunct="1">
              <a:lnSpc>
                <a:spcPct val="120000"/>
              </a:lnSpc>
              <a:buClrTx/>
            </a:pPr>
            <a:endParaRPr lang="en-US" altLang="zh-CN" sz="1100" dirty="0">
              <a:solidFill>
                <a:schemeClr val="accent1">
                  <a:lumMod val="75000"/>
                </a:schemeClr>
              </a:solidFill>
              <a:ea typeface="微软雅黑" panose="020B0503020204020204" pitchFamily="34" charset="-122"/>
            </a:endParaRPr>
          </a:p>
          <a:p>
            <a:pPr eaLnBrk="1" hangingPunct="1">
              <a:lnSpc>
                <a:spcPct val="120000"/>
              </a:lnSpc>
              <a:buClrTx/>
            </a:pPr>
            <a:endParaRPr lang="en-US" altLang="zh-CN" sz="1100" dirty="0">
              <a:solidFill>
                <a:schemeClr val="accent1">
                  <a:lumMod val="75000"/>
                </a:schemeClr>
              </a:solidFill>
              <a:ea typeface="微软雅黑" panose="020B0503020204020204" pitchFamily="34" charset="-122"/>
            </a:endParaRPr>
          </a:p>
          <a:p>
            <a:pPr eaLnBrk="1" hangingPunct="1">
              <a:lnSpc>
                <a:spcPct val="120000"/>
              </a:lnSpc>
              <a:buClrTx/>
            </a:pPr>
            <a:endParaRPr lang="en-US" altLang="zh-CN" sz="1100" dirty="0">
              <a:solidFill>
                <a:schemeClr val="accent1">
                  <a:lumMod val="75000"/>
                </a:schemeClr>
              </a:solidFill>
              <a:ea typeface="微软雅黑" panose="020B0503020204020204" pitchFamily="34" charset="-122"/>
            </a:endParaRPr>
          </a:p>
        </p:txBody>
      </p:sp>
      <p:sp>
        <p:nvSpPr>
          <p:cNvPr id="2" name="文本框 1"/>
          <p:cNvSpPr txBox="1"/>
          <p:nvPr/>
        </p:nvSpPr>
        <p:spPr>
          <a:xfrm>
            <a:off x="8170594" y="4938337"/>
            <a:ext cx="2568765" cy="646331"/>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当邮箱处于不安全状态时，邮箱会出现这些提示信号，提醒您及时注意并做好相应安全措施</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75827"/>
                                        </p:tgtEl>
                                        <p:attrNameLst>
                                          <p:attrName>style.visibility</p:attrName>
                                        </p:attrNameLst>
                                      </p:cBhvr>
                                      <p:to>
                                        <p:strVal val="visible"/>
                                      </p:to>
                                    </p:set>
                                    <p:anim calcmode="lin" valueType="num">
                                      <p:cBhvr>
                                        <p:cTn id="7" dur="300" fill="hold"/>
                                        <p:tgtEl>
                                          <p:spTgt spid="75827"/>
                                        </p:tgtEl>
                                        <p:attrNameLst>
                                          <p:attrName>ppt_w</p:attrName>
                                        </p:attrNameLst>
                                      </p:cBhvr>
                                      <p:tavLst>
                                        <p:tav tm="0">
                                          <p:val>
                                            <p:fltVal val="0"/>
                                          </p:val>
                                        </p:tav>
                                        <p:tav tm="100000">
                                          <p:val>
                                            <p:strVal val="#ppt_w"/>
                                          </p:val>
                                        </p:tav>
                                      </p:tavLst>
                                    </p:anim>
                                    <p:anim calcmode="lin" valueType="num">
                                      <p:cBhvr>
                                        <p:cTn id="8" dur="300" fill="hold"/>
                                        <p:tgtEl>
                                          <p:spTgt spid="7582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75827"/>
                                        </p:tgtEl>
                                      </p:cBhvr>
                                      <p:by x="110000" y="110000"/>
                                    </p:animScale>
                                  </p:childTnLst>
                                </p:cTn>
                              </p:par>
                              <p:par>
                                <p:cTn id="11" presetID="53" presetClass="entr" presetSubtype="16" fill="hold" grpId="0" nodeType="withEffect">
                                  <p:stCondLst>
                                    <p:cond delay="300"/>
                                  </p:stCondLst>
                                  <p:childTnLst>
                                    <p:set>
                                      <p:cBhvr>
                                        <p:cTn id="12" dur="1" fill="hold">
                                          <p:stCondLst>
                                            <p:cond delay="0"/>
                                          </p:stCondLst>
                                        </p:cTn>
                                        <p:tgtEl>
                                          <p:spTgt spid="75834"/>
                                        </p:tgtEl>
                                        <p:attrNameLst>
                                          <p:attrName>style.visibility</p:attrName>
                                        </p:attrNameLst>
                                      </p:cBhvr>
                                      <p:to>
                                        <p:strVal val="visible"/>
                                      </p:to>
                                    </p:set>
                                    <p:anim calcmode="lin" valueType="num">
                                      <p:cBhvr>
                                        <p:cTn id="13" dur="500" fill="hold"/>
                                        <p:tgtEl>
                                          <p:spTgt spid="75834"/>
                                        </p:tgtEl>
                                        <p:attrNameLst>
                                          <p:attrName>ppt_w</p:attrName>
                                        </p:attrNameLst>
                                      </p:cBhvr>
                                      <p:tavLst>
                                        <p:tav tm="0">
                                          <p:val>
                                            <p:fltVal val="0"/>
                                          </p:val>
                                        </p:tav>
                                        <p:tav tm="100000">
                                          <p:val>
                                            <p:strVal val="#ppt_w"/>
                                          </p:val>
                                        </p:tav>
                                      </p:tavLst>
                                    </p:anim>
                                    <p:anim calcmode="lin" valueType="num">
                                      <p:cBhvr>
                                        <p:cTn id="14" dur="500" fill="hold"/>
                                        <p:tgtEl>
                                          <p:spTgt spid="75834"/>
                                        </p:tgtEl>
                                        <p:attrNameLst>
                                          <p:attrName>ppt_h</p:attrName>
                                        </p:attrNameLst>
                                      </p:cBhvr>
                                      <p:tavLst>
                                        <p:tav tm="0">
                                          <p:val>
                                            <p:fltVal val="0"/>
                                          </p:val>
                                        </p:tav>
                                        <p:tav tm="100000">
                                          <p:val>
                                            <p:strVal val="#ppt_h"/>
                                          </p:val>
                                        </p:tav>
                                      </p:tavLst>
                                    </p:anim>
                                    <p:animEffect transition="in" filter="fade">
                                      <p:cBhvr>
                                        <p:cTn id="15" dur="500"/>
                                        <p:tgtEl>
                                          <p:spTgt spid="75834"/>
                                        </p:tgtEl>
                                      </p:cBhvr>
                                    </p:animEffect>
                                  </p:childTnLst>
                                </p:cTn>
                              </p:par>
                              <p:par>
                                <p:cTn id="16" presetID="23" presetClass="entr" presetSubtype="16" fill="hold" grpId="0" nodeType="withEffect">
                                  <p:stCondLst>
                                    <p:cond delay="100"/>
                                  </p:stCondLst>
                                  <p:childTnLst>
                                    <p:set>
                                      <p:cBhvr>
                                        <p:cTn id="17" dur="1" fill="hold">
                                          <p:stCondLst>
                                            <p:cond delay="0"/>
                                          </p:stCondLst>
                                        </p:cTn>
                                        <p:tgtEl>
                                          <p:spTgt spid="75829"/>
                                        </p:tgtEl>
                                        <p:attrNameLst>
                                          <p:attrName>style.visibility</p:attrName>
                                        </p:attrNameLst>
                                      </p:cBhvr>
                                      <p:to>
                                        <p:strVal val="visible"/>
                                      </p:to>
                                    </p:set>
                                    <p:anim calcmode="lin" valueType="num">
                                      <p:cBhvr>
                                        <p:cTn id="18" dur="300" fill="hold"/>
                                        <p:tgtEl>
                                          <p:spTgt spid="75829"/>
                                        </p:tgtEl>
                                        <p:attrNameLst>
                                          <p:attrName>ppt_w</p:attrName>
                                        </p:attrNameLst>
                                      </p:cBhvr>
                                      <p:tavLst>
                                        <p:tav tm="0">
                                          <p:val>
                                            <p:fltVal val="0"/>
                                          </p:val>
                                        </p:tav>
                                        <p:tav tm="100000">
                                          <p:val>
                                            <p:strVal val="#ppt_w"/>
                                          </p:val>
                                        </p:tav>
                                      </p:tavLst>
                                    </p:anim>
                                    <p:anim calcmode="lin" valueType="num">
                                      <p:cBhvr>
                                        <p:cTn id="19" dur="300" fill="hold"/>
                                        <p:tgtEl>
                                          <p:spTgt spid="75829"/>
                                        </p:tgtEl>
                                        <p:attrNameLst>
                                          <p:attrName>ppt_h</p:attrName>
                                        </p:attrNameLst>
                                      </p:cBhvr>
                                      <p:tavLst>
                                        <p:tav tm="0">
                                          <p:val>
                                            <p:fltVal val="0"/>
                                          </p:val>
                                        </p:tav>
                                        <p:tav tm="100000">
                                          <p:val>
                                            <p:strVal val="#ppt_h"/>
                                          </p:val>
                                        </p:tav>
                                      </p:tavLst>
                                    </p:anim>
                                  </p:childTnLst>
                                </p:cTn>
                              </p:par>
                              <p:par>
                                <p:cTn id="20" presetID="6" presetClass="emph" presetSubtype="0" autoRev="1" fill="hold" grpId="1" nodeType="withEffect">
                                  <p:stCondLst>
                                    <p:cond delay="400"/>
                                  </p:stCondLst>
                                  <p:childTnLst>
                                    <p:animScale>
                                      <p:cBhvr>
                                        <p:cTn id="21" dur="150" fill="hold"/>
                                        <p:tgtEl>
                                          <p:spTgt spid="75829"/>
                                        </p:tgtEl>
                                      </p:cBhvr>
                                      <p:by x="110000" y="110000"/>
                                    </p:animScale>
                                  </p:childTnLst>
                                </p:cTn>
                              </p:par>
                              <p:par>
                                <p:cTn id="22" presetID="53" presetClass="entr" presetSubtype="16" fill="hold" grpId="0" nodeType="withEffect">
                                  <p:stCondLst>
                                    <p:cond delay="400"/>
                                  </p:stCondLst>
                                  <p:childTnLst>
                                    <p:set>
                                      <p:cBhvr>
                                        <p:cTn id="23" dur="1" fill="hold">
                                          <p:stCondLst>
                                            <p:cond delay="0"/>
                                          </p:stCondLst>
                                        </p:cTn>
                                        <p:tgtEl>
                                          <p:spTgt spid="75833"/>
                                        </p:tgtEl>
                                        <p:attrNameLst>
                                          <p:attrName>style.visibility</p:attrName>
                                        </p:attrNameLst>
                                      </p:cBhvr>
                                      <p:to>
                                        <p:strVal val="visible"/>
                                      </p:to>
                                    </p:set>
                                    <p:anim calcmode="lin" valueType="num">
                                      <p:cBhvr>
                                        <p:cTn id="24" dur="500" fill="hold"/>
                                        <p:tgtEl>
                                          <p:spTgt spid="75833"/>
                                        </p:tgtEl>
                                        <p:attrNameLst>
                                          <p:attrName>ppt_w</p:attrName>
                                        </p:attrNameLst>
                                      </p:cBhvr>
                                      <p:tavLst>
                                        <p:tav tm="0">
                                          <p:val>
                                            <p:fltVal val="0"/>
                                          </p:val>
                                        </p:tav>
                                        <p:tav tm="100000">
                                          <p:val>
                                            <p:strVal val="#ppt_w"/>
                                          </p:val>
                                        </p:tav>
                                      </p:tavLst>
                                    </p:anim>
                                    <p:anim calcmode="lin" valueType="num">
                                      <p:cBhvr>
                                        <p:cTn id="25" dur="500" fill="hold"/>
                                        <p:tgtEl>
                                          <p:spTgt spid="75833"/>
                                        </p:tgtEl>
                                        <p:attrNameLst>
                                          <p:attrName>ppt_h</p:attrName>
                                        </p:attrNameLst>
                                      </p:cBhvr>
                                      <p:tavLst>
                                        <p:tav tm="0">
                                          <p:val>
                                            <p:fltVal val="0"/>
                                          </p:val>
                                        </p:tav>
                                        <p:tav tm="100000">
                                          <p:val>
                                            <p:strVal val="#ppt_h"/>
                                          </p:val>
                                        </p:tav>
                                      </p:tavLst>
                                    </p:anim>
                                    <p:animEffect transition="in" filter="fade">
                                      <p:cBhvr>
                                        <p:cTn id="26" dur="500"/>
                                        <p:tgtEl>
                                          <p:spTgt spid="75833"/>
                                        </p:tgtEl>
                                      </p:cBhvr>
                                    </p:animEffect>
                                  </p:childTnLst>
                                </p:cTn>
                              </p:par>
                              <p:par>
                                <p:cTn id="27" presetID="23" presetClass="entr" presetSubtype="16" fill="hold" grpId="0" nodeType="withEffect">
                                  <p:stCondLst>
                                    <p:cond delay="200"/>
                                  </p:stCondLst>
                                  <p:childTnLst>
                                    <p:set>
                                      <p:cBhvr>
                                        <p:cTn id="28" dur="1" fill="hold">
                                          <p:stCondLst>
                                            <p:cond delay="0"/>
                                          </p:stCondLst>
                                        </p:cTn>
                                        <p:tgtEl>
                                          <p:spTgt spid="75828"/>
                                        </p:tgtEl>
                                        <p:attrNameLst>
                                          <p:attrName>style.visibility</p:attrName>
                                        </p:attrNameLst>
                                      </p:cBhvr>
                                      <p:to>
                                        <p:strVal val="visible"/>
                                      </p:to>
                                    </p:set>
                                    <p:anim calcmode="lin" valueType="num">
                                      <p:cBhvr>
                                        <p:cTn id="29" dur="300" fill="hold"/>
                                        <p:tgtEl>
                                          <p:spTgt spid="75828"/>
                                        </p:tgtEl>
                                        <p:attrNameLst>
                                          <p:attrName>ppt_w</p:attrName>
                                        </p:attrNameLst>
                                      </p:cBhvr>
                                      <p:tavLst>
                                        <p:tav tm="0">
                                          <p:val>
                                            <p:fltVal val="0"/>
                                          </p:val>
                                        </p:tav>
                                        <p:tav tm="100000">
                                          <p:val>
                                            <p:strVal val="#ppt_w"/>
                                          </p:val>
                                        </p:tav>
                                      </p:tavLst>
                                    </p:anim>
                                    <p:anim calcmode="lin" valueType="num">
                                      <p:cBhvr>
                                        <p:cTn id="30" dur="300" fill="hold"/>
                                        <p:tgtEl>
                                          <p:spTgt spid="75828"/>
                                        </p:tgtEl>
                                        <p:attrNameLst>
                                          <p:attrName>ppt_h</p:attrName>
                                        </p:attrNameLst>
                                      </p:cBhvr>
                                      <p:tavLst>
                                        <p:tav tm="0">
                                          <p:val>
                                            <p:fltVal val="0"/>
                                          </p:val>
                                        </p:tav>
                                        <p:tav tm="100000">
                                          <p:val>
                                            <p:strVal val="#ppt_h"/>
                                          </p:val>
                                        </p:tav>
                                      </p:tavLst>
                                    </p:anim>
                                  </p:childTnLst>
                                </p:cTn>
                              </p:par>
                              <p:par>
                                <p:cTn id="31" presetID="6" presetClass="emph" presetSubtype="0" autoRev="1" fill="hold" grpId="1" nodeType="withEffect">
                                  <p:stCondLst>
                                    <p:cond delay="500"/>
                                  </p:stCondLst>
                                  <p:childTnLst>
                                    <p:animScale>
                                      <p:cBhvr>
                                        <p:cTn id="32" dur="150" fill="hold"/>
                                        <p:tgtEl>
                                          <p:spTgt spid="75828"/>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75835"/>
                                        </p:tgtEl>
                                        <p:attrNameLst>
                                          <p:attrName>style.visibility</p:attrName>
                                        </p:attrNameLst>
                                      </p:cBhvr>
                                      <p:to>
                                        <p:strVal val="visible"/>
                                      </p:to>
                                    </p:set>
                                    <p:anim calcmode="lin" valueType="num">
                                      <p:cBhvr>
                                        <p:cTn id="35" dur="500" fill="hold"/>
                                        <p:tgtEl>
                                          <p:spTgt spid="75835"/>
                                        </p:tgtEl>
                                        <p:attrNameLst>
                                          <p:attrName>ppt_w</p:attrName>
                                        </p:attrNameLst>
                                      </p:cBhvr>
                                      <p:tavLst>
                                        <p:tav tm="0">
                                          <p:val>
                                            <p:fltVal val="0"/>
                                          </p:val>
                                        </p:tav>
                                        <p:tav tm="100000">
                                          <p:val>
                                            <p:strVal val="#ppt_w"/>
                                          </p:val>
                                        </p:tav>
                                      </p:tavLst>
                                    </p:anim>
                                    <p:anim calcmode="lin" valueType="num">
                                      <p:cBhvr>
                                        <p:cTn id="36" dur="500" fill="hold"/>
                                        <p:tgtEl>
                                          <p:spTgt spid="75835"/>
                                        </p:tgtEl>
                                        <p:attrNameLst>
                                          <p:attrName>ppt_h</p:attrName>
                                        </p:attrNameLst>
                                      </p:cBhvr>
                                      <p:tavLst>
                                        <p:tav tm="0">
                                          <p:val>
                                            <p:fltVal val="0"/>
                                          </p:val>
                                        </p:tav>
                                        <p:tav tm="100000">
                                          <p:val>
                                            <p:strVal val="#ppt_h"/>
                                          </p:val>
                                        </p:tav>
                                      </p:tavLst>
                                    </p:anim>
                                    <p:animEffect transition="in" filter="fade">
                                      <p:cBhvr>
                                        <p:cTn id="37" dur="500"/>
                                        <p:tgtEl>
                                          <p:spTgt spid="75835"/>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40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fltVal val="0"/>
                                          </p:val>
                                        </p:tav>
                                        <p:tav tm="100000">
                                          <p:val>
                                            <p:strVal val="#ppt_h"/>
                                          </p:val>
                                        </p:tav>
                                      </p:tavLst>
                                    </p:anim>
                                    <p:animEffect transition="in" filter="fade">
                                      <p:cBhvr>
                                        <p:cTn id="47" dur="500"/>
                                        <p:tgtEl>
                                          <p:spTgt spid="23"/>
                                        </p:tgtEl>
                                      </p:cBhvr>
                                    </p:animEffect>
                                  </p:childTnLst>
                                </p:cTn>
                              </p:par>
                              <p:par>
                                <p:cTn id="48" presetID="53" presetClass="entr" presetSubtype="16" fill="hold" grpId="0" nodeType="withEffect">
                                  <p:stCondLst>
                                    <p:cond delay="40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fltVal val="0"/>
                                          </p:val>
                                        </p:tav>
                                        <p:tav tm="100000">
                                          <p:val>
                                            <p:strVal val="#ppt_h"/>
                                          </p:val>
                                        </p:tav>
                                      </p:tavLst>
                                    </p:anim>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27" grpId="0" animBg="1"/>
      <p:bldP spid="75827" grpId="1" animBg="1"/>
      <p:bldP spid="75834" grpId="0"/>
      <p:bldP spid="75829" grpId="0" animBg="1"/>
      <p:bldP spid="75829" grpId="1" animBg="1"/>
      <p:bldP spid="75828" grpId="0" animBg="1"/>
      <p:bldP spid="75828" grpId="1" animBg="1"/>
      <p:bldP spid="75835" grpId="0"/>
      <p:bldP spid="75833" grpId="0"/>
      <p:bldP spid="17"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68800" y="2495452"/>
            <a:ext cx="5257143" cy="1571429"/>
          </a:xfrm>
          <a:prstGeom prst="rect">
            <a:avLst/>
          </a:prstGeom>
          <a:effectLst>
            <a:outerShdw blurRad="50800" dist="38100" dir="2700000" algn="tl" rotWithShape="0">
              <a:prstClr val="black">
                <a:alpha val="40000"/>
              </a:prstClr>
            </a:outerShdw>
          </a:effectLst>
        </p:spPr>
      </p:pic>
      <p:grpSp>
        <p:nvGrpSpPr>
          <p:cNvPr id="12290" name="Group 2"/>
          <p:cNvGrpSpPr/>
          <p:nvPr/>
        </p:nvGrpSpPr>
        <p:grpSpPr bwMode="auto">
          <a:xfrm>
            <a:off x="222251" y="551392"/>
            <a:ext cx="4146549" cy="626533"/>
            <a:chOff x="105" y="304"/>
            <a:chExt cx="1511" cy="262"/>
          </a:xfrm>
        </p:grpSpPr>
        <p:sp>
          <p:nvSpPr>
            <p:cNvPr id="12324"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2325"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9397" name="Text Box 5"/>
          <p:cNvSpPr txBox="1">
            <a:spLocks noChangeArrowheads="1"/>
          </p:cNvSpPr>
          <p:nvPr/>
        </p:nvSpPr>
        <p:spPr bwMode="auto">
          <a:xfrm>
            <a:off x="239184" y="644525"/>
            <a:ext cx="3403496"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PART/03</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邮箱被盗</a:t>
            </a:r>
            <a:r>
              <a:rPr lang="en-US" altLang="zh-CN" sz="2135" dirty="0">
                <a:solidFill>
                  <a:schemeClr val="bg1"/>
                </a:solidFill>
                <a:ea typeface="微软雅黑" panose="020B0503020204020204" pitchFamily="34" charset="-122"/>
              </a:rPr>
              <a:t> – </a:t>
            </a:r>
            <a:r>
              <a:rPr lang="zh-CN" altLang="en-US" sz="2135" dirty="0">
                <a:solidFill>
                  <a:schemeClr val="bg1"/>
                </a:solidFill>
                <a:ea typeface="微软雅黑" panose="020B0503020204020204" pitchFamily="34" charset="-122"/>
              </a:rPr>
              <a:t>案例</a:t>
            </a:r>
            <a:endParaRPr lang="zh-CN" altLang="en-US" sz="2135" dirty="0">
              <a:solidFill>
                <a:schemeClr val="bg1"/>
              </a:solidFill>
              <a:ea typeface="微软雅黑" panose="020B0503020204020204" pitchFamily="34" charset="-122"/>
            </a:endParaRPr>
          </a:p>
        </p:txBody>
      </p:sp>
      <p:grpSp>
        <p:nvGrpSpPr>
          <p:cNvPr id="59512" name="Group 120"/>
          <p:cNvGrpSpPr/>
          <p:nvPr/>
        </p:nvGrpSpPr>
        <p:grpSpPr bwMode="auto">
          <a:xfrm>
            <a:off x="391584" y="1684868"/>
            <a:ext cx="452967" cy="429683"/>
            <a:chOff x="953" y="1195"/>
            <a:chExt cx="214" cy="203"/>
          </a:xfrm>
        </p:grpSpPr>
        <p:sp>
          <p:nvSpPr>
            <p:cNvPr id="12311" name="Freeform 99"/>
            <p:cNvSpPr>
              <a:spLocks noEditPoints="1"/>
            </p:cNvSpPr>
            <p:nvPr/>
          </p:nvSpPr>
          <p:spPr bwMode="auto">
            <a:xfrm>
              <a:off x="953" y="1195"/>
              <a:ext cx="214" cy="203"/>
            </a:xfrm>
            <a:custGeom>
              <a:avLst/>
              <a:gdLst>
                <a:gd name="T0" fmla="*/ 194 w 118"/>
                <a:gd name="T1" fmla="*/ 74 h 113"/>
                <a:gd name="T2" fmla="*/ 194 w 118"/>
                <a:gd name="T3" fmla="*/ 40 h 113"/>
                <a:gd name="T4" fmla="*/ 160 w 118"/>
                <a:gd name="T5" fmla="*/ 29 h 113"/>
                <a:gd name="T6" fmla="*/ 140 w 118"/>
                <a:gd name="T7" fmla="*/ 0 h 113"/>
                <a:gd name="T8" fmla="*/ 107 w 118"/>
                <a:gd name="T9" fmla="*/ 11 h 113"/>
                <a:gd name="T10" fmla="*/ 74 w 118"/>
                <a:gd name="T11" fmla="*/ 0 h 113"/>
                <a:gd name="T12" fmla="*/ 53 w 118"/>
                <a:gd name="T13" fmla="*/ 29 h 113"/>
                <a:gd name="T14" fmla="*/ 20 w 118"/>
                <a:gd name="T15" fmla="*/ 40 h 113"/>
                <a:gd name="T16" fmla="*/ 20 w 118"/>
                <a:gd name="T17" fmla="*/ 74 h 113"/>
                <a:gd name="T18" fmla="*/ 0 w 118"/>
                <a:gd name="T19" fmla="*/ 102 h 113"/>
                <a:gd name="T20" fmla="*/ 20 w 118"/>
                <a:gd name="T21" fmla="*/ 129 h 113"/>
                <a:gd name="T22" fmla="*/ 20 w 118"/>
                <a:gd name="T23" fmla="*/ 163 h 113"/>
                <a:gd name="T24" fmla="*/ 53 w 118"/>
                <a:gd name="T25" fmla="*/ 174 h 113"/>
                <a:gd name="T26" fmla="*/ 74 w 118"/>
                <a:gd name="T27" fmla="*/ 203 h 113"/>
                <a:gd name="T28" fmla="*/ 107 w 118"/>
                <a:gd name="T29" fmla="*/ 192 h 113"/>
                <a:gd name="T30" fmla="*/ 140 w 118"/>
                <a:gd name="T31" fmla="*/ 203 h 113"/>
                <a:gd name="T32" fmla="*/ 160 w 118"/>
                <a:gd name="T33" fmla="*/ 174 h 113"/>
                <a:gd name="T34" fmla="*/ 194 w 118"/>
                <a:gd name="T35" fmla="*/ 163 h 113"/>
                <a:gd name="T36" fmla="*/ 194 w 118"/>
                <a:gd name="T37" fmla="*/ 129 h 113"/>
                <a:gd name="T38" fmla="*/ 214 w 118"/>
                <a:gd name="T39" fmla="*/ 102 h 113"/>
                <a:gd name="T40" fmla="*/ 194 w 118"/>
                <a:gd name="T41" fmla="*/ 74 h 113"/>
                <a:gd name="T42" fmla="*/ 107 w 118"/>
                <a:gd name="T43" fmla="*/ 172 h 113"/>
                <a:gd name="T44" fmla="*/ 34 w 118"/>
                <a:gd name="T45" fmla="*/ 101 h 113"/>
                <a:gd name="T46" fmla="*/ 107 w 118"/>
                <a:gd name="T47" fmla="*/ 29 h 113"/>
                <a:gd name="T48" fmla="*/ 180 w 118"/>
                <a:gd name="T49" fmla="*/ 101 h 113"/>
                <a:gd name="T50" fmla="*/ 107 w 118"/>
                <a:gd name="T51" fmla="*/ 172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8" h="113">
                  <a:moveTo>
                    <a:pt x="107" y="41"/>
                  </a:moveTo>
                  <a:cubicBezTo>
                    <a:pt x="107" y="22"/>
                    <a:pt x="107" y="22"/>
                    <a:pt x="107" y="22"/>
                  </a:cubicBezTo>
                  <a:cubicBezTo>
                    <a:pt x="88" y="16"/>
                    <a:pt x="88" y="16"/>
                    <a:pt x="88" y="16"/>
                  </a:cubicBezTo>
                  <a:cubicBezTo>
                    <a:pt x="77" y="0"/>
                    <a:pt x="77" y="0"/>
                    <a:pt x="77" y="0"/>
                  </a:cubicBezTo>
                  <a:cubicBezTo>
                    <a:pt x="59" y="6"/>
                    <a:pt x="59" y="6"/>
                    <a:pt x="59" y="6"/>
                  </a:cubicBezTo>
                  <a:cubicBezTo>
                    <a:pt x="41" y="0"/>
                    <a:pt x="41" y="0"/>
                    <a:pt x="41" y="0"/>
                  </a:cubicBezTo>
                  <a:cubicBezTo>
                    <a:pt x="29" y="16"/>
                    <a:pt x="29" y="16"/>
                    <a:pt x="29" y="16"/>
                  </a:cubicBezTo>
                  <a:cubicBezTo>
                    <a:pt x="11" y="22"/>
                    <a:pt x="11" y="22"/>
                    <a:pt x="11" y="22"/>
                  </a:cubicBezTo>
                  <a:cubicBezTo>
                    <a:pt x="11" y="41"/>
                    <a:pt x="11" y="41"/>
                    <a:pt x="11" y="41"/>
                  </a:cubicBezTo>
                  <a:cubicBezTo>
                    <a:pt x="0" y="57"/>
                    <a:pt x="0" y="57"/>
                    <a:pt x="0" y="57"/>
                  </a:cubicBezTo>
                  <a:cubicBezTo>
                    <a:pt x="11" y="72"/>
                    <a:pt x="11" y="72"/>
                    <a:pt x="11" y="72"/>
                  </a:cubicBezTo>
                  <a:cubicBezTo>
                    <a:pt x="11" y="91"/>
                    <a:pt x="11" y="91"/>
                    <a:pt x="11" y="91"/>
                  </a:cubicBezTo>
                  <a:cubicBezTo>
                    <a:pt x="29" y="97"/>
                    <a:pt x="29" y="97"/>
                    <a:pt x="29" y="97"/>
                  </a:cubicBezTo>
                  <a:cubicBezTo>
                    <a:pt x="41" y="113"/>
                    <a:pt x="41" y="113"/>
                    <a:pt x="41" y="113"/>
                  </a:cubicBezTo>
                  <a:cubicBezTo>
                    <a:pt x="59" y="107"/>
                    <a:pt x="59" y="107"/>
                    <a:pt x="59" y="107"/>
                  </a:cubicBezTo>
                  <a:cubicBezTo>
                    <a:pt x="77" y="113"/>
                    <a:pt x="77" y="113"/>
                    <a:pt x="77" y="113"/>
                  </a:cubicBezTo>
                  <a:cubicBezTo>
                    <a:pt x="88" y="97"/>
                    <a:pt x="88" y="97"/>
                    <a:pt x="88" y="97"/>
                  </a:cubicBezTo>
                  <a:cubicBezTo>
                    <a:pt x="107" y="91"/>
                    <a:pt x="107" y="91"/>
                    <a:pt x="107" y="91"/>
                  </a:cubicBezTo>
                  <a:cubicBezTo>
                    <a:pt x="107" y="72"/>
                    <a:pt x="107" y="72"/>
                    <a:pt x="107" y="72"/>
                  </a:cubicBezTo>
                  <a:cubicBezTo>
                    <a:pt x="118" y="57"/>
                    <a:pt x="118" y="57"/>
                    <a:pt x="118" y="57"/>
                  </a:cubicBezTo>
                  <a:lnTo>
                    <a:pt x="107" y="41"/>
                  </a:lnTo>
                  <a:close/>
                  <a:moveTo>
                    <a:pt x="59" y="96"/>
                  </a:moveTo>
                  <a:cubicBezTo>
                    <a:pt x="37" y="96"/>
                    <a:pt x="19" y="78"/>
                    <a:pt x="19" y="56"/>
                  </a:cubicBezTo>
                  <a:cubicBezTo>
                    <a:pt x="19" y="34"/>
                    <a:pt x="37" y="16"/>
                    <a:pt x="59" y="16"/>
                  </a:cubicBezTo>
                  <a:cubicBezTo>
                    <a:pt x="81" y="16"/>
                    <a:pt x="99" y="34"/>
                    <a:pt x="99" y="56"/>
                  </a:cubicBezTo>
                  <a:cubicBezTo>
                    <a:pt x="99" y="78"/>
                    <a:pt x="81" y="96"/>
                    <a:pt x="59"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2312" name="Oval 100"/>
            <p:cNvSpPr>
              <a:spLocks noChangeArrowheads="1"/>
            </p:cNvSpPr>
            <p:nvPr/>
          </p:nvSpPr>
          <p:spPr bwMode="auto">
            <a:xfrm>
              <a:off x="1046" y="1281"/>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sp>
        <p:nvSpPr>
          <p:cNvPr id="59496" name="Freeform 104"/>
          <p:cNvSpPr/>
          <p:nvPr/>
        </p:nvSpPr>
        <p:spPr bwMode="auto">
          <a:xfrm>
            <a:off x="2101852" y="4782610"/>
            <a:ext cx="425449" cy="372533"/>
          </a:xfrm>
          <a:custGeom>
            <a:avLst/>
            <a:gdLst>
              <a:gd name="T0" fmla="*/ 159544 w 112"/>
              <a:gd name="T1" fmla="*/ 279400 h 98"/>
              <a:gd name="T2" fmla="*/ 34188 w 112"/>
              <a:gd name="T3" fmla="*/ 153955 h 98"/>
              <a:gd name="T4" fmla="*/ 0 w 112"/>
              <a:gd name="T5" fmla="*/ 85531 h 98"/>
              <a:gd name="T6" fmla="*/ 85470 w 112"/>
              <a:gd name="T7" fmla="*/ 0 h 98"/>
              <a:gd name="T8" fmla="*/ 159544 w 112"/>
              <a:gd name="T9" fmla="*/ 42765 h 98"/>
              <a:gd name="T10" fmla="*/ 233617 w 112"/>
              <a:gd name="T11" fmla="*/ 0 h 98"/>
              <a:gd name="T12" fmla="*/ 319087 w 112"/>
              <a:gd name="T13" fmla="*/ 85531 h 98"/>
              <a:gd name="T14" fmla="*/ 290597 w 112"/>
              <a:gd name="T15" fmla="*/ 148253 h 98"/>
              <a:gd name="T16" fmla="*/ 159544 w 112"/>
              <a:gd name="T17" fmla="*/ 279400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 h="98">
                <a:moveTo>
                  <a:pt x="56" y="98"/>
                </a:moveTo>
                <a:cubicBezTo>
                  <a:pt x="12" y="54"/>
                  <a:pt x="12" y="54"/>
                  <a:pt x="12" y="54"/>
                </a:cubicBezTo>
                <a:cubicBezTo>
                  <a:pt x="4" y="47"/>
                  <a:pt x="0" y="39"/>
                  <a:pt x="0" y="30"/>
                </a:cubicBezTo>
                <a:cubicBezTo>
                  <a:pt x="0" y="13"/>
                  <a:pt x="13" y="0"/>
                  <a:pt x="30" y="0"/>
                </a:cubicBezTo>
                <a:cubicBezTo>
                  <a:pt x="41" y="0"/>
                  <a:pt x="51" y="6"/>
                  <a:pt x="56" y="15"/>
                </a:cubicBezTo>
                <a:cubicBezTo>
                  <a:pt x="61" y="6"/>
                  <a:pt x="71" y="0"/>
                  <a:pt x="82" y="0"/>
                </a:cubicBezTo>
                <a:cubicBezTo>
                  <a:pt x="99" y="0"/>
                  <a:pt x="112" y="13"/>
                  <a:pt x="112" y="30"/>
                </a:cubicBezTo>
                <a:cubicBezTo>
                  <a:pt x="112" y="38"/>
                  <a:pt x="109" y="46"/>
                  <a:pt x="102" y="52"/>
                </a:cubicBezTo>
                <a:lnTo>
                  <a:pt x="56" y="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59508" name="Line 116"/>
          <p:cNvSpPr>
            <a:spLocks noChangeShapeType="1"/>
          </p:cNvSpPr>
          <p:nvPr/>
        </p:nvSpPr>
        <p:spPr bwMode="auto">
          <a:xfrm>
            <a:off x="404283" y="2247901"/>
            <a:ext cx="2192867" cy="0"/>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9509" name="Line 117"/>
          <p:cNvSpPr>
            <a:spLocks noChangeShapeType="1"/>
          </p:cNvSpPr>
          <p:nvPr/>
        </p:nvSpPr>
        <p:spPr bwMode="auto">
          <a:xfrm>
            <a:off x="2099734" y="5275792"/>
            <a:ext cx="2241551" cy="0"/>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9516" name="Text Box 124"/>
          <p:cNvSpPr txBox="1">
            <a:spLocks noChangeArrowheads="1"/>
          </p:cNvSpPr>
          <p:nvPr/>
        </p:nvSpPr>
        <p:spPr bwMode="auto">
          <a:xfrm>
            <a:off x="3158067" y="4636559"/>
            <a:ext cx="1220206" cy="66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3735" b="1" dirty="0">
                <a:solidFill>
                  <a:schemeClr val="bg1"/>
                </a:solidFill>
                <a:latin typeface="微软雅黑" panose="020B0503020204020204" pitchFamily="34" charset="-122"/>
                <a:ea typeface="微软雅黑" panose="020B0503020204020204" pitchFamily="34" charset="-122"/>
              </a:rPr>
              <a:t>40%</a:t>
            </a:r>
            <a:endParaRPr lang="en-US" altLang="zh-CN" sz="3735" b="1" dirty="0">
              <a:solidFill>
                <a:schemeClr val="bg1"/>
              </a:solidFill>
              <a:latin typeface="微软雅黑" panose="020B0503020204020204" pitchFamily="34" charset="-122"/>
              <a:ea typeface="微软雅黑" panose="020B0503020204020204" pitchFamily="34" charset="-122"/>
            </a:endParaRPr>
          </a:p>
        </p:txBody>
      </p:sp>
      <p:sp>
        <p:nvSpPr>
          <p:cNvPr id="59520" name="Rectangle 128"/>
          <p:cNvSpPr>
            <a:spLocks noChangeArrowheads="1"/>
          </p:cNvSpPr>
          <p:nvPr/>
        </p:nvSpPr>
        <p:spPr bwMode="auto">
          <a:xfrm>
            <a:off x="391584" y="1549303"/>
            <a:ext cx="26276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285750" indent="-285750" eaLnBrk="1" hangingPunct="1">
              <a:buClrTx/>
              <a:buFont typeface="Wingdings" panose="05000000000000000000" pitchFamily="2" charset="2"/>
              <a:buChar char="u"/>
            </a:pPr>
            <a:r>
              <a:rPr lang="zh-CN" altLang="en-US" sz="1400" b="1" dirty="0">
                <a:solidFill>
                  <a:srgbClr val="FF0000"/>
                </a:solidFill>
                <a:ea typeface="微软雅黑" panose="020B0503020204020204" pitchFamily="34" charset="-122"/>
              </a:rPr>
              <a:t>警惕这些邮箱异常的信号！</a:t>
            </a:r>
            <a:endParaRPr lang="zh-CN" altLang="en-US" sz="1400" b="1" dirty="0">
              <a:solidFill>
                <a:srgbClr val="FF0000"/>
              </a:solidFill>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14400" y="2147360"/>
            <a:ext cx="2762250" cy="3448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文本框 2"/>
          <p:cNvSpPr txBox="1"/>
          <p:nvPr/>
        </p:nvSpPr>
        <p:spPr>
          <a:xfrm>
            <a:off x="844551" y="5915026"/>
            <a:ext cx="3173941" cy="646331"/>
          </a:xfrm>
          <a:prstGeom prst="rect">
            <a:avLst/>
          </a:prstGeom>
          <a:noFill/>
        </p:spPr>
        <p:txBody>
          <a:bodyPr wrap="square" rtlCol="0">
            <a:spAutoFit/>
          </a:bodyPr>
          <a:lstStyle/>
          <a:p>
            <a:pPr marL="285750" indent="-285750">
              <a:buFont typeface="Wingdings" panose="05000000000000000000" pitchFamily="2" charset="2"/>
              <a:buChar char="u"/>
            </a:pPr>
            <a:r>
              <a:rPr lang="en-US" altLang="zh-CN" sz="1200" b="1" dirty="0">
                <a:latin typeface="微软雅黑" panose="020B0503020204020204" pitchFamily="34" charset="-122"/>
                <a:ea typeface="微软雅黑" panose="020B0503020204020204" pitchFamily="34" charset="-122"/>
              </a:rPr>
              <a:t>WebMail</a:t>
            </a:r>
            <a:r>
              <a:rPr lang="zh-CN" altLang="en-US" sz="1200" b="1" dirty="0">
                <a:latin typeface="微软雅黑" panose="020B0503020204020204" pitchFamily="34" charset="-122"/>
                <a:ea typeface="微软雅黑" panose="020B0503020204020204" pitchFamily="34" charset="-122"/>
              </a:rPr>
              <a:t>邮箱首页</a:t>
            </a:r>
            <a:endParaRPr lang="en-US" altLang="zh-CN" sz="1200" b="1" dirty="0">
              <a:latin typeface="微软雅黑" panose="020B0503020204020204" pitchFamily="34" charset="-122"/>
              <a:ea typeface="微软雅黑" panose="020B0503020204020204" pitchFamily="34" charset="-122"/>
            </a:endParaRPr>
          </a:p>
          <a:p>
            <a:endParaRPr lang="en-US" altLang="zh-CN" sz="1200" b="1"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上一次登录地址与本人登录地址不符</a:t>
            </a:r>
            <a:endParaRPr lang="en-US" altLang="zh-CN" sz="12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5964504" y="5807303"/>
            <a:ext cx="4530192" cy="861774"/>
          </a:xfrm>
          <a:prstGeom prst="rect">
            <a:avLst/>
          </a:prstGeom>
          <a:noFill/>
        </p:spPr>
        <p:txBody>
          <a:bodyPr wrap="square" rtlCol="0">
            <a:spAutoFit/>
          </a:bodyPr>
          <a:lstStyle/>
          <a:p>
            <a:pPr marL="285750" indent="-285750">
              <a:buFont typeface="Wingdings" panose="05000000000000000000" pitchFamily="2" charset="2"/>
              <a:buChar char="u"/>
            </a:pPr>
            <a:r>
              <a:rPr lang="en-US" altLang="zh-CN" sz="1200" b="1" dirty="0">
                <a:latin typeface="微软雅黑" panose="020B0503020204020204" pitchFamily="34" charset="-122"/>
                <a:ea typeface="微软雅黑" panose="020B0503020204020204" pitchFamily="34" charset="-122"/>
              </a:rPr>
              <a:t>WebMail-</a:t>
            </a:r>
            <a:r>
              <a:rPr lang="zh-CN" altLang="en-US" sz="1200" b="1" dirty="0">
                <a:latin typeface="微软雅黑" panose="020B0503020204020204" pitchFamily="34" charset="-122"/>
                <a:ea typeface="微软雅黑" panose="020B0503020204020204" pitchFamily="34" charset="-122"/>
              </a:rPr>
              <a:t>自助查询</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登录查询</a:t>
            </a:r>
            <a:endParaRPr lang="en-US" altLang="zh-CN" sz="1200" b="1" dirty="0">
              <a:latin typeface="微软雅黑" panose="020B0503020204020204" pitchFamily="34" charset="-122"/>
              <a:ea typeface="微软雅黑" panose="020B0503020204020204" pitchFamily="34" charset="-122"/>
            </a:endParaRPr>
          </a:p>
          <a:p>
            <a:endParaRPr lang="en-US" altLang="zh-CN" sz="1200"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有被“标红”、“被锁定”、或“二次”验证失败的记录</a:t>
            </a:r>
            <a:endParaRPr lang="en-US" altLang="zh-CN" sz="1200"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底部有出现红底文字提醒</a:t>
            </a:r>
            <a:endParaRPr lang="en-US" altLang="zh-CN" sz="1200" dirty="0">
              <a:latin typeface="微软雅黑" panose="020B0503020204020204" pitchFamily="34" charset="-122"/>
              <a:ea typeface="微软雅黑" panose="020B0503020204020204" pitchFamily="34" charset="-122"/>
            </a:endParaRPr>
          </a:p>
        </p:txBody>
      </p:sp>
      <p:sp>
        <p:nvSpPr>
          <p:cNvPr id="13" name="对话气泡: 圆角矩形 12"/>
          <p:cNvSpPr/>
          <p:nvPr/>
        </p:nvSpPr>
        <p:spPr>
          <a:xfrm rot="1129006">
            <a:off x="7941791" y="1846215"/>
            <a:ext cx="1762125" cy="803372"/>
          </a:xfrm>
          <a:prstGeom prst="wedgeRoundRectCallout">
            <a:avLst>
              <a:gd name="adj1" fmla="val 15924"/>
              <a:gd name="adj2" fmla="val 183434"/>
              <a:gd name="adj3" fmla="val 16667"/>
            </a:avLst>
          </a:prstGeom>
          <a:solidFill>
            <a:schemeClr val="accent1">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a:solidFill>
                  <a:sysClr val="windowText" lastClr="000000"/>
                </a:solidFill>
                <a:latin typeface="微软雅黑" panose="020B0503020204020204" pitchFamily="34" charset="-122"/>
                <a:ea typeface="微软雅黑" panose="020B0503020204020204" pitchFamily="34" charset="-122"/>
              </a:rPr>
              <a:t>系统机制检测某个时间段内，同一</a:t>
            </a:r>
            <a:r>
              <a:rPr lang="en-US" altLang="zh-CN" sz="1100" dirty="0">
                <a:solidFill>
                  <a:sysClr val="windowText" lastClr="000000"/>
                </a:solidFill>
                <a:latin typeface="微软雅黑" panose="020B0503020204020204" pitchFamily="34" charset="-122"/>
                <a:ea typeface="微软雅黑" panose="020B0503020204020204" pitchFamily="34" charset="-122"/>
              </a:rPr>
              <a:t>IP</a:t>
            </a:r>
            <a:r>
              <a:rPr lang="zh-CN" altLang="en-US" sz="1100" dirty="0">
                <a:solidFill>
                  <a:sysClr val="windowText" lastClr="000000"/>
                </a:solidFill>
                <a:latin typeface="微软雅黑" panose="020B0503020204020204" pitchFamily="34" charset="-122"/>
                <a:ea typeface="微软雅黑" panose="020B0503020204020204" pitchFamily="34" charset="-122"/>
              </a:rPr>
              <a:t>下密码输入错误次数达到限制，将被锁定</a:t>
            </a:r>
            <a:endParaRPr lang="zh-CN" altLang="en-US" sz="1100" dirty="0">
              <a:solidFill>
                <a:sysClr val="windowText" lastClr="000000"/>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4307416" y="4402547"/>
            <a:ext cx="6970184" cy="733425"/>
          </a:xfrm>
          <a:prstGeom prst="rect">
            <a:avLst/>
          </a:prstGeom>
          <a:ln>
            <a:noFill/>
          </a:ln>
          <a:effectLst/>
        </p:spPr>
      </p:pic>
      <p:sp>
        <p:nvSpPr>
          <p:cNvPr id="17" name="对话气泡: 椭圆形 16"/>
          <p:cNvSpPr/>
          <p:nvPr/>
        </p:nvSpPr>
        <p:spPr>
          <a:xfrm rot="19808219">
            <a:off x="6075118" y="1460907"/>
            <a:ext cx="1182902" cy="1034993"/>
          </a:xfrm>
          <a:prstGeom prst="wedgeEllipseCallout">
            <a:avLst>
              <a:gd name="adj1" fmla="val -11678"/>
              <a:gd name="adj2" fmla="val 170556"/>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文字标红：登录的</a:t>
            </a:r>
            <a:r>
              <a:rPr lang="en-US" altLang="zh-CN" sz="1100" dirty="0">
                <a:latin typeface="微软雅黑" panose="020B0503020204020204" pitchFamily="34" charset="-122"/>
                <a:ea typeface="微软雅黑" panose="020B0503020204020204" pitchFamily="34" charset="-122"/>
              </a:rPr>
              <a:t>IP</a:t>
            </a:r>
            <a:r>
              <a:rPr lang="zh-CN" altLang="en-US" sz="1100" dirty="0">
                <a:latin typeface="微软雅黑" panose="020B0503020204020204" pitchFamily="34" charset="-122"/>
                <a:ea typeface="微软雅黑" panose="020B0503020204020204" pitchFamily="34" charset="-122"/>
              </a:rPr>
              <a:t>所在地与前两次不同</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p:nvPr/>
        </p:nvGrpSpPr>
        <p:grpSpPr bwMode="auto">
          <a:xfrm>
            <a:off x="222251" y="551392"/>
            <a:ext cx="4146549" cy="626533"/>
            <a:chOff x="105" y="304"/>
            <a:chExt cx="1511" cy="262"/>
          </a:xfrm>
        </p:grpSpPr>
        <p:sp>
          <p:nvSpPr>
            <p:cNvPr id="9249"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9250"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7349" name="Text Box 5"/>
          <p:cNvSpPr txBox="1">
            <a:spLocks noChangeArrowheads="1"/>
          </p:cNvSpPr>
          <p:nvPr/>
        </p:nvSpPr>
        <p:spPr bwMode="auto">
          <a:xfrm>
            <a:off x="239184" y="644525"/>
            <a:ext cx="1007007"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2135" dirty="0">
                <a:solidFill>
                  <a:schemeClr val="bg1"/>
                </a:solidFill>
                <a:ea typeface="微软雅黑" panose="020B0503020204020204" pitchFamily="34" charset="-122"/>
              </a:rPr>
              <a:t>目录：</a:t>
            </a:r>
            <a:endParaRPr lang="zh-CN" altLang="en-US" sz="2135" dirty="0">
              <a:solidFill>
                <a:schemeClr val="bg1"/>
              </a:solidFill>
              <a:ea typeface="微软雅黑" panose="020B0503020204020204" pitchFamily="34" charset="-122"/>
            </a:endParaRPr>
          </a:p>
        </p:txBody>
      </p:sp>
      <p:sp>
        <p:nvSpPr>
          <p:cNvPr id="57350" name="Oval 6"/>
          <p:cNvSpPr>
            <a:spLocks noChangeArrowheads="1"/>
          </p:cNvSpPr>
          <p:nvPr/>
        </p:nvSpPr>
        <p:spPr bwMode="auto">
          <a:xfrm>
            <a:off x="5111752" y="5828243"/>
            <a:ext cx="2112433" cy="143933"/>
          </a:xfrm>
          <a:prstGeom prst="ellipse">
            <a:avLst/>
          </a:prstGeom>
          <a:gradFill rotWithShape="1">
            <a:gsLst>
              <a:gs pos="0">
                <a:srgbClr val="000000">
                  <a:alpha val="20000"/>
                </a:srgbClr>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nvGrpSpPr>
          <p:cNvPr id="57375" name="Group 31"/>
          <p:cNvGrpSpPr/>
          <p:nvPr/>
        </p:nvGrpSpPr>
        <p:grpSpPr bwMode="auto">
          <a:xfrm>
            <a:off x="5223933" y="1815044"/>
            <a:ext cx="1746251" cy="1746249"/>
            <a:chOff x="2468" y="965"/>
            <a:chExt cx="825" cy="825"/>
          </a:xfrm>
        </p:grpSpPr>
        <p:sp>
          <p:nvSpPr>
            <p:cNvPr id="9247" name="Freeform 13"/>
            <p:cNvSpPr/>
            <p:nvPr/>
          </p:nvSpPr>
          <p:spPr bwMode="auto">
            <a:xfrm>
              <a:off x="2477" y="984"/>
              <a:ext cx="805" cy="804"/>
            </a:xfrm>
            <a:custGeom>
              <a:avLst/>
              <a:gdLst>
                <a:gd name="T0" fmla="*/ 108 w 401"/>
                <a:gd name="T1" fmla="*/ 245 h 401"/>
                <a:gd name="T2" fmla="*/ 139 w 401"/>
                <a:gd name="T3" fmla="*/ 265 h 401"/>
                <a:gd name="T4" fmla="*/ 0 w 401"/>
                <a:gd name="T5" fmla="*/ 401 h 401"/>
                <a:gd name="T6" fmla="*/ 149 w 401"/>
                <a:gd name="T7" fmla="*/ 551 h 401"/>
                <a:gd name="T8" fmla="*/ 177 w 401"/>
                <a:gd name="T9" fmla="*/ 499 h 401"/>
                <a:gd name="T10" fmla="*/ 313 w 401"/>
                <a:gd name="T11" fmla="*/ 499 h 401"/>
                <a:gd name="T12" fmla="*/ 313 w 401"/>
                <a:gd name="T13" fmla="*/ 636 h 401"/>
                <a:gd name="T14" fmla="*/ 261 w 401"/>
                <a:gd name="T15" fmla="*/ 662 h 401"/>
                <a:gd name="T16" fmla="*/ 404 w 401"/>
                <a:gd name="T17" fmla="*/ 804 h 401"/>
                <a:gd name="T18" fmla="*/ 540 w 401"/>
                <a:gd name="T19" fmla="*/ 666 h 401"/>
                <a:gd name="T20" fmla="*/ 560 w 401"/>
                <a:gd name="T21" fmla="*/ 696 h 401"/>
                <a:gd name="T22" fmla="*/ 697 w 401"/>
                <a:gd name="T23" fmla="*/ 696 h 401"/>
                <a:gd name="T24" fmla="*/ 697 w 401"/>
                <a:gd name="T25" fmla="*/ 559 h 401"/>
                <a:gd name="T26" fmla="*/ 666 w 401"/>
                <a:gd name="T27" fmla="*/ 539 h 401"/>
                <a:gd name="T28" fmla="*/ 805 w 401"/>
                <a:gd name="T29" fmla="*/ 401 h 401"/>
                <a:gd name="T30" fmla="*/ 668 w 401"/>
                <a:gd name="T31" fmla="*/ 265 h 401"/>
                <a:gd name="T32" fmla="*/ 642 w 401"/>
                <a:gd name="T33" fmla="*/ 305 h 401"/>
                <a:gd name="T34" fmla="*/ 506 w 401"/>
                <a:gd name="T35" fmla="*/ 305 h 401"/>
                <a:gd name="T36" fmla="*/ 506 w 401"/>
                <a:gd name="T37" fmla="*/ 168 h 401"/>
                <a:gd name="T38" fmla="*/ 548 w 401"/>
                <a:gd name="T39" fmla="*/ 144 h 401"/>
                <a:gd name="T40" fmla="*/ 404 w 401"/>
                <a:gd name="T41" fmla="*/ 0 h 401"/>
                <a:gd name="T42" fmla="*/ 265 w 401"/>
                <a:gd name="T43" fmla="*/ 136 h 401"/>
                <a:gd name="T44" fmla="*/ 245 w 401"/>
                <a:gd name="T45" fmla="*/ 108 h 401"/>
                <a:gd name="T46" fmla="*/ 108 w 401"/>
                <a:gd name="T47" fmla="*/ 108 h 401"/>
                <a:gd name="T48" fmla="*/ 108 w 401"/>
                <a:gd name="T49" fmla="*/ 245 h 4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1" h="401">
                  <a:moveTo>
                    <a:pt x="54" y="122"/>
                  </a:moveTo>
                  <a:cubicBezTo>
                    <a:pt x="58" y="126"/>
                    <a:pt x="63" y="129"/>
                    <a:pt x="69" y="132"/>
                  </a:cubicBezTo>
                  <a:cubicBezTo>
                    <a:pt x="0" y="200"/>
                    <a:pt x="0" y="200"/>
                    <a:pt x="0" y="200"/>
                  </a:cubicBezTo>
                  <a:cubicBezTo>
                    <a:pt x="74" y="275"/>
                    <a:pt x="74" y="275"/>
                    <a:pt x="74" y="275"/>
                  </a:cubicBezTo>
                  <a:cubicBezTo>
                    <a:pt x="76" y="265"/>
                    <a:pt x="81" y="256"/>
                    <a:pt x="88" y="249"/>
                  </a:cubicBezTo>
                  <a:cubicBezTo>
                    <a:pt x="107" y="230"/>
                    <a:pt x="137" y="230"/>
                    <a:pt x="156" y="249"/>
                  </a:cubicBezTo>
                  <a:cubicBezTo>
                    <a:pt x="175" y="267"/>
                    <a:pt x="175" y="298"/>
                    <a:pt x="156" y="317"/>
                  </a:cubicBezTo>
                  <a:cubicBezTo>
                    <a:pt x="149" y="324"/>
                    <a:pt x="139" y="328"/>
                    <a:pt x="130" y="330"/>
                  </a:cubicBezTo>
                  <a:cubicBezTo>
                    <a:pt x="201" y="401"/>
                    <a:pt x="201" y="401"/>
                    <a:pt x="201" y="401"/>
                  </a:cubicBezTo>
                  <a:cubicBezTo>
                    <a:pt x="269" y="332"/>
                    <a:pt x="269" y="332"/>
                    <a:pt x="269" y="332"/>
                  </a:cubicBezTo>
                  <a:cubicBezTo>
                    <a:pt x="272" y="337"/>
                    <a:pt x="275" y="343"/>
                    <a:pt x="279" y="347"/>
                  </a:cubicBezTo>
                  <a:cubicBezTo>
                    <a:pt x="298" y="366"/>
                    <a:pt x="329" y="366"/>
                    <a:pt x="347" y="347"/>
                  </a:cubicBezTo>
                  <a:cubicBezTo>
                    <a:pt x="366" y="328"/>
                    <a:pt x="366" y="298"/>
                    <a:pt x="347" y="279"/>
                  </a:cubicBezTo>
                  <a:cubicBezTo>
                    <a:pt x="343" y="275"/>
                    <a:pt x="338" y="271"/>
                    <a:pt x="332" y="269"/>
                  </a:cubicBezTo>
                  <a:cubicBezTo>
                    <a:pt x="401" y="200"/>
                    <a:pt x="401" y="200"/>
                    <a:pt x="401" y="200"/>
                  </a:cubicBezTo>
                  <a:cubicBezTo>
                    <a:pt x="333" y="132"/>
                    <a:pt x="333" y="132"/>
                    <a:pt x="333" y="132"/>
                  </a:cubicBezTo>
                  <a:cubicBezTo>
                    <a:pt x="330" y="139"/>
                    <a:pt x="326" y="146"/>
                    <a:pt x="320" y="152"/>
                  </a:cubicBezTo>
                  <a:cubicBezTo>
                    <a:pt x="302" y="171"/>
                    <a:pt x="271" y="171"/>
                    <a:pt x="252" y="152"/>
                  </a:cubicBezTo>
                  <a:cubicBezTo>
                    <a:pt x="234" y="133"/>
                    <a:pt x="234" y="103"/>
                    <a:pt x="252" y="84"/>
                  </a:cubicBezTo>
                  <a:cubicBezTo>
                    <a:pt x="258" y="78"/>
                    <a:pt x="265" y="74"/>
                    <a:pt x="273" y="72"/>
                  </a:cubicBezTo>
                  <a:cubicBezTo>
                    <a:pt x="201" y="0"/>
                    <a:pt x="201" y="0"/>
                    <a:pt x="201" y="0"/>
                  </a:cubicBezTo>
                  <a:cubicBezTo>
                    <a:pt x="132" y="68"/>
                    <a:pt x="132" y="68"/>
                    <a:pt x="132" y="68"/>
                  </a:cubicBezTo>
                  <a:cubicBezTo>
                    <a:pt x="130" y="63"/>
                    <a:pt x="126" y="58"/>
                    <a:pt x="122" y="54"/>
                  </a:cubicBezTo>
                  <a:cubicBezTo>
                    <a:pt x="103" y="35"/>
                    <a:pt x="73" y="35"/>
                    <a:pt x="54" y="54"/>
                  </a:cubicBezTo>
                  <a:cubicBezTo>
                    <a:pt x="35" y="72"/>
                    <a:pt x="35" y="103"/>
                    <a:pt x="54" y="122"/>
                  </a:cubicBez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n w="0"/>
                <a:effectLst>
                  <a:outerShdw blurRad="38100" dist="19050" dir="2700000" algn="tl" rotWithShape="0">
                    <a:schemeClr val="dk1">
                      <a:alpha val="40000"/>
                    </a:schemeClr>
                  </a:outerShdw>
                </a:effectLst>
              </a:endParaRPr>
            </a:p>
          </p:txBody>
        </p:sp>
        <p:sp>
          <p:nvSpPr>
            <p:cNvPr id="9248" name="Freeform 14"/>
            <p:cNvSpPr>
              <a:spLocks noEditPoints="1"/>
            </p:cNvSpPr>
            <p:nvPr/>
          </p:nvSpPr>
          <p:spPr bwMode="auto">
            <a:xfrm>
              <a:off x="2468" y="965"/>
              <a:ext cx="825" cy="825"/>
            </a:xfrm>
            <a:custGeom>
              <a:avLst/>
              <a:gdLst>
                <a:gd name="T0" fmla="*/ 255 w 411"/>
                <a:gd name="T1" fmla="*/ 668 h 411"/>
                <a:gd name="T2" fmla="*/ 317 w 411"/>
                <a:gd name="T3" fmla="*/ 640 h 411"/>
                <a:gd name="T4" fmla="*/ 255 w 411"/>
                <a:gd name="T5" fmla="*/ 488 h 411"/>
                <a:gd name="T6" fmla="*/ 167 w 411"/>
                <a:gd name="T7" fmla="*/ 562 h 411"/>
                <a:gd name="T8" fmla="*/ 0 w 411"/>
                <a:gd name="T9" fmla="*/ 411 h 411"/>
                <a:gd name="T10" fmla="*/ 112 w 411"/>
                <a:gd name="T11" fmla="*/ 259 h 411"/>
                <a:gd name="T12" fmla="*/ 112 w 411"/>
                <a:gd name="T13" fmla="*/ 112 h 411"/>
                <a:gd name="T14" fmla="*/ 259 w 411"/>
                <a:gd name="T15" fmla="*/ 112 h 411"/>
                <a:gd name="T16" fmla="*/ 414 w 411"/>
                <a:gd name="T17" fmla="*/ 0 h 411"/>
                <a:gd name="T18" fmla="*/ 560 w 411"/>
                <a:gd name="T19" fmla="*/ 161 h 411"/>
                <a:gd name="T20" fmla="*/ 522 w 411"/>
                <a:gd name="T21" fmla="*/ 309 h 411"/>
                <a:gd name="T22" fmla="*/ 648 w 411"/>
                <a:gd name="T23" fmla="*/ 309 h 411"/>
                <a:gd name="T24" fmla="*/ 674 w 411"/>
                <a:gd name="T25" fmla="*/ 261 h 411"/>
                <a:gd name="T26" fmla="*/ 689 w 411"/>
                <a:gd name="T27" fmla="*/ 548 h 411"/>
                <a:gd name="T28" fmla="*/ 743 w 411"/>
                <a:gd name="T29" fmla="*/ 638 h 411"/>
                <a:gd name="T30" fmla="*/ 638 w 411"/>
                <a:gd name="T31" fmla="*/ 743 h 411"/>
                <a:gd name="T32" fmla="*/ 548 w 411"/>
                <a:gd name="T33" fmla="*/ 689 h 411"/>
                <a:gd name="T34" fmla="*/ 285 w 411"/>
                <a:gd name="T35" fmla="*/ 676 h 411"/>
                <a:gd name="T36" fmla="*/ 552 w 411"/>
                <a:gd name="T37" fmla="*/ 664 h 411"/>
                <a:gd name="T38" fmla="*/ 576 w 411"/>
                <a:gd name="T39" fmla="*/ 701 h 411"/>
                <a:gd name="T40" fmla="*/ 703 w 411"/>
                <a:gd name="T41" fmla="*/ 701 h 411"/>
                <a:gd name="T42" fmla="*/ 703 w 411"/>
                <a:gd name="T43" fmla="*/ 576 h 411"/>
                <a:gd name="T44" fmla="*/ 664 w 411"/>
                <a:gd name="T45" fmla="*/ 552 h 411"/>
                <a:gd name="T46" fmla="*/ 680 w 411"/>
                <a:gd name="T47" fmla="*/ 287 h 411"/>
                <a:gd name="T48" fmla="*/ 586 w 411"/>
                <a:gd name="T49" fmla="*/ 351 h 411"/>
                <a:gd name="T50" fmla="*/ 512 w 411"/>
                <a:gd name="T51" fmla="*/ 173 h 411"/>
                <a:gd name="T52" fmla="*/ 414 w 411"/>
                <a:gd name="T53" fmla="*/ 20 h 411"/>
                <a:gd name="T54" fmla="*/ 269 w 411"/>
                <a:gd name="T55" fmla="*/ 151 h 411"/>
                <a:gd name="T56" fmla="*/ 187 w 411"/>
                <a:gd name="T57" fmla="*/ 96 h 411"/>
                <a:gd name="T58" fmla="*/ 96 w 411"/>
                <a:gd name="T59" fmla="*/ 187 h 411"/>
                <a:gd name="T60" fmla="*/ 151 w 411"/>
                <a:gd name="T61" fmla="*/ 267 h 411"/>
                <a:gd name="T62" fmla="*/ 20 w 411"/>
                <a:gd name="T63" fmla="*/ 411 h 411"/>
                <a:gd name="T64" fmla="*/ 181 w 411"/>
                <a:gd name="T65" fmla="*/ 504 h 411"/>
                <a:gd name="T66" fmla="*/ 327 w 411"/>
                <a:gd name="T67" fmla="*/ 504 h 411"/>
                <a:gd name="T68" fmla="*/ 285 w 411"/>
                <a:gd name="T69" fmla="*/ 676 h 4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1" h="411">
                  <a:moveTo>
                    <a:pt x="206" y="411"/>
                  </a:moveTo>
                  <a:cubicBezTo>
                    <a:pt x="127" y="333"/>
                    <a:pt x="127" y="333"/>
                    <a:pt x="127" y="333"/>
                  </a:cubicBezTo>
                  <a:cubicBezTo>
                    <a:pt x="134" y="331"/>
                    <a:pt x="134" y="331"/>
                    <a:pt x="134" y="331"/>
                  </a:cubicBezTo>
                  <a:cubicBezTo>
                    <a:pt x="143" y="330"/>
                    <a:pt x="152" y="326"/>
                    <a:pt x="158" y="319"/>
                  </a:cubicBezTo>
                  <a:cubicBezTo>
                    <a:pt x="176" y="302"/>
                    <a:pt x="176" y="273"/>
                    <a:pt x="158" y="256"/>
                  </a:cubicBezTo>
                  <a:cubicBezTo>
                    <a:pt x="150" y="248"/>
                    <a:pt x="139" y="243"/>
                    <a:pt x="127" y="243"/>
                  </a:cubicBezTo>
                  <a:cubicBezTo>
                    <a:pt x="115" y="243"/>
                    <a:pt x="104" y="248"/>
                    <a:pt x="95" y="256"/>
                  </a:cubicBezTo>
                  <a:cubicBezTo>
                    <a:pt x="89" y="263"/>
                    <a:pt x="85" y="271"/>
                    <a:pt x="83" y="280"/>
                  </a:cubicBezTo>
                  <a:cubicBezTo>
                    <a:pt x="82" y="287"/>
                    <a:pt x="82" y="287"/>
                    <a:pt x="82" y="287"/>
                  </a:cubicBezTo>
                  <a:cubicBezTo>
                    <a:pt x="0" y="205"/>
                    <a:pt x="0" y="205"/>
                    <a:pt x="0" y="205"/>
                  </a:cubicBezTo>
                  <a:cubicBezTo>
                    <a:pt x="68" y="138"/>
                    <a:pt x="68" y="138"/>
                    <a:pt x="68" y="138"/>
                  </a:cubicBezTo>
                  <a:cubicBezTo>
                    <a:pt x="64" y="135"/>
                    <a:pt x="60" y="132"/>
                    <a:pt x="56" y="129"/>
                  </a:cubicBezTo>
                  <a:cubicBezTo>
                    <a:pt x="47" y="119"/>
                    <a:pt x="41" y="106"/>
                    <a:pt x="41" y="93"/>
                  </a:cubicBezTo>
                  <a:cubicBezTo>
                    <a:pt x="41" y="79"/>
                    <a:pt x="47" y="66"/>
                    <a:pt x="56" y="56"/>
                  </a:cubicBezTo>
                  <a:cubicBezTo>
                    <a:pt x="66" y="46"/>
                    <a:pt x="79" y="41"/>
                    <a:pt x="93" y="41"/>
                  </a:cubicBezTo>
                  <a:cubicBezTo>
                    <a:pt x="107" y="41"/>
                    <a:pt x="120" y="46"/>
                    <a:pt x="129" y="56"/>
                  </a:cubicBezTo>
                  <a:cubicBezTo>
                    <a:pt x="133" y="59"/>
                    <a:pt x="136" y="63"/>
                    <a:pt x="138" y="67"/>
                  </a:cubicBezTo>
                  <a:cubicBezTo>
                    <a:pt x="206" y="0"/>
                    <a:pt x="206" y="0"/>
                    <a:pt x="206" y="0"/>
                  </a:cubicBezTo>
                  <a:cubicBezTo>
                    <a:pt x="284" y="79"/>
                    <a:pt x="284" y="79"/>
                    <a:pt x="284" y="79"/>
                  </a:cubicBezTo>
                  <a:cubicBezTo>
                    <a:pt x="279" y="80"/>
                    <a:pt x="279" y="80"/>
                    <a:pt x="279" y="80"/>
                  </a:cubicBezTo>
                  <a:cubicBezTo>
                    <a:pt x="272" y="82"/>
                    <a:pt x="265" y="86"/>
                    <a:pt x="260" y="91"/>
                  </a:cubicBezTo>
                  <a:cubicBezTo>
                    <a:pt x="243" y="109"/>
                    <a:pt x="243" y="137"/>
                    <a:pt x="260" y="154"/>
                  </a:cubicBezTo>
                  <a:cubicBezTo>
                    <a:pt x="268" y="163"/>
                    <a:pt x="280" y="167"/>
                    <a:pt x="292" y="167"/>
                  </a:cubicBezTo>
                  <a:cubicBezTo>
                    <a:pt x="303" y="167"/>
                    <a:pt x="315" y="163"/>
                    <a:pt x="323" y="154"/>
                  </a:cubicBezTo>
                  <a:cubicBezTo>
                    <a:pt x="328" y="149"/>
                    <a:pt x="332" y="143"/>
                    <a:pt x="334" y="136"/>
                  </a:cubicBezTo>
                  <a:cubicBezTo>
                    <a:pt x="336" y="130"/>
                    <a:pt x="336" y="130"/>
                    <a:pt x="336" y="130"/>
                  </a:cubicBezTo>
                  <a:cubicBezTo>
                    <a:pt x="411" y="205"/>
                    <a:pt x="411" y="205"/>
                    <a:pt x="411" y="205"/>
                  </a:cubicBezTo>
                  <a:cubicBezTo>
                    <a:pt x="343" y="273"/>
                    <a:pt x="343" y="273"/>
                    <a:pt x="343" y="273"/>
                  </a:cubicBezTo>
                  <a:cubicBezTo>
                    <a:pt x="348" y="275"/>
                    <a:pt x="351" y="278"/>
                    <a:pt x="355" y="281"/>
                  </a:cubicBezTo>
                  <a:cubicBezTo>
                    <a:pt x="365" y="291"/>
                    <a:pt x="370" y="304"/>
                    <a:pt x="370" y="318"/>
                  </a:cubicBezTo>
                  <a:cubicBezTo>
                    <a:pt x="370" y="332"/>
                    <a:pt x="365" y="345"/>
                    <a:pt x="355" y="355"/>
                  </a:cubicBezTo>
                  <a:cubicBezTo>
                    <a:pt x="345" y="364"/>
                    <a:pt x="332" y="370"/>
                    <a:pt x="318" y="370"/>
                  </a:cubicBezTo>
                  <a:cubicBezTo>
                    <a:pt x="305" y="370"/>
                    <a:pt x="292" y="364"/>
                    <a:pt x="282" y="355"/>
                  </a:cubicBezTo>
                  <a:cubicBezTo>
                    <a:pt x="278" y="351"/>
                    <a:pt x="276" y="347"/>
                    <a:pt x="273" y="343"/>
                  </a:cubicBezTo>
                  <a:lnTo>
                    <a:pt x="206" y="411"/>
                  </a:lnTo>
                  <a:close/>
                  <a:moveTo>
                    <a:pt x="142" y="337"/>
                  </a:moveTo>
                  <a:cubicBezTo>
                    <a:pt x="206" y="401"/>
                    <a:pt x="206" y="401"/>
                    <a:pt x="206" y="401"/>
                  </a:cubicBezTo>
                  <a:cubicBezTo>
                    <a:pt x="275" y="331"/>
                    <a:pt x="275" y="331"/>
                    <a:pt x="275" y="331"/>
                  </a:cubicBezTo>
                  <a:cubicBezTo>
                    <a:pt x="278" y="336"/>
                    <a:pt x="278" y="336"/>
                    <a:pt x="278" y="336"/>
                  </a:cubicBezTo>
                  <a:cubicBezTo>
                    <a:pt x="280" y="341"/>
                    <a:pt x="283" y="345"/>
                    <a:pt x="287" y="349"/>
                  </a:cubicBezTo>
                  <a:cubicBezTo>
                    <a:pt x="295" y="358"/>
                    <a:pt x="306" y="362"/>
                    <a:pt x="318" y="362"/>
                  </a:cubicBezTo>
                  <a:cubicBezTo>
                    <a:pt x="330" y="362"/>
                    <a:pt x="341" y="358"/>
                    <a:pt x="350" y="349"/>
                  </a:cubicBezTo>
                  <a:cubicBezTo>
                    <a:pt x="358" y="341"/>
                    <a:pt x="363" y="330"/>
                    <a:pt x="363" y="318"/>
                  </a:cubicBezTo>
                  <a:cubicBezTo>
                    <a:pt x="363" y="306"/>
                    <a:pt x="358" y="295"/>
                    <a:pt x="350" y="287"/>
                  </a:cubicBezTo>
                  <a:cubicBezTo>
                    <a:pt x="346" y="283"/>
                    <a:pt x="341" y="279"/>
                    <a:pt x="336" y="277"/>
                  </a:cubicBezTo>
                  <a:cubicBezTo>
                    <a:pt x="331" y="275"/>
                    <a:pt x="331" y="275"/>
                    <a:pt x="331" y="275"/>
                  </a:cubicBezTo>
                  <a:cubicBezTo>
                    <a:pt x="401" y="205"/>
                    <a:pt x="401" y="205"/>
                    <a:pt x="401" y="205"/>
                  </a:cubicBezTo>
                  <a:cubicBezTo>
                    <a:pt x="339" y="143"/>
                    <a:pt x="339" y="143"/>
                    <a:pt x="339" y="143"/>
                  </a:cubicBezTo>
                  <a:cubicBezTo>
                    <a:pt x="336" y="149"/>
                    <a:pt x="333" y="155"/>
                    <a:pt x="328" y="159"/>
                  </a:cubicBezTo>
                  <a:cubicBezTo>
                    <a:pt x="318" y="169"/>
                    <a:pt x="305" y="175"/>
                    <a:pt x="292" y="175"/>
                  </a:cubicBezTo>
                  <a:cubicBezTo>
                    <a:pt x="278" y="175"/>
                    <a:pt x="265" y="169"/>
                    <a:pt x="255" y="159"/>
                  </a:cubicBezTo>
                  <a:cubicBezTo>
                    <a:pt x="235" y="139"/>
                    <a:pt x="235" y="107"/>
                    <a:pt x="255" y="86"/>
                  </a:cubicBezTo>
                  <a:cubicBezTo>
                    <a:pt x="260" y="82"/>
                    <a:pt x="265" y="78"/>
                    <a:pt x="271" y="75"/>
                  </a:cubicBezTo>
                  <a:cubicBezTo>
                    <a:pt x="206" y="10"/>
                    <a:pt x="206" y="10"/>
                    <a:pt x="206" y="10"/>
                  </a:cubicBezTo>
                  <a:cubicBezTo>
                    <a:pt x="136" y="80"/>
                    <a:pt x="136" y="80"/>
                    <a:pt x="136" y="80"/>
                  </a:cubicBezTo>
                  <a:cubicBezTo>
                    <a:pt x="134" y="75"/>
                    <a:pt x="134" y="75"/>
                    <a:pt x="134" y="75"/>
                  </a:cubicBezTo>
                  <a:cubicBezTo>
                    <a:pt x="131" y="70"/>
                    <a:pt x="128" y="65"/>
                    <a:pt x="124" y="61"/>
                  </a:cubicBezTo>
                  <a:cubicBezTo>
                    <a:pt x="116" y="53"/>
                    <a:pt x="105" y="48"/>
                    <a:pt x="93" y="48"/>
                  </a:cubicBezTo>
                  <a:cubicBezTo>
                    <a:pt x="81" y="48"/>
                    <a:pt x="70" y="53"/>
                    <a:pt x="61" y="61"/>
                  </a:cubicBezTo>
                  <a:cubicBezTo>
                    <a:pt x="53" y="69"/>
                    <a:pt x="48" y="81"/>
                    <a:pt x="48" y="93"/>
                  </a:cubicBezTo>
                  <a:cubicBezTo>
                    <a:pt x="48" y="104"/>
                    <a:pt x="53" y="116"/>
                    <a:pt x="61" y="124"/>
                  </a:cubicBezTo>
                  <a:cubicBezTo>
                    <a:pt x="65" y="128"/>
                    <a:pt x="70" y="131"/>
                    <a:pt x="75" y="133"/>
                  </a:cubicBezTo>
                  <a:cubicBezTo>
                    <a:pt x="80" y="135"/>
                    <a:pt x="80" y="135"/>
                    <a:pt x="80" y="135"/>
                  </a:cubicBezTo>
                  <a:cubicBezTo>
                    <a:pt x="10" y="205"/>
                    <a:pt x="10" y="205"/>
                    <a:pt x="10" y="205"/>
                  </a:cubicBezTo>
                  <a:cubicBezTo>
                    <a:pt x="77" y="272"/>
                    <a:pt x="77" y="272"/>
                    <a:pt x="77" y="272"/>
                  </a:cubicBezTo>
                  <a:cubicBezTo>
                    <a:pt x="80" y="264"/>
                    <a:pt x="84" y="257"/>
                    <a:pt x="90" y="251"/>
                  </a:cubicBezTo>
                  <a:cubicBezTo>
                    <a:pt x="100" y="241"/>
                    <a:pt x="113" y="236"/>
                    <a:pt x="127" y="236"/>
                  </a:cubicBezTo>
                  <a:cubicBezTo>
                    <a:pt x="141" y="236"/>
                    <a:pt x="154" y="241"/>
                    <a:pt x="163" y="251"/>
                  </a:cubicBezTo>
                  <a:cubicBezTo>
                    <a:pt x="184" y="271"/>
                    <a:pt x="184" y="304"/>
                    <a:pt x="163" y="324"/>
                  </a:cubicBezTo>
                  <a:cubicBezTo>
                    <a:pt x="157" y="330"/>
                    <a:pt x="150" y="335"/>
                    <a:pt x="142" y="3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57359" name="Freeform 15"/>
          <p:cNvSpPr/>
          <p:nvPr/>
        </p:nvSpPr>
        <p:spPr bwMode="auto">
          <a:xfrm>
            <a:off x="2230967" y="1956859"/>
            <a:ext cx="2969684" cy="594784"/>
          </a:xfrm>
          <a:custGeom>
            <a:avLst/>
            <a:gdLst>
              <a:gd name="T0" fmla="*/ 0 w 656"/>
              <a:gd name="T1" fmla="*/ 446088 h 131"/>
              <a:gd name="T2" fmla="*/ 0 w 656"/>
              <a:gd name="T3" fmla="*/ 132805 h 131"/>
              <a:gd name="T4" fmla="*/ 132414 w 656"/>
              <a:gd name="T5" fmla="*/ 0 h 131"/>
              <a:gd name="T6" fmla="*/ 2227263 w 656"/>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6" h="131">
                <a:moveTo>
                  <a:pt x="0" y="131"/>
                </a:moveTo>
                <a:cubicBezTo>
                  <a:pt x="0" y="131"/>
                  <a:pt x="0" y="74"/>
                  <a:pt x="0" y="39"/>
                </a:cubicBezTo>
                <a:cubicBezTo>
                  <a:pt x="0" y="4"/>
                  <a:pt x="18" y="0"/>
                  <a:pt x="39" y="0"/>
                </a:cubicBezTo>
                <a:cubicBezTo>
                  <a:pt x="61" y="0"/>
                  <a:pt x="656" y="0"/>
                  <a:pt x="656" y="0"/>
                </a:cubicBezTo>
              </a:path>
            </a:pathLst>
          </a:custGeom>
          <a:noFill/>
          <a:ln w="19050" cap="flat">
            <a:solidFill>
              <a:srgbClr val="26C6DA"/>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57362" name="Freeform 18"/>
          <p:cNvSpPr/>
          <p:nvPr/>
        </p:nvSpPr>
        <p:spPr bwMode="auto">
          <a:xfrm>
            <a:off x="6974418" y="4302125"/>
            <a:ext cx="1358900" cy="476251"/>
          </a:xfrm>
          <a:custGeom>
            <a:avLst/>
            <a:gdLst>
              <a:gd name="T0" fmla="*/ 0 w 300"/>
              <a:gd name="T1" fmla="*/ 357188 h 105"/>
              <a:gd name="T2" fmla="*/ 560546 w 300"/>
              <a:gd name="T3" fmla="*/ 357188 h 105"/>
              <a:gd name="T4" fmla="*/ 679450 w 300"/>
              <a:gd name="T5" fmla="*/ 238125 h 105"/>
              <a:gd name="T6" fmla="*/ 679450 w 300"/>
              <a:gd name="T7" fmla="*/ 68036 h 105"/>
              <a:gd name="T8" fmla="*/ 781368 w 300"/>
              <a:gd name="T9" fmla="*/ 6804 h 105"/>
              <a:gd name="T10" fmla="*/ 1019175 w 300"/>
              <a:gd name="T11" fmla="*/ 6804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105">
                <a:moveTo>
                  <a:pt x="0" y="105"/>
                </a:moveTo>
                <a:cubicBezTo>
                  <a:pt x="0" y="105"/>
                  <a:pt x="133" y="105"/>
                  <a:pt x="165" y="105"/>
                </a:cubicBezTo>
                <a:cubicBezTo>
                  <a:pt x="197" y="105"/>
                  <a:pt x="200" y="91"/>
                  <a:pt x="200" y="70"/>
                </a:cubicBezTo>
                <a:cubicBezTo>
                  <a:pt x="200" y="49"/>
                  <a:pt x="200" y="39"/>
                  <a:pt x="200" y="20"/>
                </a:cubicBezTo>
                <a:cubicBezTo>
                  <a:pt x="200" y="0"/>
                  <a:pt x="204" y="2"/>
                  <a:pt x="230" y="2"/>
                </a:cubicBezTo>
                <a:cubicBezTo>
                  <a:pt x="257" y="2"/>
                  <a:pt x="300" y="2"/>
                  <a:pt x="300" y="2"/>
                </a:cubicBezTo>
              </a:path>
            </a:pathLst>
          </a:custGeom>
          <a:noFill/>
          <a:ln w="19050" cap="flat">
            <a:solidFill>
              <a:srgbClr val="EF820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57363" name="Line 19"/>
          <p:cNvSpPr>
            <a:spLocks noChangeShapeType="1"/>
          </p:cNvSpPr>
          <p:nvPr/>
        </p:nvSpPr>
        <p:spPr bwMode="auto">
          <a:xfrm>
            <a:off x="1462618" y="3008843"/>
            <a:ext cx="1536700" cy="0"/>
          </a:xfrm>
          <a:prstGeom prst="line">
            <a:avLst/>
          </a:prstGeom>
          <a:noFill/>
          <a:ln w="12700">
            <a:solidFill>
              <a:srgbClr val="26C6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7364" name="Text Box 20"/>
          <p:cNvSpPr txBox="1">
            <a:spLocks noChangeArrowheads="1"/>
          </p:cNvSpPr>
          <p:nvPr/>
        </p:nvSpPr>
        <p:spPr bwMode="auto">
          <a:xfrm>
            <a:off x="845649" y="2634192"/>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buClrTx/>
              <a:buFontTx/>
              <a:buNone/>
            </a:pPr>
            <a:r>
              <a:rPr lang="zh-CN" altLang="en-US" sz="2000" b="1" dirty="0">
                <a:solidFill>
                  <a:srgbClr val="26C6DA"/>
                </a:solidFill>
                <a:latin typeface="微软雅黑" panose="020B0503020204020204" pitchFamily="34" charset="-122"/>
                <a:ea typeface="微软雅黑" panose="020B0503020204020204" pitchFamily="34" charset="-122"/>
              </a:rPr>
              <a:t>邮箱安全功能使用说明</a:t>
            </a:r>
            <a:endParaRPr lang="zh-CN" altLang="en-US" sz="2000" b="1" dirty="0">
              <a:solidFill>
                <a:srgbClr val="26C6DA"/>
              </a:solidFill>
              <a:latin typeface="微软雅黑" panose="020B0503020204020204" pitchFamily="34" charset="-122"/>
              <a:ea typeface="微软雅黑" panose="020B0503020204020204" pitchFamily="34" charset="-122"/>
            </a:endParaRPr>
          </a:p>
        </p:txBody>
      </p:sp>
      <p:sp>
        <p:nvSpPr>
          <p:cNvPr id="57365" name="Rectangle 21"/>
          <p:cNvSpPr>
            <a:spLocks noChangeArrowheads="1"/>
          </p:cNvSpPr>
          <p:nvPr/>
        </p:nvSpPr>
        <p:spPr bwMode="auto">
          <a:xfrm>
            <a:off x="1240815" y="3008843"/>
            <a:ext cx="1899879" cy="81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lnSpc>
                <a:spcPct val="120000"/>
              </a:lnSpc>
            </a:pPr>
            <a:r>
              <a:rPr lang="zh-CN" altLang="en-US" sz="1335" dirty="0">
                <a:solidFill>
                  <a:srgbClr val="26C6DA"/>
                </a:solidFill>
                <a:latin typeface="微软雅黑" panose="020B0503020204020204" pitchFamily="34" charset="-122"/>
                <a:ea typeface="微软雅黑" panose="020B0503020204020204" pitchFamily="34" charset="-122"/>
              </a:rPr>
              <a:t>普通用户邮箱安全设置</a:t>
            </a:r>
            <a:endParaRPr lang="zh-CN" altLang="en-US" sz="1335" dirty="0">
              <a:solidFill>
                <a:srgbClr val="26C6DA"/>
              </a:solidFill>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335" dirty="0">
                <a:solidFill>
                  <a:srgbClr val="26C6DA"/>
                </a:solidFill>
                <a:latin typeface="微软雅黑" panose="020B0503020204020204" pitchFamily="34" charset="-122"/>
                <a:ea typeface="微软雅黑" panose="020B0503020204020204" pitchFamily="34" charset="-122"/>
              </a:rPr>
              <a:t>管理员邮箱安全设置</a:t>
            </a:r>
            <a:endParaRPr lang="en-US" altLang="zh-CN" sz="1335" dirty="0">
              <a:solidFill>
                <a:srgbClr val="26C6DA"/>
              </a:solidFill>
              <a:latin typeface="微软雅黑" panose="020B0503020204020204" pitchFamily="34" charset="-122"/>
              <a:ea typeface="微软雅黑" panose="020B0503020204020204" pitchFamily="34" charset="-122"/>
            </a:endParaRPr>
          </a:p>
          <a:p>
            <a:pPr algn="ctr" eaLnBrk="1" hangingPunct="1">
              <a:lnSpc>
                <a:spcPct val="120000"/>
              </a:lnSpc>
              <a:buClrTx/>
              <a:buFontTx/>
              <a:buNone/>
            </a:pPr>
            <a:endParaRPr lang="zh-CN" altLang="en-US" sz="1335" dirty="0">
              <a:solidFill>
                <a:srgbClr val="26C6DA"/>
              </a:solidFill>
              <a:latin typeface="微软雅黑" panose="020B0503020204020204" pitchFamily="34" charset="-122"/>
              <a:ea typeface="微软雅黑" panose="020B0503020204020204" pitchFamily="34" charset="-122"/>
            </a:endParaRPr>
          </a:p>
        </p:txBody>
      </p:sp>
      <p:sp>
        <p:nvSpPr>
          <p:cNvPr id="57372" name="Line 28"/>
          <p:cNvSpPr>
            <a:spLocks noChangeShapeType="1"/>
          </p:cNvSpPr>
          <p:nvPr/>
        </p:nvSpPr>
        <p:spPr bwMode="auto">
          <a:xfrm>
            <a:off x="8424334" y="4302125"/>
            <a:ext cx="1536700" cy="0"/>
          </a:xfrm>
          <a:prstGeom prst="line">
            <a:avLst/>
          </a:prstGeom>
          <a:noFill/>
          <a:ln w="12700">
            <a:solidFill>
              <a:srgbClr val="FF8A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7373" name="Text Box 29"/>
          <p:cNvSpPr txBox="1">
            <a:spLocks noChangeArrowheads="1"/>
          </p:cNvSpPr>
          <p:nvPr/>
        </p:nvSpPr>
        <p:spPr bwMode="auto">
          <a:xfrm>
            <a:off x="8621656" y="3902015"/>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buClrTx/>
              <a:buFontTx/>
              <a:buNone/>
            </a:pPr>
            <a:r>
              <a:rPr lang="zh-CN" altLang="en-US" sz="2000" b="1" dirty="0">
                <a:solidFill>
                  <a:srgbClr val="FF8A15"/>
                </a:solidFill>
                <a:latin typeface="微软雅黑" panose="020B0503020204020204" pitchFamily="34" charset="-122"/>
                <a:ea typeface="微软雅黑" panose="020B0503020204020204" pitchFamily="34" charset="-122"/>
              </a:rPr>
              <a:t>案例详解</a:t>
            </a:r>
            <a:endParaRPr lang="en-US" altLang="zh-CN" sz="2000" b="1" dirty="0">
              <a:solidFill>
                <a:srgbClr val="FF8A15"/>
              </a:solidFill>
              <a:latin typeface="微软雅黑" panose="020B0503020204020204" pitchFamily="34" charset="-122"/>
              <a:ea typeface="微软雅黑" panose="020B0503020204020204" pitchFamily="34" charset="-122"/>
            </a:endParaRPr>
          </a:p>
        </p:txBody>
      </p:sp>
      <p:sp>
        <p:nvSpPr>
          <p:cNvPr id="57374" name="Rectangle 30"/>
          <p:cNvSpPr>
            <a:spLocks noChangeArrowheads="1"/>
          </p:cNvSpPr>
          <p:nvPr/>
        </p:nvSpPr>
        <p:spPr bwMode="auto">
          <a:xfrm>
            <a:off x="7893915" y="4302126"/>
            <a:ext cx="2698175" cy="131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lnSpc>
                <a:spcPct val="120000"/>
              </a:lnSpc>
            </a:pPr>
            <a:r>
              <a:rPr lang="zh-CN" altLang="en-US" sz="1335" dirty="0">
                <a:solidFill>
                  <a:srgbClr val="FF8A15"/>
                </a:solidFill>
                <a:ea typeface="微软雅黑" panose="020B0503020204020204" pitchFamily="34" charset="-122"/>
              </a:rPr>
              <a:t>了解和识别钓鱼邮件</a:t>
            </a:r>
            <a:endParaRPr lang="en-US" altLang="zh-CN" sz="1335" dirty="0">
              <a:solidFill>
                <a:srgbClr val="FF8A15"/>
              </a:solidFill>
              <a:ea typeface="微软雅黑" panose="020B0503020204020204" pitchFamily="34" charset="-122"/>
            </a:endParaRPr>
          </a:p>
          <a:p>
            <a:pPr algn="ctr" eaLnBrk="1" hangingPunct="1">
              <a:lnSpc>
                <a:spcPct val="120000"/>
              </a:lnSpc>
            </a:pPr>
            <a:r>
              <a:rPr lang="zh-CN" altLang="en-US" sz="1400" b="1" dirty="0">
                <a:solidFill>
                  <a:srgbClr val="FF8A15"/>
                </a:solidFill>
                <a:ea typeface="微软雅黑" panose="020B0503020204020204" pitchFamily="34" charset="-122"/>
              </a:rPr>
              <a:t>警惕这些邮箱被盗前异常的信号</a:t>
            </a:r>
            <a:endParaRPr lang="en-US" altLang="zh-CN" sz="1400" b="1" dirty="0">
              <a:solidFill>
                <a:srgbClr val="FF8A15"/>
              </a:solidFill>
              <a:ea typeface="微软雅黑" panose="020B0503020204020204" pitchFamily="34" charset="-122"/>
            </a:endParaRPr>
          </a:p>
          <a:p>
            <a:pPr algn="ctr" eaLnBrk="1" hangingPunct="1">
              <a:lnSpc>
                <a:spcPct val="120000"/>
              </a:lnSpc>
            </a:pPr>
            <a:r>
              <a:rPr lang="zh-CN" altLang="en-US" sz="1335" dirty="0">
                <a:solidFill>
                  <a:srgbClr val="FF8A15"/>
                </a:solidFill>
                <a:ea typeface="微软雅黑" panose="020B0503020204020204" pitchFamily="34" charset="-122"/>
              </a:rPr>
              <a:t>常见的“邮箱冒用”套路</a:t>
            </a:r>
            <a:endParaRPr lang="en-US" altLang="zh-CN" sz="1335" dirty="0">
              <a:solidFill>
                <a:srgbClr val="FF8A15"/>
              </a:solidFill>
              <a:ea typeface="微软雅黑" panose="020B0503020204020204" pitchFamily="34" charset="-122"/>
            </a:endParaRPr>
          </a:p>
          <a:p>
            <a:pPr algn="ctr" eaLnBrk="1" hangingPunct="1">
              <a:lnSpc>
                <a:spcPct val="120000"/>
              </a:lnSpc>
            </a:pPr>
            <a:r>
              <a:rPr lang="zh-CN" altLang="en-US" sz="1335" dirty="0">
                <a:solidFill>
                  <a:srgbClr val="FF8A15"/>
                </a:solidFill>
                <a:ea typeface="微软雅黑" panose="020B0503020204020204" pitchFamily="34" charset="-122"/>
              </a:rPr>
              <a:t>邮箱安全预防措施</a:t>
            </a:r>
            <a:endParaRPr lang="zh-CN" altLang="en-US" sz="1335" dirty="0">
              <a:solidFill>
                <a:srgbClr val="FF8A15"/>
              </a:solidFill>
              <a:ea typeface="微软雅黑" panose="020B0503020204020204" pitchFamily="34" charset="-122"/>
            </a:endParaRPr>
          </a:p>
          <a:p>
            <a:pPr algn="ctr" eaLnBrk="1" hangingPunct="1">
              <a:lnSpc>
                <a:spcPct val="120000"/>
              </a:lnSpc>
              <a:buClrTx/>
              <a:buFontTx/>
              <a:buNone/>
            </a:pPr>
            <a:endParaRPr lang="zh-CN" altLang="en-US" sz="1335" dirty="0">
              <a:solidFill>
                <a:srgbClr val="FF8A15"/>
              </a:solidFill>
              <a:ea typeface="微软雅黑" panose="020B0503020204020204" pitchFamily="34" charset="-122"/>
            </a:endParaRPr>
          </a:p>
        </p:txBody>
      </p:sp>
      <p:grpSp>
        <p:nvGrpSpPr>
          <p:cNvPr id="57378" name="Group 34"/>
          <p:cNvGrpSpPr/>
          <p:nvPr/>
        </p:nvGrpSpPr>
        <p:grpSpPr bwMode="auto">
          <a:xfrm>
            <a:off x="5232400" y="3489325"/>
            <a:ext cx="1746251" cy="1746251"/>
            <a:chOff x="2472" y="1756"/>
            <a:chExt cx="825" cy="825"/>
          </a:xfrm>
        </p:grpSpPr>
        <p:sp>
          <p:nvSpPr>
            <p:cNvPr id="9245" name="Freeform 9"/>
            <p:cNvSpPr/>
            <p:nvPr/>
          </p:nvSpPr>
          <p:spPr bwMode="auto">
            <a:xfrm>
              <a:off x="2482" y="1766"/>
              <a:ext cx="805" cy="805"/>
            </a:xfrm>
            <a:custGeom>
              <a:avLst/>
              <a:gdLst>
                <a:gd name="T0" fmla="*/ 697 w 401"/>
                <a:gd name="T1" fmla="*/ 560 h 401"/>
                <a:gd name="T2" fmla="*/ 666 w 401"/>
                <a:gd name="T3" fmla="*/ 540 h 401"/>
                <a:gd name="T4" fmla="*/ 805 w 401"/>
                <a:gd name="T5" fmla="*/ 404 h 401"/>
                <a:gd name="T6" fmla="*/ 654 w 401"/>
                <a:gd name="T7" fmla="*/ 253 h 401"/>
                <a:gd name="T8" fmla="*/ 628 w 401"/>
                <a:gd name="T9" fmla="*/ 305 h 401"/>
                <a:gd name="T10" fmla="*/ 492 w 401"/>
                <a:gd name="T11" fmla="*/ 305 h 401"/>
                <a:gd name="T12" fmla="*/ 492 w 401"/>
                <a:gd name="T13" fmla="*/ 169 h 401"/>
                <a:gd name="T14" fmla="*/ 544 w 401"/>
                <a:gd name="T15" fmla="*/ 143 h 401"/>
                <a:gd name="T16" fmla="*/ 401 w 401"/>
                <a:gd name="T17" fmla="*/ 0 h 401"/>
                <a:gd name="T18" fmla="*/ 265 w 401"/>
                <a:gd name="T19" fmla="*/ 139 h 401"/>
                <a:gd name="T20" fmla="*/ 245 w 401"/>
                <a:gd name="T21" fmla="*/ 108 h 401"/>
                <a:gd name="T22" fmla="*/ 108 w 401"/>
                <a:gd name="T23" fmla="*/ 108 h 401"/>
                <a:gd name="T24" fmla="*/ 108 w 401"/>
                <a:gd name="T25" fmla="*/ 245 h 401"/>
                <a:gd name="T26" fmla="*/ 139 w 401"/>
                <a:gd name="T27" fmla="*/ 265 h 401"/>
                <a:gd name="T28" fmla="*/ 0 w 401"/>
                <a:gd name="T29" fmla="*/ 404 h 401"/>
                <a:gd name="T30" fmla="*/ 137 w 401"/>
                <a:gd name="T31" fmla="*/ 540 h 401"/>
                <a:gd name="T32" fmla="*/ 161 w 401"/>
                <a:gd name="T33" fmla="*/ 500 h 401"/>
                <a:gd name="T34" fmla="*/ 297 w 401"/>
                <a:gd name="T35" fmla="*/ 500 h 401"/>
                <a:gd name="T36" fmla="*/ 297 w 401"/>
                <a:gd name="T37" fmla="*/ 636 h 401"/>
                <a:gd name="T38" fmla="*/ 257 w 401"/>
                <a:gd name="T39" fmla="*/ 660 h 401"/>
                <a:gd name="T40" fmla="*/ 401 w 401"/>
                <a:gd name="T41" fmla="*/ 805 h 401"/>
                <a:gd name="T42" fmla="*/ 540 w 401"/>
                <a:gd name="T43" fmla="*/ 666 h 401"/>
                <a:gd name="T44" fmla="*/ 560 w 401"/>
                <a:gd name="T45" fmla="*/ 697 h 401"/>
                <a:gd name="T46" fmla="*/ 697 w 401"/>
                <a:gd name="T47" fmla="*/ 697 h 401"/>
                <a:gd name="T48" fmla="*/ 697 w 401"/>
                <a:gd name="T49" fmla="*/ 560 h 4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1" h="401">
                  <a:moveTo>
                    <a:pt x="347" y="279"/>
                  </a:moveTo>
                  <a:cubicBezTo>
                    <a:pt x="343" y="275"/>
                    <a:pt x="338" y="272"/>
                    <a:pt x="332" y="269"/>
                  </a:cubicBezTo>
                  <a:cubicBezTo>
                    <a:pt x="401" y="201"/>
                    <a:pt x="401" y="201"/>
                    <a:pt x="401" y="201"/>
                  </a:cubicBezTo>
                  <a:cubicBezTo>
                    <a:pt x="326" y="126"/>
                    <a:pt x="326" y="126"/>
                    <a:pt x="326" y="126"/>
                  </a:cubicBezTo>
                  <a:cubicBezTo>
                    <a:pt x="325" y="136"/>
                    <a:pt x="320" y="145"/>
                    <a:pt x="313" y="152"/>
                  </a:cubicBezTo>
                  <a:cubicBezTo>
                    <a:pt x="294" y="171"/>
                    <a:pt x="264" y="171"/>
                    <a:pt x="245" y="152"/>
                  </a:cubicBezTo>
                  <a:cubicBezTo>
                    <a:pt x="226" y="134"/>
                    <a:pt x="226" y="103"/>
                    <a:pt x="245" y="84"/>
                  </a:cubicBezTo>
                  <a:cubicBezTo>
                    <a:pt x="252" y="77"/>
                    <a:pt x="262" y="73"/>
                    <a:pt x="271" y="71"/>
                  </a:cubicBezTo>
                  <a:cubicBezTo>
                    <a:pt x="200" y="0"/>
                    <a:pt x="200" y="0"/>
                    <a:pt x="200" y="0"/>
                  </a:cubicBezTo>
                  <a:cubicBezTo>
                    <a:pt x="132" y="69"/>
                    <a:pt x="132" y="69"/>
                    <a:pt x="132" y="69"/>
                  </a:cubicBezTo>
                  <a:cubicBezTo>
                    <a:pt x="129" y="63"/>
                    <a:pt x="126" y="58"/>
                    <a:pt x="122" y="54"/>
                  </a:cubicBezTo>
                  <a:cubicBezTo>
                    <a:pt x="103" y="35"/>
                    <a:pt x="72" y="35"/>
                    <a:pt x="54" y="54"/>
                  </a:cubicBezTo>
                  <a:cubicBezTo>
                    <a:pt x="35" y="73"/>
                    <a:pt x="35" y="103"/>
                    <a:pt x="54" y="122"/>
                  </a:cubicBezTo>
                  <a:cubicBezTo>
                    <a:pt x="58" y="126"/>
                    <a:pt x="63" y="130"/>
                    <a:pt x="69" y="132"/>
                  </a:cubicBezTo>
                  <a:cubicBezTo>
                    <a:pt x="0" y="201"/>
                    <a:pt x="0" y="201"/>
                    <a:pt x="0" y="201"/>
                  </a:cubicBezTo>
                  <a:cubicBezTo>
                    <a:pt x="68" y="269"/>
                    <a:pt x="68" y="269"/>
                    <a:pt x="68" y="269"/>
                  </a:cubicBezTo>
                  <a:cubicBezTo>
                    <a:pt x="71" y="262"/>
                    <a:pt x="75" y="255"/>
                    <a:pt x="80" y="249"/>
                  </a:cubicBezTo>
                  <a:cubicBezTo>
                    <a:pt x="99" y="230"/>
                    <a:pt x="130" y="230"/>
                    <a:pt x="148" y="249"/>
                  </a:cubicBezTo>
                  <a:cubicBezTo>
                    <a:pt x="167" y="268"/>
                    <a:pt x="167" y="298"/>
                    <a:pt x="148" y="317"/>
                  </a:cubicBezTo>
                  <a:cubicBezTo>
                    <a:pt x="143" y="323"/>
                    <a:pt x="136" y="327"/>
                    <a:pt x="128" y="329"/>
                  </a:cubicBezTo>
                  <a:cubicBezTo>
                    <a:pt x="200" y="401"/>
                    <a:pt x="200" y="401"/>
                    <a:pt x="200" y="401"/>
                  </a:cubicBezTo>
                  <a:cubicBezTo>
                    <a:pt x="269" y="332"/>
                    <a:pt x="269" y="332"/>
                    <a:pt x="269" y="332"/>
                  </a:cubicBezTo>
                  <a:cubicBezTo>
                    <a:pt x="271" y="338"/>
                    <a:pt x="275" y="343"/>
                    <a:pt x="279" y="347"/>
                  </a:cubicBezTo>
                  <a:cubicBezTo>
                    <a:pt x="298" y="366"/>
                    <a:pt x="328" y="366"/>
                    <a:pt x="347" y="347"/>
                  </a:cubicBezTo>
                  <a:cubicBezTo>
                    <a:pt x="366" y="329"/>
                    <a:pt x="366" y="298"/>
                    <a:pt x="347" y="279"/>
                  </a:cubicBezTo>
                  <a:close/>
                </a:path>
              </a:pathLst>
            </a:custGeom>
            <a:solidFill>
              <a:srgbClr val="EF820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9246" name="Freeform 10"/>
            <p:cNvSpPr>
              <a:spLocks noEditPoints="1"/>
            </p:cNvSpPr>
            <p:nvPr/>
          </p:nvSpPr>
          <p:spPr bwMode="auto">
            <a:xfrm>
              <a:off x="2472" y="1756"/>
              <a:ext cx="825" cy="825"/>
            </a:xfrm>
            <a:custGeom>
              <a:avLst/>
              <a:gdLst>
                <a:gd name="T0" fmla="*/ 255 w 411"/>
                <a:gd name="T1" fmla="*/ 666 h 411"/>
                <a:gd name="T2" fmla="*/ 303 w 411"/>
                <a:gd name="T3" fmla="*/ 640 h 411"/>
                <a:gd name="T4" fmla="*/ 239 w 411"/>
                <a:gd name="T5" fmla="*/ 488 h 411"/>
                <a:gd name="T6" fmla="*/ 155 w 411"/>
                <a:gd name="T7" fmla="*/ 552 h 411"/>
                <a:gd name="T8" fmla="*/ 0 w 411"/>
                <a:gd name="T9" fmla="*/ 414 h 411"/>
                <a:gd name="T10" fmla="*/ 112 w 411"/>
                <a:gd name="T11" fmla="*/ 259 h 411"/>
                <a:gd name="T12" fmla="*/ 112 w 411"/>
                <a:gd name="T13" fmla="*/ 112 h 411"/>
                <a:gd name="T14" fmla="*/ 259 w 411"/>
                <a:gd name="T15" fmla="*/ 112 h 411"/>
                <a:gd name="T16" fmla="*/ 411 w 411"/>
                <a:gd name="T17" fmla="*/ 0 h 411"/>
                <a:gd name="T18" fmla="*/ 556 w 411"/>
                <a:gd name="T19" fmla="*/ 159 h 411"/>
                <a:gd name="T20" fmla="*/ 508 w 411"/>
                <a:gd name="T21" fmla="*/ 311 h 411"/>
                <a:gd name="T22" fmla="*/ 634 w 411"/>
                <a:gd name="T23" fmla="*/ 311 h 411"/>
                <a:gd name="T24" fmla="*/ 660 w 411"/>
                <a:gd name="T25" fmla="*/ 249 h 411"/>
                <a:gd name="T26" fmla="*/ 689 w 411"/>
                <a:gd name="T27" fmla="*/ 548 h 411"/>
                <a:gd name="T28" fmla="*/ 743 w 411"/>
                <a:gd name="T29" fmla="*/ 638 h 411"/>
                <a:gd name="T30" fmla="*/ 638 w 411"/>
                <a:gd name="T31" fmla="*/ 743 h 411"/>
                <a:gd name="T32" fmla="*/ 548 w 411"/>
                <a:gd name="T33" fmla="*/ 689 h 411"/>
                <a:gd name="T34" fmla="*/ 281 w 411"/>
                <a:gd name="T35" fmla="*/ 672 h 411"/>
                <a:gd name="T36" fmla="*/ 552 w 411"/>
                <a:gd name="T37" fmla="*/ 664 h 411"/>
                <a:gd name="T38" fmla="*/ 576 w 411"/>
                <a:gd name="T39" fmla="*/ 703 h 411"/>
                <a:gd name="T40" fmla="*/ 703 w 411"/>
                <a:gd name="T41" fmla="*/ 703 h 411"/>
                <a:gd name="T42" fmla="*/ 703 w 411"/>
                <a:gd name="T43" fmla="*/ 576 h 411"/>
                <a:gd name="T44" fmla="*/ 664 w 411"/>
                <a:gd name="T45" fmla="*/ 552 h 411"/>
                <a:gd name="T46" fmla="*/ 670 w 411"/>
                <a:gd name="T47" fmla="*/ 277 h 411"/>
                <a:gd name="T48" fmla="*/ 570 w 411"/>
                <a:gd name="T49" fmla="*/ 351 h 411"/>
                <a:gd name="T50" fmla="*/ 498 w 411"/>
                <a:gd name="T51" fmla="*/ 175 h 411"/>
                <a:gd name="T52" fmla="*/ 411 w 411"/>
                <a:gd name="T53" fmla="*/ 20 h 411"/>
                <a:gd name="T54" fmla="*/ 267 w 411"/>
                <a:gd name="T55" fmla="*/ 151 h 411"/>
                <a:gd name="T56" fmla="*/ 187 w 411"/>
                <a:gd name="T57" fmla="*/ 96 h 411"/>
                <a:gd name="T58" fmla="*/ 96 w 411"/>
                <a:gd name="T59" fmla="*/ 187 h 411"/>
                <a:gd name="T60" fmla="*/ 151 w 411"/>
                <a:gd name="T61" fmla="*/ 269 h 411"/>
                <a:gd name="T62" fmla="*/ 20 w 411"/>
                <a:gd name="T63" fmla="*/ 414 h 411"/>
                <a:gd name="T64" fmla="*/ 167 w 411"/>
                <a:gd name="T65" fmla="*/ 504 h 411"/>
                <a:gd name="T66" fmla="*/ 313 w 411"/>
                <a:gd name="T67" fmla="*/ 504 h 411"/>
                <a:gd name="T68" fmla="*/ 281 w 411"/>
                <a:gd name="T69" fmla="*/ 672 h 4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1" h="411">
                  <a:moveTo>
                    <a:pt x="205" y="411"/>
                  </a:moveTo>
                  <a:cubicBezTo>
                    <a:pt x="127" y="332"/>
                    <a:pt x="127" y="332"/>
                    <a:pt x="127" y="332"/>
                  </a:cubicBezTo>
                  <a:cubicBezTo>
                    <a:pt x="132" y="331"/>
                    <a:pt x="132" y="331"/>
                    <a:pt x="132" y="331"/>
                  </a:cubicBezTo>
                  <a:cubicBezTo>
                    <a:pt x="139" y="328"/>
                    <a:pt x="146" y="325"/>
                    <a:pt x="151" y="319"/>
                  </a:cubicBezTo>
                  <a:cubicBezTo>
                    <a:pt x="168" y="302"/>
                    <a:pt x="168" y="274"/>
                    <a:pt x="151" y="256"/>
                  </a:cubicBezTo>
                  <a:cubicBezTo>
                    <a:pt x="143" y="248"/>
                    <a:pt x="131" y="243"/>
                    <a:pt x="119" y="243"/>
                  </a:cubicBezTo>
                  <a:cubicBezTo>
                    <a:pt x="108" y="243"/>
                    <a:pt x="96" y="248"/>
                    <a:pt x="88" y="256"/>
                  </a:cubicBezTo>
                  <a:cubicBezTo>
                    <a:pt x="83" y="262"/>
                    <a:pt x="79" y="268"/>
                    <a:pt x="77" y="275"/>
                  </a:cubicBezTo>
                  <a:cubicBezTo>
                    <a:pt x="75" y="281"/>
                    <a:pt x="75" y="281"/>
                    <a:pt x="75" y="281"/>
                  </a:cubicBezTo>
                  <a:cubicBezTo>
                    <a:pt x="0" y="206"/>
                    <a:pt x="0" y="206"/>
                    <a:pt x="0" y="206"/>
                  </a:cubicBezTo>
                  <a:cubicBezTo>
                    <a:pt x="68" y="138"/>
                    <a:pt x="68" y="138"/>
                    <a:pt x="68" y="138"/>
                  </a:cubicBezTo>
                  <a:cubicBezTo>
                    <a:pt x="63" y="136"/>
                    <a:pt x="60" y="133"/>
                    <a:pt x="56" y="129"/>
                  </a:cubicBezTo>
                  <a:cubicBezTo>
                    <a:pt x="46" y="120"/>
                    <a:pt x="41" y="107"/>
                    <a:pt x="41" y="93"/>
                  </a:cubicBezTo>
                  <a:cubicBezTo>
                    <a:pt x="41" y="79"/>
                    <a:pt x="46" y="66"/>
                    <a:pt x="56" y="56"/>
                  </a:cubicBezTo>
                  <a:cubicBezTo>
                    <a:pt x="66" y="47"/>
                    <a:pt x="79" y="41"/>
                    <a:pt x="93" y="41"/>
                  </a:cubicBezTo>
                  <a:cubicBezTo>
                    <a:pt x="106" y="41"/>
                    <a:pt x="119" y="47"/>
                    <a:pt x="129" y="56"/>
                  </a:cubicBezTo>
                  <a:cubicBezTo>
                    <a:pt x="133" y="60"/>
                    <a:pt x="135" y="64"/>
                    <a:pt x="138" y="68"/>
                  </a:cubicBezTo>
                  <a:cubicBezTo>
                    <a:pt x="205" y="0"/>
                    <a:pt x="205" y="0"/>
                    <a:pt x="205" y="0"/>
                  </a:cubicBezTo>
                  <a:cubicBezTo>
                    <a:pt x="284" y="78"/>
                    <a:pt x="284" y="78"/>
                    <a:pt x="284" y="78"/>
                  </a:cubicBezTo>
                  <a:cubicBezTo>
                    <a:pt x="277" y="79"/>
                    <a:pt x="277" y="79"/>
                    <a:pt x="277" y="79"/>
                  </a:cubicBezTo>
                  <a:cubicBezTo>
                    <a:pt x="268" y="81"/>
                    <a:pt x="259" y="85"/>
                    <a:pt x="253" y="92"/>
                  </a:cubicBezTo>
                  <a:cubicBezTo>
                    <a:pt x="235" y="109"/>
                    <a:pt x="235" y="137"/>
                    <a:pt x="253" y="155"/>
                  </a:cubicBezTo>
                  <a:cubicBezTo>
                    <a:pt x="261" y="163"/>
                    <a:pt x="272" y="168"/>
                    <a:pt x="284" y="168"/>
                  </a:cubicBezTo>
                  <a:cubicBezTo>
                    <a:pt x="296" y="168"/>
                    <a:pt x="307" y="163"/>
                    <a:pt x="316" y="155"/>
                  </a:cubicBezTo>
                  <a:cubicBezTo>
                    <a:pt x="322" y="148"/>
                    <a:pt x="326" y="140"/>
                    <a:pt x="328" y="131"/>
                  </a:cubicBezTo>
                  <a:cubicBezTo>
                    <a:pt x="329" y="124"/>
                    <a:pt x="329" y="124"/>
                    <a:pt x="329" y="124"/>
                  </a:cubicBezTo>
                  <a:cubicBezTo>
                    <a:pt x="411" y="206"/>
                    <a:pt x="411" y="206"/>
                    <a:pt x="411" y="206"/>
                  </a:cubicBezTo>
                  <a:cubicBezTo>
                    <a:pt x="343" y="273"/>
                    <a:pt x="343" y="273"/>
                    <a:pt x="343" y="273"/>
                  </a:cubicBezTo>
                  <a:cubicBezTo>
                    <a:pt x="347" y="276"/>
                    <a:pt x="351" y="278"/>
                    <a:pt x="355" y="282"/>
                  </a:cubicBezTo>
                  <a:cubicBezTo>
                    <a:pt x="364" y="292"/>
                    <a:pt x="370" y="305"/>
                    <a:pt x="370" y="318"/>
                  </a:cubicBezTo>
                  <a:cubicBezTo>
                    <a:pt x="370" y="332"/>
                    <a:pt x="364" y="345"/>
                    <a:pt x="355" y="355"/>
                  </a:cubicBezTo>
                  <a:cubicBezTo>
                    <a:pt x="345" y="365"/>
                    <a:pt x="332" y="370"/>
                    <a:pt x="318" y="370"/>
                  </a:cubicBezTo>
                  <a:cubicBezTo>
                    <a:pt x="304" y="370"/>
                    <a:pt x="291" y="365"/>
                    <a:pt x="282" y="355"/>
                  </a:cubicBezTo>
                  <a:cubicBezTo>
                    <a:pt x="278" y="351"/>
                    <a:pt x="275" y="348"/>
                    <a:pt x="273" y="343"/>
                  </a:cubicBezTo>
                  <a:lnTo>
                    <a:pt x="205" y="411"/>
                  </a:lnTo>
                  <a:close/>
                  <a:moveTo>
                    <a:pt x="140" y="335"/>
                  </a:moveTo>
                  <a:cubicBezTo>
                    <a:pt x="205" y="401"/>
                    <a:pt x="205" y="401"/>
                    <a:pt x="205" y="401"/>
                  </a:cubicBezTo>
                  <a:cubicBezTo>
                    <a:pt x="275" y="331"/>
                    <a:pt x="275" y="331"/>
                    <a:pt x="275" y="331"/>
                  </a:cubicBezTo>
                  <a:cubicBezTo>
                    <a:pt x="277" y="336"/>
                    <a:pt x="277" y="336"/>
                    <a:pt x="277" y="336"/>
                  </a:cubicBezTo>
                  <a:cubicBezTo>
                    <a:pt x="280" y="341"/>
                    <a:pt x="283" y="346"/>
                    <a:pt x="287" y="350"/>
                  </a:cubicBezTo>
                  <a:cubicBezTo>
                    <a:pt x="295" y="358"/>
                    <a:pt x="306" y="363"/>
                    <a:pt x="318" y="363"/>
                  </a:cubicBezTo>
                  <a:cubicBezTo>
                    <a:pt x="330" y="363"/>
                    <a:pt x="341" y="358"/>
                    <a:pt x="350" y="350"/>
                  </a:cubicBezTo>
                  <a:cubicBezTo>
                    <a:pt x="358" y="341"/>
                    <a:pt x="363" y="330"/>
                    <a:pt x="363" y="318"/>
                  </a:cubicBezTo>
                  <a:cubicBezTo>
                    <a:pt x="363" y="306"/>
                    <a:pt x="358" y="295"/>
                    <a:pt x="350" y="287"/>
                  </a:cubicBezTo>
                  <a:cubicBezTo>
                    <a:pt x="346" y="283"/>
                    <a:pt x="341" y="280"/>
                    <a:pt x="336" y="278"/>
                  </a:cubicBezTo>
                  <a:cubicBezTo>
                    <a:pt x="331" y="275"/>
                    <a:pt x="331" y="275"/>
                    <a:pt x="331" y="275"/>
                  </a:cubicBezTo>
                  <a:cubicBezTo>
                    <a:pt x="401" y="206"/>
                    <a:pt x="401" y="206"/>
                    <a:pt x="401" y="206"/>
                  </a:cubicBezTo>
                  <a:cubicBezTo>
                    <a:pt x="334" y="138"/>
                    <a:pt x="334" y="138"/>
                    <a:pt x="334" y="138"/>
                  </a:cubicBezTo>
                  <a:cubicBezTo>
                    <a:pt x="331" y="146"/>
                    <a:pt x="327" y="154"/>
                    <a:pt x="321" y="160"/>
                  </a:cubicBezTo>
                  <a:cubicBezTo>
                    <a:pt x="311" y="170"/>
                    <a:pt x="298" y="175"/>
                    <a:pt x="284" y="175"/>
                  </a:cubicBezTo>
                  <a:cubicBezTo>
                    <a:pt x="270" y="175"/>
                    <a:pt x="257" y="170"/>
                    <a:pt x="248" y="160"/>
                  </a:cubicBezTo>
                  <a:cubicBezTo>
                    <a:pt x="227" y="140"/>
                    <a:pt x="227" y="107"/>
                    <a:pt x="248" y="87"/>
                  </a:cubicBezTo>
                  <a:cubicBezTo>
                    <a:pt x="254" y="81"/>
                    <a:pt x="261" y="76"/>
                    <a:pt x="269" y="74"/>
                  </a:cubicBezTo>
                  <a:cubicBezTo>
                    <a:pt x="205" y="10"/>
                    <a:pt x="205" y="10"/>
                    <a:pt x="205" y="10"/>
                  </a:cubicBezTo>
                  <a:cubicBezTo>
                    <a:pt x="136" y="80"/>
                    <a:pt x="136" y="80"/>
                    <a:pt x="136" y="80"/>
                  </a:cubicBezTo>
                  <a:cubicBezTo>
                    <a:pt x="133" y="75"/>
                    <a:pt x="133" y="75"/>
                    <a:pt x="133" y="75"/>
                  </a:cubicBezTo>
                  <a:cubicBezTo>
                    <a:pt x="131" y="70"/>
                    <a:pt x="128" y="65"/>
                    <a:pt x="124" y="61"/>
                  </a:cubicBezTo>
                  <a:cubicBezTo>
                    <a:pt x="116" y="53"/>
                    <a:pt x="105" y="48"/>
                    <a:pt x="93" y="48"/>
                  </a:cubicBezTo>
                  <a:cubicBezTo>
                    <a:pt x="81" y="48"/>
                    <a:pt x="70" y="53"/>
                    <a:pt x="61" y="61"/>
                  </a:cubicBezTo>
                  <a:cubicBezTo>
                    <a:pt x="53" y="70"/>
                    <a:pt x="48" y="81"/>
                    <a:pt x="48" y="93"/>
                  </a:cubicBezTo>
                  <a:cubicBezTo>
                    <a:pt x="48" y="105"/>
                    <a:pt x="53" y="116"/>
                    <a:pt x="61" y="124"/>
                  </a:cubicBezTo>
                  <a:cubicBezTo>
                    <a:pt x="65" y="128"/>
                    <a:pt x="70" y="131"/>
                    <a:pt x="75" y="134"/>
                  </a:cubicBezTo>
                  <a:cubicBezTo>
                    <a:pt x="80" y="136"/>
                    <a:pt x="80" y="136"/>
                    <a:pt x="80" y="136"/>
                  </a:cubicBezTo>
                  <a:cubicBezTo>
                    <a:pt x="10" y="206"/>
                    <a:pt x="10" y="206"/>
                    <a:pt x="10" y="206"/>
                  </a:cubicBezTo>
                  <a:cubicBezTo>
                    <a:pt x="72" y="268"/>
                    <a:pt x="72" y="268"/>
                    <a:pt x="72" y="268"/>
                  </a:cubicBezTo>
                  <a:cubicBezTo>
                    <a:pt x="75" y="262"/>
                    <a:pt x="78" y="256"/>
                    <a:pt x="83" y="251"/>
                  </a:cubicBezTo>
                  <a:cubicBezTo>
                    <a:pt x="93" y="242"/>
                    <a:pt x="106" y="236"/>
                    <a:pt x="119" y="236"/>
                  </a:cubicBezTo>
                  <a:cubicBezTo>
                    <a:pt x="133" y="236"/>
                    <a:pt x="146" y="242"/>
                    <a:pt x="156" y="251"/>
                  </a:cubicBezTo>
                  <a:cubicBezTo>
                    <a:pt x="176" y="272"/>
                    <a:pt x="176" y="304"/>
                    <a:pt x="156" y="324"/>
                  </a:cubicBezTo>
                  <a:cubicBezTo>
                    <a:pt x="151" y="329"/>
                    <a:pt x="146" y="333"/>
                    <a:pt x="140" y="3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57376" name="Group 32"/>
          <p:cNvGrpSpPr/>
          <p:nvPr/>
        </p:nvGrpSpPr>
        <p:grpSpPr bwMode="auto">
          <a:xfrm>
            <a:off x="4404785" y="2640544"/>
            <a:ext cx="1746249" cy="1746249"/>
            <a:chOff x="2081" y="1355"/>
            <a:chExt cx="825" cy="825"/>
          </a:xfrm>
        </p:grpSpPr>
        <p:sp>
          <p:nvSpPr>
            <p:cNvPr id="9243" name="Freeform 7"/>
            <p:cNvSpPr/>
            <p:nvPr/>
          </p:nvSpPr>
          <p:spPr bwMode="auto">
            <a:xfrm>
              <a:off x="2091" y="1365"/>
              <a:ext cx="805" cy="805"/>
            </a:xfrm>
            <a:custGeom>
              <a:avLst/>
              <a:gdLst>
                <a:gd name="T0" fmla="*/ 560 w 401"/>
                <a:gd name="T1" fmla="*/ 106 h 401"/>
                <a:gd name="T2" fmla="*/ 540 w 401"/>
                <a:gd name="T3" fmla="*/ 137 h 401"/>
                <a:gd name="T4" fmla="*/ 401 w 401"/>
                <a:gd name="T5" fmla="*/ 0 h 401"/>
                <a:gd name="T6" fmla="*/ 253 w 401"/>
                <a:gd name="T7" fmla="*/ 149 h 401"/>
                <a:gd name="T8" fmla="*/ 305 w 401"/>
                <a:gd name="T9" fmla="*/ 175 h 401"/>
                <a:gd name="T10" fmla="*/ 305 w 401"/>
                <a:gd name="T11" fmla="*/ 311 h 401"/>
                <a:gd name="T12" fmla="*/ 169 w 401"/>
                <a:gd name="T13" fmla="*/ 311 h 401"/>
                <a:gd name="T14" fmla="*/ 143 w 401"/>
                <a:gd name="T15" fmla="*/ 259 h 401"/>
                <a:gd name="T16" fmla="*/ 0 w 401"/>
                <a:gd name="T17" fmla="*/ 401 h 401"/>
                <a:gd name="T18" fmla="*/ 139 w 401"/>
                <a:gd name="T19" fmla="*/ 540 h 401"/>
                <a:gd name="T20" fmla="*/ 108 w 401"/>
                <a:gd name="T21" fmla="*/ 560 h 401"/>
                <a:gd name="T22" fmla="*/ 108 w 401"/>
                <a:gd name="T23" fmla="*/ 697 h 401"/>
                <a:gd name="T24" fmla="*/ 245 w 401"/>
                <a:gd name="T25" fmla="*/ 697 h 401"/>
                <a:gd name="T26" fmla="*/ 265 w 401"/>
                <a:gd name="T27" fmla="*/ 666 h 401"/>
                <a:gd name="T28" fmla="*/ 401 w 401"/>
                <a:gd name="T29" fmla="*/ 805 h 401"/>
                <a:gd name="T30" fmla="*/ 540 w 401"/>
                <a:gd name="T31" fmla="*/ 666 h 401"/>
                <a:gd name="T32" fmla="*/ 500 w 401"/>
                <a:gd name="T33" fmla="*/ 642 h 401"/>
                <a:gd name="T34" fmla="*/ 500 w 401"/>
                <a:gd name="T35" fmla="*/ 506 h 401"/>
                <a:gd name="T36" fmla="*/ 636 w 401"/>
                <a:gd name="T37" fmla="*/ 506 h 401"/>
                <a:gd name="T38" fmla="*/ 660 w 401"/>
                <a:gd name="T39" fmla="*/ 546 h 401"/>
                <a:gd name="T40" fmla="*/ 805 w 401"/>
                <a:gd name="T41" fmla="*/ 401 h 401"/>
                <a:gd name="T42" fmla="*/ 666 w 401"/>
                <a:gd name="T43" fmla="*/ 265 h 401"/>
                <a:gd name="T44" fmla="*/ 697 w 401"/>
                <a:gd name="T45" fmla="*/ 243 h 401"/>
                <a:gd name="T46" fmla="*/ 697 w 401"/>
                <a:gd name="T47" fmla="*/ 106 h 401"/>
                <a:gd name="T48" fmla="*/ 560 w 401"/>
                <a:gd name="T49" fmla="*/ 106 h 4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1" h="401">
                  <a:moveTo>
                    <a:pt x="279" y="53"/>
                  </a:moveTo>
                  <a:cubicBezTo>
                    <a:pt x="275" y="58"/>
                    <a:pt x="271" y="63"/>
                    <a:pt x="269" y="68"/>
                  </a:cubicBezTo>
                  <a:cubicBezTo>
                    <a:pt x="200" y="0"/>
                    <a:pt x="200" y="0"/>
                    <a:pt x="200" y="0"/>
                  </a:cubicBezTo>
                  <a:cubicBezTo>
                    <a:pt x="126" y="74"/>
                    <a:pt x="126" y="74"/>
                    <a:pt x="126" y="74"/>
                  </a:cubicBezTo>
                  <a:cubicBezTo>
                    <a:pt x="136" y="76"/>
                    <a:pt x="145" y="80"/>
                    <a:pt x="152" y="87"/>
                  </a:cubicBezTo>
                  <a:cubicBezTo>
                    <a:pt x="171" y="106"/>
                    <a:pt x="171" y="137"/>
                    <a:pt x="152" y="155"/>
                  </a:cubicBezTo>
                  <a:cubicBezTo>
                    <a:pt x="133" y="174"/>
                    <a:pt x="103" y="174"/>
                    <a:pt x="84" y="155"/>
                  </a:cubicBezTo>
                  <a:cubicBezTo>
                    <a:pt x="77" y="148"/>
                    <a:pt x="72" y="139"/>
                    <a:pt x="71" y="129"/>
                  </a:cubicBezTo>
                  <a:cubicBezTo>
                    <a:pt x="0" y="200"/>
                    <a:pt x="0" y="200"/>
                    <a:pt x="0" y="200"/>
                  </a:cubicBezTo>
                  <a:cubicBezTo>
                    <a:pt x="69" y="269"/>
                    <a:pt x="69" y="269"/>
                    <a:pt x="69" y="269"/>
                  </a:cubicBezTo>
                  <a:cubicBezTo>
                    <a:pt x="63" y="271"/>
                    <a:pt x="58" y="275"/>
                    <a:pt x="54" y="279"/>
                  </a:cubicBezTo>
                  <a:cubicBezTo>
                    <a:pt x="35" y="298"/>
                    <a:pt x="35" y="328"/>
                    <a:pt x="54" y="347"/>
                  </a:cubicBezTo>
                  <a:cubicBezTo>
                    <a:pt x="72" y="366"/>
                    <a:pt x="103" y="366"/>
                    <a:pt x="122" y="347"/>
                  </a:cubicBezTo>
                  <a:cubicBezTo>
                    <a:pt x="126" y="343"/>
                    <a:pt x="129" y="337"/>
                    <a:pt x="132" y="332"/>
                  </a:cubicBezTo>
                  <a:cubicBezTo>
                    <a:pt x="200" y="401"/>
                    <a:pt x="200" y="401"/>
                    <a:pt x="200" y="401"/>
                  </a:cubicBezTo>
                  <a:cubicBezTo>
                    <a:pt x="269" y="332"/>
                    <a:pt x="269" y="332"/>
                    <a:pt x="269" y="332"/>
                  </a:cubicBezTo>
                  <a:cubicBezTo>
                    <a:pt x="261" y="330"/>
                    <a:pt x="254" y="326"/>
                    <a:pt x="249" y="320"/>
                  </a:cubicBezTo>
                  <a:cubicBezTo>
                    <a:pt x="230" y="301"/>
                    <a:pt x="230" y="271"/>
                    <a:pt x="249" y="252"/>
                  </a:cubicBezTo>
                  <a:cubicBezTo>
                    <a:pt x="267" y="233"/>
                    <a:pt x="298" y="233"/>
                    <a:pt x="317" y="252"/>
                  </a:cubicBezTo>
                  <a:cubicBezTo>
                    <a:pt x="322" y="258"/>
                    <a:pt x="327" y="265"/>
                    <a:pt x="329" y="272"/>
                  </a:cubicBezTo>
                  <a:cubicBezTo>
                    <a:pt x="401" y="200"/>
                    <a:pt x="401" y="200"/>
                    <a:pt x="401" y="200"/>
                  </a:cubicBezTo>
                  <a:cubicBezTo>
                    <a:pt x="332" y="132"/>
                    <a:pt x="332" y="132"/>
                    <a:pt x="332" y="132"/>
                  </a:cubicBezTo>
                  <a:cubicBezTo>
                    <a:pt x="338" y="129"/>
                    <a:pt x="343" y="126"/>
                    <a:pt x="347" y="121"/>
                  </a:cubicBezTo>
                  <a:cubicBezTo>
                    <a:pt x="366" y="103"/>
                    <a:pt x="366" y="72"/>
                    <a:pt x="347" y="53"/>
                  </a:cubicBezTo>
                  <a:cubicBezTo>
                    <a:pt x="328" y="35"/>
                    <a:pt x="298" y="35"/>
                    <a:pt x="279" y="53"/>
                  </a:cubicBezTo>
                  <a:close/>
                </a:path>
              </a:pathLst>
            </a:custGeom>
            <a:solidFill>
              <a:srgbClr val="B8CA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9244" name="Freeform 8"/>
            <p:cNvSpPr>
              <a:spLocks noEditPoints="1"/>
            </p:cNvSpPr>
            <p:nvPr/>
          </p:nvSpPr>
          <p:spPr bwMode="auto">
            <a:xfrm>
              <a:off x="2081" y="1355"/>
              <a:ext cx="825" cy="825"/>
            </a:xfrm>
            <a:custGeom>
              <a:avLst/>
              <a:gdLst>
                <a:gd name="T0" fmla="*/ 277 w 411"/>
                <a:gd name="T1" fmla="*/ 689 h 411"/>
                <a:gd name="T2" fmla="*/ 187 w 411"/>
                <a:gd name="T3" fmla="*/ 743 h 411"/>
                <a:gd name="T4" fmla="*/ 112 w 411"/>
                <a:gd name="T5" fmla="*/ 564 h 411"/>
                <a:gd name="T6" fmla="*/ 0 w 411"/>
                <a:gd name="T7" fmla="*/ 411 h 411"/>
                <a:gd name="T8" fmla="*/ 159 w 411"/>
                <a:gd name="T9" fmla="*/ 269 h 411"/>
                <a:gd name="T10" fmla="*/ 247 w 411"/>
                <a:gd name="T11" fmla="*/ 343 h 411"/>
                <a:gd name="T12" fmla="*/ 311 w 411"/>
                <a:gd name="T13" fmla="*/ 191 h 411"/>
                <a:gd name="T14" fmla="*/ 249 w 411"/>
                <a:gd name="T15" fmla="*/ 163 h 411"/>
                <a:gd name="T16" fmla="*/ 548 w 411"/>
                <a:gd name="T17" fmla="*/ 134 h 411"/>
                <a:gd name="T18" fmla="*/ 638 w 411"/>
                <a:gd name="T19" fmla="*/ 82 h 411"/>
                <a:gd name="T20" fmla="*/ 713 w 411"/>
                <a:gd name="T21" fmla="*/ 259 h 411"/>
                <a:gd name="T22" fmla="*/ 825 w 411"/>
                <a:gd name="T23" fmla="*/ 411 h 411"/>
                <a:gd name="T24" fmla="*/ 662 w 411"/>
                <a:gd name="T25" fmla="*/ 558 h 411"/>
                <a:gd name="T26" fmla="*/ 578 w 411"/>
                <a:gd name="T27" fmla="*/ 496 h 411"/>
                <a:gd name="T28" fmla="*/ 514 w 411"/>
                <a:gd name="T29" fmla="*/ 648 h 411"/>
                <a:gd name="T30" fmla="*/ 564 w 411"/>
                <a:gd name="T31" fmla="*/ 672 h 411"/>
                <a:gd name="T32" fmla="*/ 273 w 411"/>
                <a:gd name="T33" fmla="*/ 664 h 411"/>
                <a:gd name="T34" fmla="*/ 536 w 411"/>
                <a:gd name="T35" fmla="*/ 680 h 411"/>
                <a:gd name="T36" fmla="*/ 504 w 411"/>
                <a:gd name="T37" fmla="*/ 512 h 411"/>
                <a:gd name="T38" fmla="*/ 650 w 411"/>
                <a:gd name="T39" fmla="*/ 512 h 411"/>
                <a:gd name="T40" fmla="*/ 805 w 411"/>
                <a:gd name="T41" fmla="*/ 411 h 411"/>
                <a:gd name="T42" fmla="*/ 674 w 411"/>
                <a:gd name="T43" fmla="*/ 267 h 411"/>
                <a:gd name="T44" fmla="*/ 703 w 411"/>
                <a:gd name="T45" fmla="*/ 122 h 411"/>
                <a:gd name="T46" fmla="*/ 576 w 411"/>
                <a:gd name="T47" fmla="*/ 122 h 411"/>
                <a:gd name="T48" fmla="*/ 552 w 411"/>
                <a:gd name="T49" fmla="*/ 161 h 411"/>
                <a:gd name="T50" fmla="*/ 277 w 411"/>
                <a:gd name="T51" fmla="*/ 155 h 411"/>
                <a:gd name="T52" fmla="*/ 321 w 411"/>
                <a:gd name="T53" fmla="*/ 327 h 411"/>
                <a:gd name="T54" fmla="*/ 175 w 411"/>
                <a:gd name="T55" fmla="*/ 327 h 411"/>
                <a:gd name="T56" fmla="*/ 20 w 411"/>
                <a:gd name="T57" fmla="*/ 411 h 411"/>
                <a:gd name="T58" fmla="*/ 151 w 411"/>
                <a:gd name="T59" fmla="*/ 556 h 411"/>
                <a:gd name="T60" fmla="*/ 122 w 411"/>
                <a:gd name="T61" fmla="*/ 701 h 411"/>
                <a:gd name="T62" fmla="*/ 249 w 411"/>
                <a:gd name="T63" fmla="*/ 701 h 411"/>
                <a:gd name="T64" fmla="*/ 273 w 411"/>
                <a:gd name="T65" fmla="*/ 664 h 4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1" h="411">
                  <a:moveTo>
                    <a:pt x="205" y="411"/>
                  </a:moveTo>
                  <a:cubicBezTo>
                    <a:pt x="138" y="343"/>
                    <a:pt x="138" y="343"/>
                    <a:pt x="138" y="343"/>
                  </a:cubicBezTo>
                  <a:cubicBezTo>
                    <a:pt x="135" y="347"/>
                    <a:pt x="133" y="351"/>
                    <a:pt x="129" y="354"/>
                  </a:cubicBezTo>
                  <a:cubicBezTo>
                    <a:pt x="119" y="364"/>
                    <a:pt x="106" y="370"/>
                    <a:pt x="93" y="370"/>
                  </a:cubicBezTo>
                  <a:cubicBezTo>
                    <a:pt x="79" y="370"/>
                    <a:pt x="66" y="364"/>
                    <a:pt x="56" y="354"/>
                  </a:cubicBezTo>
                  <a:cubicBezTo>
                    <a:pt x="36" y="334"/>
                    <a:pt x="36" y="302"/>
                    <a:pt x="56" y="281"/>
                  </a:cubicBezTo>
                  <a:cubicBezTo>
                    <a:pt x="59" y="278"/>
                    <a:pt x="63" y="275"/>
                    <a:pt x="68" y="273"/>
                  </a:cubicBezTo>
                  <a:cubicBezTo>
                    <a:pt x="0" y="205"/>
                    <a:pt x="0" y="205"/>
                    <a:pt x="0" y="205"/>
                  </a:cubicBezTo>
                  <a:cubicBezTo>
                    <a:pt x="78" y="127"/>
                    <a:pt x="78" y="127"/>
                    <a:pt x="78" y="127"/>
                  </a:cubicBezTo>
                  <a:cubicBezTo>
                    <a:pt x="79" y="134"/>
                    <a:pt x="79" y="134"/>
                    <a:pt x="79" y="134"/>
                  </a:cubicBezTo>
                  <a:cubicBezTo>
                    <a:pt x="81" y="143"/>
                    <a:pt x="85" y="151"/>
                    <a:pt x="92" y="158"/>
                  </a:cubicBezTo>
                  <a:cubicBezTo>
                    <a:pt x="100" y="166"/>
                    <a:pt x="111" y="171"/>
                    <a:pt x="123" y="171"/>
                  </a:cubicBezTo>
                  <a:cubicBezTo>
                    <a:pt x="135" y="171"/>
                    <a:pt x="146" y="166"/>
                    <a:pt x="155" y="158"/>
                  </a:cubicBezTo>
                  <a:cubicBezTo>
                    <a:pt x="172" y="141"/>
                    <a:pt x="172" y="112"/>
                    <a:pt x="155" y="95"/>
                  </a:cubicBezTo>
                  <a:cubicBezTo>
                    <a:pt x="148" y="88"/>
                    <a:pt x="140" y="84"/>
                    <a:pt x="130" y="83"/>
                  </a:cubicBezTo>
                  <a:cubicBezTo>
                    <a:pt x="124" y="81"/>
                    <a:pt x="124" y="81"/>
                    <a:pt x="124" y="81"/>
                  </a:cubicBezTo>
                  <a:cubicBezTo>
                    <a:pt x="205" y="0"/>
                    <a:pt x="205" y="0"/>
                    <a:pt x="205" y="0"/>
                  </a:cubicBezTo>
                  <a:cubicBezTo>
                    <a:pt x="273" y="67"/>
                    <a:pt x="273" y="67"/>
                    <a:pt x="273" y="67"/>
                  </a:cubicBezTo>
                  <a:cubicBezTo>
                    <a:pt x="275" y="63"/>
                    <a:pt x="278" y="59"/>
                    <a:pt x="282" y="56"/>
                  </a:cubicBezTo>
                  <a:cubicBezTo>
                    <a:pt x="291" y="46"/>
                    <a:pt x="304" y="41"/>
                    <a:pt x="318" y="41"/>
                  </a:cubicBezTo>
                  <a:cubicBezTo>
                    <a:pt x="332" y="41"/>
                    <a:pt x="345" y="46"/>
                    <a:pt x="355" y="56"/>
                  </a:cubicBezTo>
                  <a:cubicBezTo>
                    <a:pt x="375" y="76"/>
                    <a:pt x="375" y="109"/>
                    <a:pt x="355" y="129"/>
                  </a:cubicBezTo>
                  <a:cubicBezTo>
                    <a:pt x="351" y="132"/>
                    <a:pt x="347" y="135"/>
                    <a:pt x="343" y="138"/>
                  </a:cubicBezTo>
                  <a:cubicBezTo>
                    <a:pt x="411" y="205"/>
                    <a:pt x="411" y="205"/>
                    <a:pt x="411" y="205"/>
                  </a:cubicBezTo>
                  <a:cubicBezTo>
                    <a:pt x="332" y="284"/>
                    <a:pt x="332" y="284"/>
                    <a:pt x="332" y="284"/>
                  </a:cubicBezTo>
                  <a:cubicBezTo>
                    <a:pt x="330" y="278"/>
                    <a:pt x="330" y="278"/>
                    <a:pt x="330" y="278"/>
                  </a:cubicBezTo>
                  <a:cubicBezTo>
                    <a:pt x="328" y="271"/>
                    <a:pt x="324" y="265"/>
                    <a:pt x="319" y="260"/>
                  </a:cubicBezTo>
                  <a:cubicBezTo>
                    <a:pt x="311" y="251"/>
                    <a:pt x="300" y="247"/>
                    <a:pt x="288" y="247"/>
                  </a:cubicBezTo>
                  <a:cubicBezTo>
                    <a:pt x="276" y="247"/>
                    <a:pt x="265" y="251"/>
                    <a:pt x="256" y="260"/>
                  </a:cubicBezTo>
                  <a:cubicBezTo>
                    <a:pt x="239" y="277"/>
                    <a:pt x="239" y="305"/>
                    <a:pt x="256" y="323"/>
                  </a:cubicBezTo>
                  <a:cubicBezTo>
                    <a:pt x="261" y="328"/>
                    <a:pt x="268" y="332"/>
                    <a:pt x="275" y="334"/>
                  </a:cubicBezTo>
                  <a:cubicBezTo>
                    <a:pt x="281" y="335"/>
                    <a:pt x="281" y="335"/>
                    <a:pt x="281" y="335"/>
                  </a:cubicBezTo>
                  <a:lnTo>
                    <a:pt x="205" y="411"/>
                  </a:lnTo>
                  <a:close/>
                  <a:moveTo>
                    <a:pt x="136" y="331"/>
                  </a:moveTo>
                  <a:cubicBezTo>
                    <a:pt x="205" y="401"/>
                    <a:pt x="205" y="401"/>
                    <a:pt x="205" y="401"/>
                  </a:cubicBezTo>
                  <a:cubicBezTo>
                    <a:pt x="267" y="339"/>
                    <a:pt x="267" y="339"/>
                    <a:pt x="267" y="339"/>
                  </a:cubicBezTo>
                  <a:cubicBezTo>
                    <a:pt x="261" y="336"/>
                    <a:pt x="256" y="332"/>
                    <a:pt x="251" y="328"/>
                  </a:cubicBezTo>
                  <a:cubicBezTo>
                    <a:pt x="231" y="308"/>
                    <a:pt x="231" y="275"/>
                    <a:pt x="251" y="255"/>
                  </a:cubicBezTo>
                  <a:cubicBezTo>
                    <a:pt x="261" y="245"/>
                    <a:pt x="274" y="239"/>
                    <a:pt x="288" y="239"/>
                  </a:cubicBezTo>
                  <a:cubicBezTo>
                    <a:pt x="301" y="239"/>
                    <a:pt x="314" y="245"/>
                    <a:pt x="324" y="255"/>
                  </a:cubicBezTo>
                  <a:cubicBezTo>
                    <a:pt x="329" y="259"/>
                    <a:pt x="333" y="265"/>
                    <a:pt x="335" y="271"/>
                  </a:cubicBezTo>
                  <a:cubicBezTo>
                    <a:pt x="401" y="205"/>
                    <a:pt x="401" y="205"/>
                    <a:pt x="401" y="205"/>
                  </a:cubicBezTo>
                  <a:cubicBezTo>
                    <a:pt x="331" y="135"/>
                    <a:pt x="331" y="135"/>
                    <a:pt x="331" y="135"/>
                  </a:cubicBezTo>
                  <a:cubicBezTo>
                    <a:pt x="336" y="133"/>
                    <a:pt x="336" y="133"/>
                    <a:pt x="336" y="133"/>
                  </a:cubicBezTo>
                  <a:cubicBezTo>
                    <a:pt x="341" y="131"/>
                    <a:pt x="346" y="128"/>
                    <a:pt x="350" y="124"/>
                  </a:cubicBezTo>
                  <a:cubicBezTo>
                    <a:pt x="367" y="107"/>
                    <a:pt x="367" y="78"/>
                    <a:pt x="350" y="61"/>
                  </a:cubicBezTo>
                  <a:cubicBezTo>
                    <a:pt x="341" y="53"/>
                    <a:pt x="330" y="48"/>
                    <a:pt x="318" y="48"/>
                  </a:cubicBezTo>
                  <a:cubicBezTo>
                    <a:pt x="306" y="48"/>
                    <a:pt x="295" y="53"/>
                    <a:pt x="287" y="61"/>
                  </a:cubicBezTo>
                  <a:cubicBezTo>
                    <a:pt x="283" y="65"/>
                    <a:pt x="280" y="70"/>
                    <a:pt x="277" y="75"/>
                  </a:cubicBezTo>
                  <a:cubicBezTo>
                    <a:pt x="275" y="80"/>
                    <a:pt x="275" y="80"/>
                    <a:pt x="275" y="80"/>
                  </a:cubicBezTo>
                  <a:cubicBezTo>
                    <a:pt x="205" y="10"/>
                    <a:pt x="205" y="10"/>
                    <a:pt x="205" y="10"/>
                  </a:cubicBezTo>
                  <a:cubicBezTo>
                    <a:pt x="138" y="77"/>
                    <a:pt x="138" y="77"/>
                    <a:pt x="138" y="77"/>
                  </a:cubicBezTo>
                  <a:cubicBezTo>
                    <a:pt x="146" y="80"/>
                    <a:pt x="154" y="84"/>
                    <a:pt x="160" y="90"/>
                  </a:cubicBezTo>
                  <a:cubicBezTo>
                    <a:pt x="180" y="110"/>
                    <a:pt x="180" y="143"/>
                    <a:pt x="160" y="163"/>
                  </a:cubicBezTo>
                  <a:cubicBezTo>
                    <a:pt x="150" y="173"/>
                    <a:pt x="137" y="178"/>
                    <a:pt x="123" y="178"/>
                  </a:cubicBezTo>
                  <a:cubicBezTo>
                    <a:pt x="109" y="178"/>
                    <a:pt x="96" y="173"/>
                    <a:pt x="87" y="163"/>
                  </a:cubicBezTo>
                  <a:cubicBezTo>
                    <a:pt x="80" y="157"/>
                    <a:pt x="76" y="150"/>
                    <a:pt x="74" y="142"/>
                  </a:cubicBezTo>
                  <a:cubicBezTo>
                    <a:pt x="10" y="205"/>
                    <a:pt x="10" y="205"/>
                    <a:pt x="10" y="205"/>
                  </a:cubicBezTo>
                  <a:cubicBezTo>
                    <a:pt x="80" y="275"/>
                    <a:pt x="80" y="275"/>
                    <a:pt x="80" y="275"/>
                  </a:cubicBezTo>
                  <a:cubicBezTo>
                    <a:pt x="75" y="277"/>
                    <a:pt x="75" y="277"/>
                    <a:pt x="75" y="277"/>
                  </a:cubicBezTo>
                  <a:cubicBezTo>
                    <a:pt x="70" y="279"/>
                    <a:pt x="65" y="283"/>
                    <a:pt x="61" y="286"/>
                  </a:cubicBezTo>
                  <a:cubicBezTo>
                    <a:pt x="44" y="304"/>
                    <a:pt x="44" y="332"/>
                    <a:pt x="61" y="349"/>
                  </a:cubicBezTo>
                  <a:cubicBezTo>
                    <a:pt x="70" y="358"/>
                    <a:pt x="81" y="362"/>
                    <a:pt x="93" y="362"/>
                  </a:cubicBezTo>
                  <a:cubicBezTo>
                    <a:pt x="105" y="362"/>
                    <a:pt x="116" y="358"/>
                    <a:pt x="124" y="349"/>
                  </a:cubicBezTo>
                  <a:cubicBezTo>
                    <a:pt x="128" y="345"/>
                    <a:pt x="131" y="341"/>
                    <a:pt x="133" y="336"/>
                  </a:cubicBezTo>
                  <a:lnTo>
                    <a:pt x="136" y="3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57377" name="Group 33"/>
          <p:cNvGrpSpPr/>
          <p:nvPr/>
        </p:nvGrpSpPr>
        <p:grpSpPr bwMode="auto">
          <a:xfrm>
            <a:off x="6057900" y="2659592"/>
            <a:ext cx="1703917" cy="1746251"/>
            <a:chOff x="2860" y="1367"/>
            <a:chExt cx="825" cy="825"/>
          </a:xfrm>
        </p:grpSpPr>
        <p:sp>
          <p:nvSpPr>
            <p:cNvPr id="9241" name="Freeform 11"/>
            <p:cNvSpPr/>
            <p:nvPr/>
          </p:nvSpPr>
          <p:spPr bwMode="auto">
            <a:xfrm>
              <a:off x="2870" y="1377"/>
              <a:ext cx="805" cy="805"/>
            </a:xfrm>
            <a:custGeom>
              <a:avLst/>
              <a:gdLst>
                <a:gd name="T0" fmla="*/ 245 w 401"/>
                <a:gd name="T1" fmla="*/ 697 h 401"/>
                <a:gd name="T2" fmla="*/ 265 w 401"/>
                <a:gd name="T3" fmla="*/ 666 h 401"/>
                <a:gd name="T4" fmla="*/ 404 w 401"/>
                <a:gd name="T5" fmla="*/ 805 h 401"/>
                <a:gd name="T6" fmla="*/ 552 w 401"/>
                <a:gd name="T7" fmla="*/ 656 h 401"/>
                <a:gd name="T8" fmla="*/ 500 w 401"/>
                <a:gd name="T9" fmla="*/ 628 h 401"/>
                <a:gd name="T10" fmla="*/ 500 w 401"/>
                <a:gd name="T11" fmla="*/ 492 h 401"/>
                <a:gd name="T12" fmla="*/ 636 w 401"/>
                <a:gd name="T13" fmla="*/ 492 h 401"/>
                <a:gd name="T14" fmla="*/ 662 w 401"/>
                <a:gd name="T15" fmla="*/ 544 h 401"/>
                <a:gd name="T16" fmla="*/ 805 w 401"/>
                <a:gd name="T17" fmla="*/ 404 h 401"/>
                <a:gd name="T18" fmla="*/ 666 w 401"/>
                <a:gd name="T19" fmla="*/ 265 h 401"/>
                <a:gd name="T20" fmla="*/ 697 w 401"/>
                <a:gd name="T21" fmla="*/ 245 h 401"/>
                <a:gd name="T22" fmla="*/ 697 w 401"/>
                <a:gd name="T23" fmla="*/ 108 h 401"/>
                <a:gd name="T24" fmla="*/ 560 w 401"/>
                <a:gd name="T25" fmla="*/ 108 h 401"/>
                <a:gd name="T26" fmla="*/ 540 w 401"/>
                <a:gd name="T27" fmla="*/ 139 h 401"/>
                <a:gd name="T28" fmla="*/ 404 w 401"/>
                <a:gd name="T29" fmla="*/ 0 h 401"/>
                <a:gd name="T30" fmla="*/ 265 w 401"/>
                <a:gd name="T31" fmla="*/ 139 h 401"/>
                <a:gd name="T32" fmla="*/ 305 w 401"/>
                <a:gd name="T33" fmla="*/ 163 h 401"/>
                <a:gd name="T34" fmla="*/ 305 w 401"/>
                <a:gd name="T35" fmla="*/ 299 h 401"/>
                <a:gd name="T36" fmla="*/ 169 w 401"/>
                <a:gd name="T37" fmla="*/ 299 h 401"/>
                <a:gd name="T38" fmla="*/ 145 w 401"/>
                <a:gd name="T39" fmla="*/ 259 h 401"/>
                <a:gd name="T40" fmla="*/ 0 w 401"/>
                <a:gd name="T41" fmla="*/ 404 h 401"/>
                <a:gd name="T42" fmla="*/ 139 w 401"/>
                <a:gd name="T43" fmla="*/ 540 h 401"/>
                <a:gd name="T44" fmla="*/ 108 w 401"/>
                <a:gd name="T45" fmla="*/ 560 h 401"/>
                <a:gd name="T46" fmla="*/ 108 w 401"/>
                <a:gd name="T47" fmla="*/ 697 h 401"/>
                <a:gd name="T48" fmla="*/ 245 w 401"/>
                <a:gd name="T49" fmla="*/ 697 h 4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1" h="401">
                  <a:moveTo>
                    <a:pt x="122" y="347"/>
                  </a:moveTo>
                  <a:cubicBezTo>
                    <a:pt x="126" y="343"/>
                    <a:pt x="130" y="338"/>
                    <a:pt x="132" y="332"/>
                  </a:cubicBezTo>
                  <a:cubicBezTo>
                    <a:pt x="201" y="401"/>
                    <a:pt x="201" y="401"/>
                    <a:pt x="201" y="401"/>
                  </a:cubicBezTo>
                  <a:cubicBezTo>
                    <a:pt x="275" y="327"/>
                    <a:pt x="275" y="327"/>
                    <a:pt x="275" y="327"/>
                  </a:cubicBezTo>
                  <a:cubicBezTo>
                    <a:pt x="265" y="325"/>
                    <a:pt x="256" y="321"/>
                    <a:pt x="249" y="313"/>
                  </a:cubicBezTo>
                  <a:cubicBezTo>
                    <a:pt x="230" y="295"/>
                    <a:pt x="230" y="264"/>
                    <a:pt x="249" y="245"/>
                  </a:cubicBezTo>
                  <a:cubicBezTo>
                    <a:pt x="268" y="227"/>
                    <a:pt x="298" y="227"/>
                    <a:pt x="317" y="245"/>
                  </a:cubicBezTo>
                  <a:cubicBezTo>
                    <a:pt x="324" y="253"/>
                    <a:pt x="329" y="262"/>
                    <a:pt x="330" y="271"/>
                  </a:cubicBezTo>
                  <a:cubicBezTo>
                    <a:pt x="401" y="201"/>
                    <a:pt x="401" y="201"/>
                    <a:pt x="401" y="201"/>
                  </a:cubicBezTo>
                  <a:cubicBezTo>
                    <a:pt x="332" y="132"/>
                    <a:pt x="332" y="132"/>
                    <a:pt x="332" y="132"/>
                  </a:cubicBezTo>
                  <a:cubicBezTo>
                    <a:pt x="338" y="130"/>
                    <a:pt x="343" y="126"/>
                    <a:pt x="347" y="122"/>
                  </a:cubicBezTo>
                  <a:cubicBezTo>
                    <a:pt x="366" y="103"/>
                    <a:pt x="366" y="73"/>
                    <a:pt x="347" y="54"/>
                  </a:cubicBezTo>
                  <a:cubicBezTo>
                    <a:pt x="329" y="35"/>
                    <a:pt x="298" y="35"/>
                    <a:pt x="279" y="54"/>
                  </a:cubicBezTo>
                  <a:cubicBezTo>
                    <a:pt x="275" y="58"/>
                    <a:pt x="272" y="63"/>
                    <a:pt x="269" y="69"/>
                  </a:cubicBezTo>
                  <a:cubicBezTo>
                    <a:pt x="201" y="0"/>
                    <a:pt x="201" y="0"/>
                    <a:pt x="201" y="0"/>
                  </a:cubicBezTo>
                  <a:cubicBezTo>
                    <a:pt x="132" y="69"/>
                    <a:pt x="132" y="69"/>
                    <a:pt x="132" y="69"/>
                  </a:cubicBezTo>
                  <a:cubicBezTo>
                    <a:pt x="140" y="71"/>
                    <a:pt x="146" y="75"/>
                    <a:pt x="152" y="81"/>
                  </a:cubicBezTo>
                  <a:cubicBezTo>
                    <a:pt x="171" y="100"/>
                    <a:pt x="171" y="130"/>
                    <a:pt x="152" y="149"/>
                  </a:cubicBezTo>
                  <a:cubicBezTo>
                    <a:pt x="134" y="168"/>
                    <a:pt x="103" y="168"/>
                    <a:pt x="84" y="149"/>
                  </a:cubicBezTo>
                  <a:cubicBezTo>
                    <a:pt x="79" y="143"/>
                    <a:pt x="74" y="136"/>
                    <a:pt x="72" y="129"/>
                  </a:cubicBezTo>
                  <a:cubicBezTo>
                    <a:pt x="0" y="201"/>
                    <a:pt x="0" y="201"/>
                    <a:pt x="0" y="201"/>
                  </a:cubicBezTo>
                  <a:cubicBezTo>
                    <a:pt x="69" y="269"/>
                    <a:pt x="69" y="269"/>
                    <a:pt x="69" y="269"/>
                  </a:cubicBezTo>
                  <a:cubicBezTo>
                    <a:pt x="63" y="272"/>
                    <a:pt x="58" y="275"/>
                    <a:pt x="54" y="279"/>
                  </a:cubicBezTo>
                  <a:cubicBezTo>
                    <a:pt x="35" y="298"/>
                    <a:pt x="35" y="329"/>
                    <a:pt x="54" y="347"/>
                  </a:cubicBezTo>
                  <a:cubicBezTo>
                    <a:pt x="73" y="366"/>
                    <a:pt x="103" y="366"/>
                    <a:pt x="122" y="347"/>
                  </a:cubicBezTo>
                  <a:close/>
                </a:path>
              </a:pathLst>
            </a:custGeom>
            <a:solidFill>
              <a:srgbClr val="2A323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9242" name="Freeform 12"/>
            <p:cNvSpPr>
              <a:spLocks noEditPoints="1"/>
            </p:cNvSpPr>
            <p:nvPr/>
          </p:nvSpPr>
          <p:spPr bwMode="auto">
            <a:xfrm>
              <a:off x="2860" y="1367"/>
              <a:ext cx="825" cy="825"/>
            </a:xfrm>
            <a:custGeom>
              <a:avLst/>
              <a:gdLst>
                <a:gd name="T0" fmla="*/ 277 w 411"/>
                <a:gd name="T1" fmla="*/ 691 h 411"/>
                <a:gd name="T2" fmla="*/ 187 w 411"/>
                <a:gd name="T3" fmla="*/ 743 h 411"/>
                <a:gd name="T4" fmla="*/ 112 w 411"/>
                <a:gd name="T5" fmla="*/ 566 h 411"/>
                <a:gd name="T6" fmla="*/ 0 w 411"/>
                <a:gd name="T7" fmla="*/ 414 h 411"/>
                <a:gd name="T8" fmla="*/ 163 w 411"/>
                <a:gd name="T9" fmla="*/ 267 h 411"/>
                <a:gd name="T10" fmla="*/ 247 w 411"/>
                <a:gd name="T11" fmla="*/ 329 h 411"/>
                <a:gd name="T12" fmla="*/ 311 w 411"/>
                <a:gd name="T13" fmla="*/ 177 h 411"/>
                <a:gd name="T14" fmla="*/ 261 w 411"/>
                <a:gd name="T15" fmla="*/ 151 h 411"/>
                <a:gd name="T16" fmla="*/ 548 w 411"/>
                <a:gd name="T17" fmla="*/ 136 h 411"/>
                <a:gd name="T18" fmla="*/ 638 w 411"/>
                <a:gd name="T19" fmla="*/ 82 h 411"/>
                <a:gd name="T20" fmla="*/ 713 w 411"/>
                <a:gd name="T21" fmla="*/ 259 h 411"/>
                <a:gd name="T22" fmla="*/ 825 w 411"/>
                <a:gd name="T23" fmla="*/ 414 h 411"/>
                <a:gd name="T24" fmla="*/ 666 w 411"/>
                <a:gd name="T25" fmla="*/ 556 h 411"/>
                <a:gd name="T26" fmla="*/ 578 w 411"/>
                <a:gd name="T27" fmla="*/ 482 h 411"/>
                <a:gd name="T28" fmla="*/ 514 w 411"/>
                <a:gd name="T29" fmla="*/ 634 h 411"/>
                <a:gd name="T30" fmla="*/ 576 w 411"/>
                <a:gd name="T31" fmla="*/ 660 h 411"/>
                <a:gd name="T32" fmla="*/ 273 w 411"/>
                <a:gd name="T33" fmla="*/ 664 h 411"/>
                <a:gd name="T34" fmla="*/ 548 w 411"/>
                <a:gd name="T35" fmla="*/ 670 h 411"/>
                <a:gd name="T36" fmla="*/ 504 w 411"/>
                <a:gd name="T37" fmla="*/ 498 h 411"/>
                <a:gd name="T38" fmla="*/ 650 w 411"/>
                <a:gd name="T39" fmla="*/ 498 h 411"/>
                <a:gd name="T40" fmla="*/ 805 w 411"/>
                <a:gd name="T41" fmla="*/ 414 h 411"/>
                <a:gd name="T42" fmla="*/ 674 w 411"/>
                <a:gd name="T43" fmla="*/ 269 h 411"/>
                <a:gd name="T44" fmla="*/ 703 w 411"/>
                <a:gd name="T45" fmla="*/ 122 h 411"/>
                <a:gd name="T46" fmla="*/ 576 w 411"/>
                <a:gd name="T47" fmla="*/ 122 h 411"/>
                <a:gd name="T48" fmla="*/ 552 w 411"/>
                <a:gd name="T49" fmla="*/ 161 h 411"/>
                <a:gd name="T50" fmla="*/ 289 w 411"/>
                <a:gd name="T51" fmla="*/ 145 h 411"/>
                <a:gd name="T52" fmla="*/ 321 w 411"/>
                <a:gd name="T53" fmla="*/ 313 h 411"/>
                <a:gd name="T54" fmla="*/ 175 w 411"/>
                <a:gd name="T55" fmla="*/ 313 h 411"/>
                <a:gd name="T56" fmla="*/ 20 w 411"/>
                <a:gd name="T57" fmla="*/ 414 h 411"/>
                <a:gd name="T58" fmla="*/ 151 w 411"/>
                <a:gd name="T59" fmla="*/ 558 h 411"/>
                <a:gd name="T60" fmla="*/ 122 w 411"/>
                <a:gd name="T61" fmla="*/ 703 h 411"/>
                <a:gd name="T62" fmla="*/ 249 w 411"/>
                <a:gd name="T63" fmla="*/ 703 h 411"/>
                <a:gd name="T64" fmla="*/ 273 w 411"/>
                <a:gd name="T65" fmla="*/ 664 h 4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1" h="411">
                  <a:moveTo>
                    <a:pt x="206" y="411"/>
                  </a:moveTo>
                  <a:cubicBezTo>
                    <a:pt x="138" y="344"/>
                    <a:pt x="138" y="344"/>
                    <a:pt x="138" y="344"/>
                  </a:cubicBezTo>
                  <a:cubicBezTo>
                    <a:pt x="136" y="348"/>
                    <a:pt x="133" y="352"/>
                    <a:pt x="129" y="355"/>
                  </a:cubicBezTo>
                  <a:cubicBezTo>
                    <a:pt x="120" y="365"/>
                    <a:pt x="107" y="370"/>
                    <a:pt x="93" y="370"/>
                  </a:cubicBezTo>
                  <a:cubicBezTo>
                    <a:pt x="79" y="370"/>
                    <a:pt x="66" y="365"/>
                    <a:pt x="56" y="355"/>
                  </a:cubicBezTo>
                  <a:cubicBezTo>
                    <a:pt x="36" y="335"/>
                    <a:pt x="36" y="302"/>
                    <a:pt x="56" y="282"/>
                  </a:cubicBezTo>
                  <a:cubicBezTo>
                    <a:pt x="60" y="278"/>
                    <a:pt x="64" y="276"/>
                    <a:pt x="68" y="273"/>
                  </a:cubicBezTo>
                  <a:cubicBezTo>
                    <a:pt x="0" y="206"/>
                    <a:pt x="0" y="206"/>
                    <a:pt x="0" y="206"/>
                  </a:cubicBezTo>
                  <a:cubicBezTo>
                    <a:pt x="79" y="127"/>
                    <a:pt x="79" y="127"/>
                    <a:pt x="79" y="127"/>
                  </a:cubicBezTo>
                  <a:cubicBezTo>
                    <a:pt x="81" y="133"/>
                    <a:pt x="81" y="133"/>
                    <a:pt x="81" y="133"/>
                  </a:cubicBezTo>
                  <a:cubicBezTo>
                    <a:pt x="83" y="140"/>
                    <a:pt x="87" y="146"/>
                    <a:pt x="92" y="151"/>
                  </a:cubicBezTo>
                  <a:cubicBezTo>
                    <a:pt x="100" y="160"/>
                    <a:pt x="111" y="164"/>
                    <a:pt x="123" y="164"/>
                  </a:cubicBezTo>
                  <a:cubicBezTo>
                    <a:pt x="135" y="164"/>
                    <a:pt x="146" y="160"/>
                    <a:pt x="155" y="151"/>
                  </a:cubicBezTo>
                  <a:cubicBezTo>
                    <a:pt x="172" y="134"/>
                    <a:pt x="172" y="106"/>
                    <a:pt x="155" y="88"/>
                  </a:cubicBezTo>
                  <a:cubicBezTo>
                    <a:pt x="150" y="83"/>
                    <a:pt x="143" y="79"/>
                    <a:pt x="136" y="77"/>
                  </a:cubicBezTo>
                  <a:cubicBezTo>
                    <a:pt x="130" y="75"/>
                    <a:pt x="130" y="75"/>
                    <a:pt x="130" y="75"/>
                  </a:cubicBezTo>
                  <a:cubicBezTo>
                    <a:pt x="206" y="0"/>
                    <a:pt x="206" y="0"/>
                    <a:pt x="206" y="0"/>
                  </a:cubicBezTo>
                  <a:cubicBezTo>
                    <a:pt x="273" y="68"/>
                    <a:pt x="273" y="68"/>
                    <a:pt x="273" y="68"/>
                  </a:cubicBezTo>
                  <a:cubicBezTo>
                    <a:pt x="276" y="64"/>
                    <a:pt x="278" y="60"/>
                    <a:pt x="282" y="56"/>
                  </a:cubicBezTo>
                  <a:cubicBezTo>
                    <a:pt x="292" y="47"/>
                    <a:pt x="305" y="41"/>
                    <a:pt x="318" y="41"/>
                  </a:cubicBezTo>
                  <a:cubicBezTo>
                    <a:pt x="332" y="41"/>
                    <a:pt x="345" y="47"/>
                    <a:pt x="355" y="56"/>
                  </a:cubicBezTo>
                  <a:cubicBezTo>
                    <a:pt x="375" y="77"/>
                    <a:pt x="375" y="109"/>
                    <a:pt x="355" y="129"/>
                  </a:cubicBezTo>
                  <a:cubicBezTo>
                    <a:pt x="352" y="133"/>
                    <a:pt x="348" y="136"/>
                    <a:pt x="343" y="138"/>
                  </a:cubicBezTo>
                  <a:cubicBezTo>
                    <a:pt x="411" y="206"/>
                    <a:pt x="411" y="206"/>
                    <a:pt x="411" y="206"/>
                  </a:cubicBezTo>
                  <a:cubicBezTo>
                    <a:pt x="333" y="284"/>
                    <a:pt x="333" y="284"/>
                    <a:pt x="333" y="284"/>
                  </a:cubicBezTo>
                  <a:cubicBezTo>
                    <a:pt x="332" y="277"/>
                    <a:pt x="332" y="277"/>
                    <a:pt x="332" y="277"/>
                  </a:cubicBezTo>
                  <a:cubicBezTo>
                    <a:pt x="330" y="268"/>
                    <a:pt x="326" y="259"/>
                    <a:pt x="319" y="253"/>
                  </a:cubicBezTo>
                  <a:cubicBezTo>
                    <a:pt x="311" y="245"/>
                    <a:pt x="300" y="240"/>
                    <a:pt x="288" y="240"/>
                  </a:cubicBezTo>
                  <a:cubicBezTo>
                    <a:pt x="276" y="240"/>
                    <a:pt x="265" y="245"/>
                    <a:pt x="256" y="253"/>
                  </a:cubicBezTo>
                  <a:cubicBezTo>
                    <a:pt x="239" y="270"/>
                    <a:pt x="239" y="299"/>
                    <a:pt x="256" y="316"/>
                  </a:cubicBezTo>
                  <a:cubicBezTo>
                    <a:pt x="263" y="322"/>
                    <a:pt x="271" y="327"/>
                    <a:pt x="281" y="328"/>
                  </a:cubicBezTo>
                  <a:cubicBezTo>
                    <a:pt x="287" y="329"/>
                    <a:pt x="287" y="329"/>
                    <a:pt x="287" y="329"/>
                  </a:cubicBezTo>
                  <a:lnTo>
                    <a:pt x="206" y="411"/>
                  </a:lnTo>
                  <a:close/>
                  <a:moveTo>
                    <a:pt x="136" y="331"/>
                  </a:moveTo>
                  <a:cubicBezTo>
                    <a:pt x="206" y="401"/>
                    <a:pt x="206" y="401"/>
                    <a:pt x="206" y="401"/>
                  </a:cubicBezTo>
                  <a:cubicBezTo>
                    <a:pt x="273" y="334"/>
                    <a:pt x="273" y="334"/>
                    <a:pt x="273" y="334"/>
                  </a:cubicBezTo>
                  <a:cubicBezTo>
                    <a:pt x="265" y="331"/>
                    <a:pt x="257" y="327"/>
                    <a:pt x="251" y="321"/>
                  </a:cubicBezTo>
                  <a:cubicBezTo>
                    <a:pt x="231" y="301"/>
                    <a:pt x="231" y="268"/>
                    <a:pt x="251" y="248"/>
                  </a:cubicBezTo>
                  <a:cubicBezTo>
                    <a:pt x="261" y="238"/>
                    <a:pt x="274" y="233"/>
                    <a:pt x="288" y="233"/>
                  </a:cubicBezTo>
                  <a:cubicBezTo>
                    <a:pt x="302" y="233"/>
                    <a:pt x="315" y="238"/>
                    <a:pt x="324" y="248"/>
                  </a:cubicBezTo>
                  <a:cubicBezTo>
                    <a:pt x="331" y="254"/>
                    <a:pt x="335" y="261"/>
                    <a:pt x="337" y="269"/>
                  </a:cubicBezTo>
                  <a:cubicBezTo>
                    <a:pt x="401" y="206"/>
                    <a:pt x="401" y="206"/>
                    <a:pt x="401" y="206"/>
                  </a:cubicBezTo>
                  <a:cubicBezTo>
                    <a:pt x="331" y="136"/>
                    <a:pt x="331" y="136"/>
                    <a:pt x="331" y="136"/>
                  </a:cubicBezTo>
                  <a:cubicBezTo>
                    <a:pt x="336" y="134"/>
                    <a:pt x="336" y="134"/>
                    <a:pt x="336" y="134"/>
                  </a:cubicBezTo>
                  <a:cubicBezTo>
                    <a:pt x="341" y="131"/>
                    <a:pt x="346" y="128"/>
                    <a:pt x="350" y="124"/>
                  </a:cubicBezTo>
                  <a:cubicBezTo>
                    <a:pt x="367" y="107"/>
                    <a:pt x="367" y="79"/>
                    <a:pt x="350" y="61"/>
                  </a:cubicBezTo>
                  <a:cubicBezTo>
                    <a:pt x="341" y="53"/>
                    <a:pt x="330" y="48"/>
                    <a:pt x="318" y="48"/>
                  </a:cubicBezTo>
                  <a:cubicBezTo>
                    <a:pt x="306" y="48"/>
                    <a:pt x="295" y="53"/>
                    <a:pt x="287" y="61"/>
                  </a:cubicBezTo>
                  <a:cubicBezTo>
                    <a:pt x="283" y="65"/>
                    <a:pt x="280" y="70"/>
                    <a:pt x="278" y="75"/>
                  </a:cubicBezTo>
                  <a:cubicBezTo>
                    <a:pt x="275" y="80"/>
                    <a:pt x="275" y="80"/>
                    <a:pt x="275" y="80"/>
                  </a:cubicBezTo>
                  <a:cubicBezTo>
                    <a:pt x="206" y="10"/>
                    <a:pt x="206" y="10"/>
                    <a:pt x="206" y="10"/>
                  </a:cubicBezTo>
                  <a:cubicBezTo>
                    <a:pt x="144" y="72"/>
                    <a:pt x="144" y="72"/>
                    <a:pt x="144" y="72"/>
                  </a:cubicBezTo>
                  <a:cubicBezTo>
                    <a:pt x="150" y="75"/>
                    <a:pt x="155" y="79"/>
                    <a:pt x="160" y="83"/>
                  </a:cubicBezTo>
                  <a:cubicBezTo>
                    <a:pt x="180" y="103"/>
                    <a:pt x="180" y="136"/>
                    <a:pt x="160" y="156"/>
                  </a:cubicBezTo>
                  <a:cubicBezTo>
                    <a:pt x="150" y="166"/>
                    <a:pt x="137" y="171"/>
                    <a:pt x="123" y="171"/>
                  </a:cubicBezTo>
                  <a:cubicBezTo>
                    <a:pt x="110" y="171"/>
                    <a:pt x="97" y="166"/>
                    <a:pt x="87" y="156"/>
                  </a:cubicBezTo>
                  <a:cubicBezTo>
                    <a:pt x="82" y="152"/>
                    <a:pt x="78" y="146"/>
                    <a:pt x="76" y="140"/>
                  </a:cubicBezTo>
                  <a:cubicBezTo>
                    <a:pt x="10" y="206"/>
                    <a:pt x="10" y="206"/>
                    <a:pt x="10" y="206"/>
                  </a:cubicBezTo>
                  <a:cubicBezTo>
                    <a:pt x="80" y="275"/>
                    <a:pt x="80" y="275"/>
                    <a:pt x="80" y="275"/>
                  </a:cubicBezTo>
                  <a:cubicBezTo>
                    <a:pt x="75" y="278"/>
                    <a:pt x="75" y="278"/>
                    <a:pt x="75" y="278"/>
                  </a:cubicBezTo>
                  <a:cubicBezTo>
                    <a:pt x="70" y="280"/>
                    <a:pt x="65" y="283"/>
                    <a:pt x="61" y="287"/>
                  </a:cubicBezTo>
                  <a:cubicBezTo>
                    <a:pt x="44" y="304"/>
                    <a:pt x="44" y="333"/>
                    <a:pt x="61" y="350"/>
                  </a:cubicBezTo>
                  <a:cubicBezTo>
                    <a:pt x="70" y="358"/>
                    <a:pt x="81" y="363"/>
                    <a:pt x="93" y="363"/>
                  </a:cubicBezTo>
                  <a:cubicBezTo>
                    <a:pt x="105" y="363"/>
                    <a:pt x="116" y="358"/>
                    <a:pt x="124" y="350"/>
                  </a:cubicBezTo>
                  <a:cubicBezTo>
                    <a:pt x="128" y="346"/>
                    <a:pt x="131" y="341"/>
                    <a:pt x="134" y="336"/>
                  </a:cubicBezTo>
                  <a:lnTo>
                    <a:pt x="136" y="3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2" name="文本框 1"/>
          <p:cNvSpPr txBox="1"/>
          <p:nvPr/>
        </p:nvSpPr>
        <p:spPr>
          <a:xfrm>
            <a:off x="984799" y="5922333"/>
            <a:ext cx="10470051" cy="830997"/>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邮箱安全隐患不仅可能会给企业造成经济损失还有可能影响企业形象</a:t>
            </a:r>
            <a:endParaRPr lang="en-US" altLang="zh-CN" sz="1600" dirty="0">
              <a:latin typeface="微软雅黑" panose="020B0503020204020204" pitchFamily="34" charset="-122"/>
              <a:ea typeface="微软雅黑" panose="020B0503020204020204" pitchFamily="34" charset="-122"/>
            </a:endParaRPr>
          </a:p>
          <a:p>
            <a:pPr algn="ctr"/>
            <a:r>
              <a:rPr lang="zh-CN" altLang="en-US" sz="1600" b="1" dirty="0">
                <a:solidFill>
                  <a:srgbClr val="FF0000"/>
                </a:solidFill>
                <a:latin typeface="微软雅黑" panose="020B0503020204020204" pitchFamily="34" charset="-122"/>
                <a:ea typeface="微软雅黑" panose="020B0503020204020204" pitchFamily="34" charset="-122"/>
              </a:rPr>
              <a:t>做好邮箱安全设置，了解邮箱安全知识很有必要！</a:t>
            </a:r>
            <a:endParaRPr lang="en-US" altLang="zh-CN" sz="1600" b="1" dirty="0">
              <a:solidFill>
                <a:srgbClr val="FF0000"/>
              </a:solidFill>
              <a:latin typeface="微软雅黑" panose="020B0503020204020204" pitchFamily="34" charset="-122"/>
              <a:ea typeface="微软雅黑" panose="020B0503020204020204" pitchFamily="34" charset="-122"/>
            </a:endParaRPr>
          </a:p>
          <a:p>
            <a:pPr algn="ct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57349"/>
                                        </p:tgtEl>
                                        <p:attrNameLst>
                                          <p:attrName>style.visibility</p:attrName>
                                        </p:attrNameLst>
                                      </p:cBhvr>
                                      <p:to>
                                        <p:strVal val="visible"/>
                                      </p:to>
                                    </p:set>
                                    <p:anim calcmode="lin" valueType="num">
                                      <p:cBhvr>
                                        <p:cTn id="7" dur="500" fill="hold"/>
                                        <p:tgtEl>
                                          <p:spTgt spid="57349"/>
                                        </p:tgtEl>
                                        <p:attrNameLst>
                                          <p:attrName>ppt_w</p:attrName>
                                        </p:attrNameLst>
                                      </p:cBhvr>
                                      <p:tavLst>
                                        <p:tav tm="0">
                                          <p:val>
                                            <p:fltVal val="0"/>
                                          </p:val>
                                        </p:tav>
                                        <p:tav tm="100000">
                                          <p:val>
                                            <p:strVal val="#ppt_w"/>
                                          </p:val>
                                        </p:tav>
                                      </p:tavLst>
                                    </p:anim>
                                    <p:anim calcmode="lin" valueType="num">
                                      <p:cBhvr>
                                        <p:cTn id="8" dur="500" fill="hold"/>
                                        <p:tgtEl>
                                          <p:spTgt spid="57349"/>
                                        </p:tgtEl>
                                        <p:attrNameLst>
                                          <p:attrName>ppt_h</p:attrName>
                                        </p:attrNameLst>
                                      </p:cBhvr>
                                      <p:tavLst>
                                        <p:tav tm="0">
                                          <p:val>
                                            <p:fltVal val="0"/>
                                          </p:val>
                                        </p:tav>
                                        <p:tav tm="100000">
                                          <p:val>
                                            <p:strVal val="#ppt_h"/>
                                          </p:val>
                                        </p:tav>
                                      </p:tavLst>
                                    </p:anim>
                                    <p:animEffect transition="in" filter="fade">
                                      <p:cBhvr>
                                        <p:cTn id="9" dur="500"/>
                                        <p:tgtEl>
                                          <p:spTgt spid="57349"/>
                                        </p:tgtEl>
                                      </p:cBhvr>
                                    </p:animEffect>
                                  </p:childTnLst>
                                </p:cTn>
                              </p:par>
                              <p:par>
                                <p:cTn id="10" presetID="23" presetClass="entr" presetSubtype="16" fill="hold" nodeType="withEffect">
                                  <p:stCondLst>
                                    <p:cond delay="0"/>
                                  </p:stCondLst>
                                  <p:childTnLst>
                                    <p:set>
                                      <p:cBhvr>
                                        <p:cTn id="11" dur="1" fill="hold">
                                          <p:stCondLst>
                                            <p:cond delay="0"/>
                                          </p:stCondLst>
                                        </p:cTn>
                                        <p:tgtEl>
                                          <p:spTgt spid="57375"/>
                                        </p:tgtEl>
                                        <p:attrNameLst>
                                          <p:attrName>style.visibility</p:attrName>
                                        </p:attrNameLst>
                                      </p:cBhvr>
                                      <p:to>
                                        <p:strVal val="visible"/>
                                      </p:to>
                                    </p:set>
                                    <p:anim calcmode="lin" valueType="num">
                                      <p:cBhvr>
                                        <p:cTn id="12" dur="300" fill="hold"/>
                                        <p:tgtEl>
                                          <p:spTgt spid="57375"/>
                                        </p:tgtEl>
                                        <p:attrNameLst>
                                          <p:attrName>ppt_w</p:attrName>
                                        </p:attrNameLst>
                                      </p:cBhvr>
                                      <p:tavLst>
                                        <p:tav tm="0">
                                          <p:val>
                                            <p:fltVal val="0"/>
                                          </p:val>
                                        </p:tav>
                                        <p:tav tm="100000">
                                          <p:val>
                                            <p:strVal val="#ppt_w"/>
                                          </p:val>
                                        </p:tav>
                                      </p:tavLst>
                                    </p:anim>
                                    <p:anim calcmode="lin" valueType="num">
                                      <p:cBhvr>
                                        <p:cTn id="13" dur="300" fill="hold"/>
                                        <p:tgtEl>
                                          <p:spTgt spid="57375"/>
                                        </p:tgtEl>
                                        <p:attrNameLst>
                                          <p:attrName>ppt_h</p:attrName>
                                        </p:attrNameLst>
                                      </p:cBhvr>
                                      <p:tavLst>
                                        <p:tav tm="0">
                                          <p:val>
                                            <p:fltVal val="0"/>
                                          </p:val>
                                        </p:tav>
                                        <p:tav tm="100000">
                                          <p:val>
                                            <p:strVal val="#ppt_h"/>
                                          </p:val>
                                        </p:tav>
                                      </p:tavLst>
                                    </p:anim>
                                  </p:childTnLst>
                                </p:cTn>
                              </p:par>
                              <p:par>
                                <p:cTn id="14" presetID="6" presetClass="emph" presetSubtype="0" autoRev="1" fill="hold" nodeType="withEffect">
                                  <p:stCondLst>
                                    <p:cond delay="300"/>
                                  </p:stCondLst>
                                  <p:childTnLst>
                                    <p:animScale>
                                      <p:cBhvr>
                                        <p:cTn id="15" dur="150" fill="hold"/>
                                        <p:tgtEl>
                                          <p:spTgt spid="57375"/>
                                        </p:tgtEl>
                                      </p:cBhvr>
                                      <p:by x="110000" y="110000"/>
                                    </p:animScale>
                                  </p:childTnLst>
                                </p:cTn>
                              </p:par>
                              <p:par>
                                <p:cTn id="16" presetID="23" presetClass="entr" presetSubtype="16" fill="hold" nodeType="withEffect">
                                  <p:stCondLst>
                                    <p:cond delay="100"/>
                                  </p:stCondLst>
                                  <p:childTnLst>
                                    <p:set>
                                      <p:cBhvr>
                                        <p:cTn id="17" dur="1" fill="hold">
                                          <p:stCondLst>
                                            <p:cond delay="0"/>
                                          </p:stCondLst>
                                        </p:cTn>
                                        <p:tgtEl>
                                          <p:spTgt spid="57378"/>
                                        </p:tgtEl>
                                        <p:attrNameLst>
                                          <p:attrName>style.visibility</p:attrName>
                                        </p:attrNameLst>
                                      </p:cBhvr>
                                      <p:to>
                                        <p:strVal val="visible"/>
                                      </p:to>
                                    </p:set>
                                    <p:anim calcmode="lin" valueType="num">
                                      <p:cBhvr>
                                        <p:cTn id="18" dur="300" fill="hold"/>
                                        <p:tgtEl>
                                          <p:spTgt spid="57378"/>
                                        </p:tgtEl>
                                        <p:attrNameLst>
                                          <p:attrName>ppt_w</p:attrName>
                                        </p:attrNameLst>
                                      </p:cBhvr>
                                      <p:tavLst>
                                        <p:tav tm="0">
                                          <p:val>
                                            <p:fltVal val="0"/>
                                          </p:val>
                                        </p:tav>
                                        <p:tav tm="100000">
                                          <p:val>
                                            <p:strVal val="#ppt_w"/>
                                          </p:val>
                                        </p:tav>
                                      </p:tavLst>
                                    </p:anim>
                                    <p:anim calcmode="lin" valueType="num">
                                      <p:cBhvr>
                                        <p:cTn id="19" dur="300" fill="hold"/>
                                        <p:tgtEl>
                                          <p:spTgt spid="57378"/>
                                        </p:tgtEl>
                                        <p:attrNameLst>
                                          <p:attrName>ppt_h</p:attrName>
                                        </p:attrNameLst>
                                      </p:cBhvr>
                                      <p:tavLst>
                                        <p:tav tm="0">
                                          <p:val>
                                            <p:fltVal val="0"/>
                                          </p:val>
                                        </p:tav>
                                        <p:tav tm="100000">
                                          <p:val>
                                            <p:strVal val="#ppt_h"/>
                                          </p:val>
                                        </p:tav>
                                      </p:tavLst>
                                    </p:anim>
                                  </p:childTnLst>
                                </p:cTn>
                              </p:par>
                              <p:par>
                                <p:cTn id="20" presetID="6" presetClass="emph" presetSubtype="0" autoRev="1" fill="hold" nodeType="withEffect">
                                  <p:stCondLst>
                                    <p:cond delay="400"/>
                                  </p:stCondLst>
                                  <p:childTnLst>
                                    <p:animScale>
                                      <p:cBhvr>
                                        <p:cTn id="21" dur="150" fill="hold"/>
                                        <p:tgtEl>
                                          <p:spTgt spid="57378"/>
                                        </p:tgtEl>
                                      </p:cBhvr>
                                      <p:by x="110000" y="110000"/>
                                    </p:animScale>
                                  </p:childTnLst>
                                </p:cTn>
                              </p:par>
                              <p:par>
                                <p:cTn id="22" presetID="23" presetClass="entr" presetSubtype="16" fill="hold" nodeType="withEffect">
                                  <p:stCondLst>
                                    <p:cond delay="200"/>
                                  </p:stCondLst>
                                  <p:childTnLst>
                                    <p:set>
                                      <p:cBhvr>
                                        <p:cTn id="23" dur="1" fill="hold">
                                          <p:stCondLst>
                                            <p:cond delay="0"/>
                                          </p:stCondLst>
                                        </p:cTn>
                                        <p:tgtEl>
                                          <p:spTgt spid="57376"/>
                                        </p:tgtEl>
                                        <p:attrNameLst>
                                          <p:attrName>style.visibility</p:attrName>
                                        </p:attrNameLst>
                                      </p:cBhvr>
                                      <p:to>
                                        <p:strVal val="visible"/>
                                      </p:to>
                                    </p:set>
                                    <p:anim calcmode="lin" valueType="num">
                                      <p:cBhvr>
                                        <p:cTn id="24" dur="300" fill="hold"/>
                                        <p:tgtEl>
                                          <p:spTgt spid="57376"/>
                                        </p:tgtEl>
                                        <p:attrNameLst>
                                          <p:attrName>ppt_w</p:attrName>
                                        </p:attrNameLst>
                                      </p:cBhvr>
                                      <p:tavLst>
                                        <p:tav tm="0">
                                          <p:val>
                                            <p:fltVal val="0"/>
                                          </p:val>
                                        </p:tav>
                                        <p:tav tm="100000">
                                          <p:val>
                                            <p:strVal val="#ppt_w"/>
                                          </p:val>
                                        </p:tav>
                                      </p:tavLst>
                                    </p:anim>
                                    <p:anim calcmode="lin" valueType="num">
                                      <p:cBhvr>
                                        <p:cTn id="25" dur="300" fill="hold"/>
                                        <p:tgtEl>
                                          <p:spTgt spid="57376"/>
                                        </p:tgtEl>
                                        <p:attrNameLst>
                                          <p:attrName>ppt_h</p:attrName>
                                        </p:attrNameLst>
                                      </p:cBhvr>
                                      <p:tavLst>
                                        <p:tav tm="0">
                                          <p:val>
                                            <p:fltVal val="0"/>
                                          </p:val>
                                        </p:tav>
                                        <p:tav tm="100000">
                                          <p:val>
                                            <p:strVal val="#ppt_h"/>
                                          </p:val>
                                        </p:tav>
                                      </p:tavLst>
                                    </p:anim>
                                  </p:childTnLst>
                                </p:cTn>
                              </p:par>
                              <p:par>
                                <p:cTn id="26" presetID="6" presetClass="emph" presetSubtype="0" autoRev="1" fill="hold" nodeType="withEffect">
                                  <p:stCondLst>
                                    <p:cond delay="500"/>
                                  </p:stCondLst>
                                  <p:childTnLst>
                                    <p:animScale>
                                      <p:cBhvr>
                                        <p:cTn id="27" dur="150" fill="hold"/>
                                        <p:tgtEl>
                                          <p:spTgt spid="57376"/>
                                        </p:tgtEl>
                                      </p:cBhvr>
                                      <p:by x="110000" y="110000"/>
                                    </p:animScale>
                                  </p:childTnLst>
                                </p:cTn>
                              </p:par>
                              <p:par>
                                <p:cTn id="28" presetID="23" presetClass="entr" presetSubtype="16" fill="hold" nodeType="withEffect">
                                  <p:stCondLst>
                                    <p:cond delay="300"/>
                                  </p:stCondLst>
                                  <p:childTnLst>
                                    <p:set>
                                      <p:cBhvr>
                                        <p:cTn id="29" dur="1" fill="hold">
                                          <p:stCondLst>
                                            <p:cond delay="0"/>
                                          </p:stCondLst>
                                        </p:cTn>
                                        <p:tgtEl>
                                          <p:spTgt spid="57377"/>
                                        </p:tgtEl>
                                        <p:attrNameLst>
                                          <p:attrName>style.visibility</p:attrName>
                                        </p:attrNameLst>
                                      </p:cBhvr>
                                      <p:to>
                                        <p:strVal val="visible"/>
                                      </p:to>
                                    </p:set>
                                    <p:anim calcmode="lin" valueType="num">
                                      <p:cBhvr>
                                        <p:cTn id="30" dur="300" fill="hold"/>
                                        <p:tgtEl>
                                          <p:spTgt spid="57377"/>
                                        </p:tgtEl>
                                        <p:attrNameLst>
                                          <p:attrName>ppt_w</p:attrName>
                                        </p:attrNameLst>
                                      </p:cBhvr>
                                      <p:tavLst>
                                        <p:tav tm="0">
                                          <p:val>
                                            <p:fltVal val="0"/>
                                          </p:val>
                                        </p:tav>
                                        <p:tav tm="100000">
                                          <p:val>
                                            <p:strVal val="#ppt_w"/>
                                          </p:val>
                                        </p:tav>
                                      </p:tavLst>
                                    </p:anim>
                                    <p:anim calcmode="lin" valueType="num">
                                      <p:cBhvr>
                                        <p:cTn id="31" dur="300" fill="hold"/>
                                        <p:tgtEl>
                                          <p:spTgt spid="57377"/>
                                        </p:tgtEl>
                                        <p:attrNameLst>
                                          <p:attrName>ppt_h</p:attrName>
                                        </p:attrNameLst>
                                      </p:cBhvr>
                                      <p:tavLst>
                                        <p:tav tm="0">
                                          <p:val>
                                            <p:fltVal val="0"/>
                                          </p:val>
                                        </p:tav>
                                        <p:tav tm="100000">
                                          <p:val>
                                            <p:strVal val="#ppt_h"/>
                                          </p:val>
                                        </p:tav>
                                      </p:tavLst>
                                    </p:anim>
                                  </p:childTnLst>
                                </p:cTn>
                              </p:par>
                              <p:par>
                                <p:cTn id="32" presetID="6" presetClass="emph" presetSubtype="0" autoRev="1" fill="hold" nodeType="withEffect">
                                  <p:stCondLst>
                                    <p:cond delay="600"/>
                                  </p:stCondLst>
                                  <p:childTnLst>
                                    <p:animScale>
                                      <p:cBhvr>
                                        <p:cTn id="33" dur="150" fill="hold"/>
                                        <p:tgtEl>
                                          <p:spTgt spid="57377"/>
                                        </p:tgtEl>
                                      </p:cBhvr>
                                      <p:by x="110000" y="110000"/>
                                    </p:animScale>
                                  </p:childTnLst>
                                </p:cTn>
                              </p:par>
                              <p:par>
                                <p:cTn id="34" presetID="53" presetClass="entr" presetSubtype="16" fill="hold" grpId="0" nodeType="withEffect">
                                  <p:stCondLst>
                                    <p:cond delay="100"/>
                                  </p:stCondLst>
                                  <p:childTnLst>
                                    <p:set>
                                      <p:cBhvr>
                                        <p:cTn id="35" dur="1" fill="hold">
                                          <p:stCondLst>
                                            <p:cond delay="0"/>
                                          </p:stCondLst>
                                        </p:cTn>
                                        <p:tgtEl>
                                          <p:spTgt spid="57350"/>
                                        </p:tgtEl>
                                        <p:attrNameLst>
                                          <p:attrName>style.visibility</p:attrName>
                                        </p:attrNameLst>
                                      </p:cBhvr>
                                      <p:to>
                                        <p:strVal val="visible"/>
                                      </p:to>
                                    </p:set>
                                    <p:anim calcmode="lin" valueType="num">
                                      <p:cBhvr>
                                        <p:cTn id="36" dur="500" fill="hold"/>
                                        <p:tgtEl>
                                          <p:spTgt spid="57350"/>
                                        </p:tgtEl>
                                        <p:attrNameLst>
                                          <p:attrName>ppt_w</p:attrName>
                                        </p:attrNameLst>
                                      </p:cBhvr>
                                      <p:tavLst>
                                        <p:tav tm="0">
                                          <p:val>
                                            <p:fltVal val="0"/>
                                          </p:val>
                                        </p:tav>
                                        <p:tav tm="100000">
                                          <p:val>
                                            <p:strVal val="#ppt_w"/>
                                          </p:val>
                                        </p:tav>
                                      </p:tavLst>
                                    </p:anim>
                                    <p:anim calcmode="lin" valueType="num">
                                      <p:cBhvr>
                                        <p:cTn id="37" dur="500" fill="hold"/>
                                        <p:tgtEl>
                                          <p:spTgt spid="57350"/>
                                        </p:tgtEl>
                                        <p:attrNameLst>
                                          <p:attrName>ppt_h</p:attrName>
                                        </p:attrNameLst>
                                      </p:cBhvr>
                                      <p:tavLst>
                                        <p:tav tm="0">
                                          <p:val>
                                            <p:fltVal val="0"/>
                                          </p:val>
                                        </p:tav>
                                        <p:tav tm="100000">
                                          <p:val>
                                            <p:strVal val="#ppt_h"/>
                                          </p:val>
                                        </p:tav>
                                      </p:tavLst>
                                    </p:anim>
                                    <p:animEffect transition="in" filter="fade">
                                      <p:cBhvr>
                                        <p:cTn id="38" dur="500"/>
                                        <p:tgtEl>
                                          <p:spTgt spid="57350"/>
                                        </p:tgtEl>
                                      </p:cBhvr>
                                    </p:animEffect>
                                  </p:childTnLst>
                                </p:cTn>
                              </p:par>
                              <p:par>
                                <p:cTn id="39" presetID="22" presetClass="entr" presetSubtype="2" fill="hold" grpId="0" nodeType="withEffect">
                                  <p:stCondLst>
                                    <p:cond delay="300"/>
                                  </p:stCondLst>
                                  <p:childTnLst>
                                    <p:set>
                                      <p:cBhvr>
                                        <p:cTn id="40" dur="1" fill="hold">
                                          <p:stCondLst>
                                            <p:cond delay="0"/>
                                          </p:stCondLst>
                                        </p:cTn>
                                        <p:tgtEl>
                                          <p:spTgt spid="57359"/>
                                        </p:tgtEl>
                                        <p:attrNameLst>
                                          <p:attrName>style.visibility</p:attrName>
                                        </p:attrNameLst>
                                      </p:cBhvr>
                                      <p:to>
                                        <p:strVal val="visible"/>
                                      </p:to>
                                    </p:set>
                                    <p:animEffect transition="in" filter="wipe(right)">
                                      <p:cBhvr>
                                        <p:cTn id="41" dur="500"/>
                                        <p:tgtEl>
                                          <p:spTgt spid="57359"/>
                                        </p:tgtEl>
                                      </p:cBhvr>
                                    </p:animEffect>
                                  </p:childTnLst>
                                </p:cTn>
                              </p:par>
                              <p:par>
                                <p:cTn id="42" presetID="22" presetClass="entr" presetSubtype="8" fill="hold" grpId="0" nodeType="withEffect">
                                  <p:stCondLst>
                                    <p:cond delay="400"/>
                                  </p:stCondLst>
                                  <p:childTnLst>
                                    <p:set>
                                      <p:cBhvr>
                                        <p:cTn id="43" dur="1" fill="hold">
                                          <p:stCondLst>
                                            <p:cond delay="0"/>
                                          </p:stCondLst>
                                        </p:cTn>
                                        <p:tgtEl>
                                          <p:spTgt spid="57362"/>
                                        </p:tgtEl>
                                        <p:attrNameLst>
                                          <p:attrName>style.visibility</p:attrName>
                                        </p:attrNameLst>
                                      </p:cBhvr>
                                      <p:to>
                                        <p:strVal val="visible"/>
                                      </p:to>
                                    </p:set>
                                    <p:animEffect transition="in" filter="wipe(left)">
                                      <p:cBhvr>
                                        <p:cTn id="44" dur="500"/>
                                        <p:tgtEl>
                                          <p:spTgt spid="57362"/>
                                        </p:tgtEl>
                                      </p:cBhvr>
                                    </p:animEffect>
                                  </p:childTnLst>
                                </p:cTn>
                              </p:par>
                              <p:par>
                                <p:cTn id="45" presetID="22" presetClass="entr" presetSubtype="2" fill="hold" grpId="0" nodeType="withEffect">
                                  <p:stCondLst>
                                    <p:cond delay="800"/>
                                  </p:stCondLst>
                                  <p:childTnLst>
                                    <p:set>
                                      <p:cBhvr>
                                        <p:cTn id="46" dur="1" fill="hold">
                                          <p:stCondLst>
                                            <p:cond delay="0"/>
                                          </p:stCondLst>
                                        </p:cTn>
                                        <p:tgtEl>
                                          <p:spTgt spid="57363"/>
                                        </p:tgtEl>
                                        <p:attrNameLst>
                                          <p:attrName>style.visibility</p:attrName>
                                        </p:attrNameLst>
                                      </p:cBhvr>
                                      <p:to>
                                        <p:strVal val="visible"/>
                                      </p:to>
                                    </p:set>
                                    <p:animEffect transition="in" filter="wipe(right)">
                                      <p:cBhvr>
                                        <p:cTn id="47" dur="500"/>
                                        <p:tgtEl>
                                          <p:spTgt spid="57363"/>
                                        </p:tgtEl>
                                      </p:cBhvr>
                                    </p:animEffect>
                                  </p:childTnLst>
                                </p:cTn>
                              </p:par>
                              <p:par>
                                <p:cTn id="48" presetID="22" presetClass="entr" presetSubtype="2" fill="hold" grpId="0" nodeType="withEffect">
                                  <p:stCondLst>
                                    <p:cond delay="800"/>
                                  </p:stCondLst>
                                  <p:childTnLst>
                                    <p:set>
                                      <p:cBhvr>
                                        <p:cTn id="49" dur="1" fill="hold">
                                          <p:stCondLst>
                                            <p:cond delay="0"/>
                                          </p:stCondLst>
                                        </p:cTn>
                                        <p:tgtEl>
                                          <p:spTgt spid="57364"/>
                                        </p:tgtEl>
                                        <p:attrNameLst>
                                          <p:attrName>style.visibility</p:attrName>
                                        </p:attrNameLst>
                                      </p:cBhvr>
                                      <p:to>
                                        <p:strVal val="visible"/>
                                      </p:to>
                                    </p:set>
                                    <p:animEffect transition="in" filter="wipe(right)">
                                      <p:cBhvr>
                                        <p:cTn id="50" dur="500"/>
                                        <p:tgtEl>
                                          <p:spTgt spid="57364"/>
                                        </p:tgtEl>
                                      </p:cBhvr>
                                    </p:animEffect>
                                  </p:childTnLst>
                                </p:cTn>
                              </p:par>
                              <p:par>
                                <p:cTn id="51" presetID="22" presetClass="entr" presetSubtype="2" fill="hold" grpId="0" nodeType="withEffect">
                                  <p:stCondLst>
                                    <p:cond delay="800"/>
                                  </p:stCondLst>
                                  <p:childTnLst>
                                    <p:set>
                                      <p:cBhvr>
                                        <p:cTn id="52" dur="1" fill="hold">
                                          <p:stCondLst>
                                            <p:cond delay="0"/>
                                          </p:stCondLst>
                                        </p:cTn>
                                        <p:tgtEl>
                                          <p:spTgt spid="57365"/>
                                        </p:tgtEl>
                                        <p:attrNameLst>
                                          <p:attrName>style.visibility</p:attrName>
                                        </p:attrNameLst>
                                      </p:cBhvr>
                                      <p:to>
                                        <p:strVal val="visible"/>
                                      </p:to>
                                    </p:set>
                                    <p:animEffect transition="in" filter="wipe(right)">
                                      <p:cBhvr>
                                        <p:cTn id="53" dur="500"/>
                                        <p:tgtEl>
                                          <p:spTgt spid="57365"/>
                                        </p:tgtEl>
                                      </p:cBhvr>
                                    </p:animEffect>
                                  </p:childTnLst>
                                </p:cTn>
                              </p:par>
                              <p:par>
                                <p:cTn id="54" presetID="22" presetClass="entr" presetSubtype="8" fill="hold" grpId="0" nodeType="withEffect">
                                  <p:stCondLst>
                                    <p:cond delay="900"/>
                                  </p:stCondLst>
                                  <p:childTnLst>
                                    <p:set>
                                      <p:cBhvr>
                                        <p:cTn id="55" dur="1" fill="hold">
                                          <p:stCondLst>
                                            <p:cond delay="0"/>
                                          </p:stCondLst>
                                        </p:cTn>
                                        <p:tgtEl>
                                          <p:spTgt spid="57372"/>
                                        </p:tgtEl>
                                        <p:attrNameLst>
                                          <p:attrName>style.visibility</p:attrName>
                                        </p:attrNameLst>
                                      </p:cBhvr>
                                      <p:to>
                                        <p:strVal val="visible"/>
                                      </p:to>
                                    </p:set>
                                    <p:animEffect transition="in" filter="wipe(left)">
                                      <p:cBhvr>
                                        <p:cTn id="56" dur="500"/>
                                        <p:tgtEl>
                                          <p:spTgt spid="57372"/>
                                        </p:tgtEl>
                                      </p:cBhvr>
                                    </p:animEffect>
                                  </p:childTnLst>
                                </p:cTn>
                              </p:par>
                              <p:par>
                                <p:cTn id="57" presetID="22" presetClass="entr" presetSubtype="8" fill="hold" grpId="0" nodeType="withEffect">
                                  <p:stCondLst>
                                    <p:cond delay="900"/>
                                  </p:stCondLst>
                                  <p:childTnLst>
                                    <p:set>
                                      <p:cBhvr>
                                        <p:cTn id="58" dur="1" fill="hold">
                                          <p:stCondLst>
                                            <p:cond delay="0"/>
                                          </p:stCondLst>
                                        </p:cTn>
                                        <p:tgtEl>
                                          <p:spTgt spid="57373"/>
                                        </p:tgtEl>
                                        <p:attrNameLst>
                                          <p:attrName>style.visibility</p:attrName>
                                        </p:attrNameLst>
                                      </p:cBhvr>
                                      <p:to>
                                        <p:strVal val="visible"/>
                                      </p:to>
                                    </p:set>
                                    <p:animEffect transition="in" filter="wipe(left)">
                                      <p:cBhvr>
                                        <p:cTn id="59" dur="500"/>
                                        <p:tgtEl>
                                          <p:spTgt spid="57373"/>
                                        </p:tgtEl>
                                      </p:cBhvr>
                                    </p:animEffect>
                                  </p:childTnLst>
                                </p:cTn>
                              </p:par>
                              <p:par>
                                <p:cTn id="60" presetID="22" presetClass="entr" presetSubtype="8" fill="hold" grpId="0" nodeType="withEffect">
                                  <p:stCondLst>
                                    <p:cond delay="900"/>
                                  </p:stCondLst>
                                  <p:childTnLst>
                                    <p:set>
                                      <p:cBhvr>
                                        <p:cTn id="61" dur="1" fill="hold">
                                          <p:stCondLst>
                                            <p:cond delay="0"/>
                                          </p:stCondLst>
                                        </p:cTn>
                                        <p:tgtEl>
                                          <p:spTgt spid="57374"/>
                                        </p:tgtEl>
                                        <p:attrNameLst>
                                          <p:attrName>style.visibility</p:attrName>
                                        </p:attrNameLst>
                                      </p:cBhvr>
                                      <p:to>
                                        <p:strVal val="visible"/>
                                      </p:to>
                                    </p:set>
                                    <p:animEffect transition="in" filter="wipe(left)">
                                      <p:cBhvr>
                                        <p:cTn id="62" dur="500"/>
                                        <p:tgtEl>
                                          <p:spTgt spid="57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P spid="57350" grpId="0" animBg="1"/>
      <p:bldP spid="57359" grpId="0" animBg="1"/>
      <p:bldP spid="57362" grpId="0" animBg="1"/>
      <p:bldP spid="57363" grpId="0" animBg="1"/>
      <p:bldP spid="57364" grpId="0"/>
      <p:bldP spid="57365" grpId="0"/>
      <p:bldP spid="57372" grpId="0" animBg="1"/>
      <p:bldP spid="57373" grpId="0"/>
      <p:bldP spid="573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p:nvPr/>
        </p:nvGrpSpPr>
        <p:grpSpPr bwMode="auto">
          <a:xfrm>
            <a:off x="222251" y="551392"/>
            <a:ext cx="4146549" cy="626533"/>
            <a:chOff x="105" y="304"/>
            <a:chExt cx="1511" cy="262"/>
          </a:xfrm>
        </p:grpSpPr>
        <p:sp>
          <p:nvSpPr>
            <p:cNvPr id="19470" name="Freeform 4"/>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9471" name="Freeform 5"/>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5840" name="Text Box 64"/>
          <p:cNvSpPr txBox="1">
            <a:spLocks noChangeArrowheads="1"/>
          </p:cNvSpPr>
          <p:nvPr/>
        </p:nvSpPr>
        <p:spPr bwMode="auto">
          <a:xfrm>
            <a:off x="239184" y="644525"/>
            <a:ext cx="2627642"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PART/03</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邮箱被盗 </a:t>
            </a:r>
            <a:endParaRPr lang="zh-CN" altLang="en-US" sz="2135" dirty="0">
              <a:solidFill>
                <a:schemeClr val="bg1"/>
              </a:solidFill>
              <a:ea typeface="微软雅黑" panose="020B0503020204020204" pitchFamily="34" charset="-122"/>
            </a:endParaRPr>
          </a:p>
        </p:txBody>
      </p:sp>
      <p:graphicFrame>
        <p:nvGraphicFramePr>
          <p:cNvPr id="5" name="图示 4"/>
          <p:cNvGraphicFramePr/>
          <p:nvPr/>
        </p:nvGraphicFramePr>
        <p:xfrm>
          <a:off x="3221404" y="1970954"/>
          <a:ext cx="5636846" cy="38636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0" name="文本框 19"/>
          <p:cNvSpPr txBox="1"/>
          <p:nvPr/>
        </p:nvSpPr>
        <p:spPr>
          <a:xfrm>
            <a:off x="823914" y="1885777"/>
            <a:ext cx="9020174" cy="707886"/>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成功盗取某一方的邮箱后，盗用者（第三方）便开始介入买卖双方邮件沟通，最后实施诈骗</a:t>
            </a:r>
            <a:endParaRPr lang="en-US" altLang="zh-CN" sz="12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如果我们将卖方视为：</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，买方视为</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，盗用者视为</a:t>
            </a:r>
            <a:r>
              <a:rPr lang="en-US" altLang="zh-CN" sz="1200" dirty="0">
                <a:latin typeface="微软雅黑" panose="020B0503020204020204" pitchFamily="34" charset="-122"/>
                <a:ea typeface="微软雅黑" panose="020B0503020204020204" pitchFamily="34" charset="-122"/>
              </a:rPr>
              <a:t>C</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601536" y="1453563"/>
            <a:ext cx="3215089" cy="338554"/>
          </a:xfrm>
          <a:prstGeom prst="rect">
            <a:avLst/>
          </a:prstGeom>
          <a:noFill/>
        </p:spPr>
        <p:txBody>
          <a:bodyPr wrap="square" rtlCol="0">
            <a:spAutoFit/>
          </a:bodyPr>
          <a:lstStyle/>
          <a:p>
            <a:pPr marL="285750" indent="-285750">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了解不法分子的一般行骗流程</a:t>
            </a:r>
            <a:endParaRPr lang="zh-CN" altLang="en-US" sz="1600" b="1" dirty="0">
              <a:latin typeface="微软雅黑" panose="020B0503020204020204" pitchFamily="34" charset="-122"/>
              <a:ea typeface="微软雅黑" panose="020B0503020204020204" pitchFamily="34" charset="-122"/>
            </a:endParaRPr>
          </a:p>
        </p:txBody>
      </p:sp>
      <p:cxnSp>
        <p:nvCxnSpPr>
          <p:cNvPr id="7" name="连接符: 肘形 6"/>
          <p:cNvCxnSpPr/>
          <p:nvPr/>
        </p:nvCxnSpPr>
        <p:spPr>
          <a:xfrm rot="5400000">
            <a:off x="4552578" y="4334252"/>
            <a:ext cx="2191496" cy="150494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文本框 10"/>
          <p:cNvSpPr txBox="1"/>
          <p:nvPr/>
        </p:nvSpPr>
        <p:spPr>
          <a:xfrm>
            <a:off x="2939440" y="5764680"/>
            <a:ext cx="5103445" cy="1269578"/>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案例：</a:t>
            </a:r>
            <a:endParaRPr lang="en-US" altLang="zh-CN" sz="110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买方</a:t>
            </a:r>
            <a:r>
              <a:rPr lang="en-US" altLang="zh-CN" sz="1050" dirty="0">
                <a:latin typeface="微软雅黑" panose="020B0503020204020204" pitchFamily="34" charset="-122"/>
                <a:ea typeface="微软雅黑" panose="020B0503020204020204" pitchFamily="34" charset="-122"/>
              </a:rPr>
              <a:t>B</a:t>
            </a:r>
            <a:r>
              <a:rPr lang="zh-CN" altLang="en-US" sz="1050" dirty="0">
                <a:latin typeface="微软雅黑" panose="020B0503020204020204" pitchFamily="34" charset="-122"/>
                <a:ea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hlinkClick r:id="rId6"/>
              </a:rPr>
              <a:t>hianni.dio@yahoo.it</a:t>
            </a:r>
            <a:r>
              <a:rPr lang="zh-CN" altLang="en-US" sz="1050" dirty="0">
                <a:latin typeface="微软雅黑" panose="020B0503020204020204" pitchFamily="34" charset="-122"/>
                <a:ea typeface="微软雅黑" panose="020B0503020204020204" pitchFamily="34" charset="-122"/>
              </a:rPr>
              <a:t>；</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盗用者</a:t>
            </a:r>
            <a:r>
              <a:rPr lang="en-US" altLang="zh-CN" sz="1050" dirty="0">
                <a:latin typeface="微软雅黑" panose="020B0503020204020204" pitchFamily="34" charset="-122"/>
                <a:ea typeface="微软雅黑" panose="020B0503020204020204" pitchFamily="34" charset="-122"/>
              </a:rPr>
              <a:t>C</a:t>
            </a:r>
            <a:r>
              <a:rPr lang="zh-CN" altLang="en-US" sz="105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 </a:t>
            </a:r>
            <a:r>
              <a:rPr lang="en-US" altLang="zh-CN" sz="1100" dirty="0">
                <a:latin typeface="微软雅黑" panose="020B0503020204020204" pitchFamily="34" charset="-122"/>
                <a:ea typeface="微软雅黑" panose="020B0503020204020204" pitchFamily="34" charset="-122"/>
                <a:hlinkClick r:id="rId7"/>
              </a:rPr>
              <a:t>hianni_dio@yahoo.com</a:t>
            </a:r>
            <a:r>
              <a:rPr lang="en-US" altLang="zh-CN" sz="1100" dirty="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盗用者盗取其中一方的邮箱后，故意再仿冒类似的邮箱，利用已盗取的邮箱和仿冒的邮箱在买卖双方周旋，最终取得信任后行骗。</a:t>
            </a:r>
            <a:endParaRPr lang="en-US" altLang="zh-CN" sz="1100" dirty="0">
              <a:latin typeface="微软雅黑" panose="020B0503020204020204" pitchFamily="34" charset="-122"/>
              <a:ea typeface="微软雅黑" panose="020B0503020204020204" pitchFamily="34" charset="-122"/>
            </a:endParaRPr>
          </a:p>
          <a:p>
            <a:endParaRPr lang="en-US" altLang="zh-CN" sz="1100" dirty="0">
              <a:latin typeface="微软雅黑" panose="020B0503020204020204" pitchFamily="34" charset="-122"/>
              <a:ea typeface="微软雅黑" panose="020B0503020204020204" pitchFamily="34" charset="-122"/>
            </a:endParaRPr>
          </a:p>
          <a:p>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11"/>
          <p:cNvGrpSpPr/>
          <p:nvPr/>
        </p:nvGrpSpPr>
        <p:grpSpPr bwMode="auto">
          <a:xfrm>
            <a:off x="222251" y="551392"/>
            <a:ext cx="4146549" cy="626533"/>
            <a:chOff x="105" y="304"/>
            <a:chExt cx="1511" cy="262"/>
          </a:xfrm>
        </p:grpSpPr>
        <p:sp>
          <p:nvSpPr>
            <p:cNvPr id="15382" name="Freeform 8"/>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383" name="Freeform 9"/>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1212" name="Text Box 12"/>
          <p:cNvSpPr txBox="1">
            <a:spLocks noChangeArrowheads="1"/>
          </p:cNvSpPr>
          <p:nvPr/>
        </p:nvSpPr>
        <p:spPr bwMode="auto">
          <a:xfrm>
            <a:off x="239184" y="644525"/>
            <a:ext cx="2826415"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PART/04</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邮箱被冒用</a:t>
            </a:r>
            <a:endParaRPr lang="zh-CN" altLang="en-US" sz="2135" dirty="0">
              <a:solidFill>
                <a:schemeClr val="bg1"/>
              </a:solidFill>
              <a:ea typeface="微软雅黑" panose="020B0503020204020204" pitchFamily="34" charset="-122"/>
            </a:endParaRPr>
          </a:p>
        </p:txBody>
      </p:sp>
      <p:grpSp>
        <p:nvGrpSpPr>
          <p:cNvPr id="51236" name="Group 36"/>
          <p:cNvGrpSpPr/>
          <p:nvPr/>
        </p:nvGrpSpPr>
        <p:grpSpPr bwMode="auto">
          <a:xfrm>
            <a:off x="759884" y="2626785"/>
            <a:ext cx="364067" cy="340783"/>
            <a:chOff x="1187" y="1407"/>
            <a:chExt cx="172" cy="161"/>
          </a:xfrm>
        </p:grpSpPr>
        <p:sp>
          <p:nvSpPr>
            <p:cNvPr id="15380" name="Freeform 18"/>
            <p:cNvSpPr>
              <a:spLocks noEditPoints="1"/>
            </p:cNvSpPr>
            <p:nvPr/>
          </p:nvSpPr>
          <p:spPr bwMode="auto">
            <a:xfrm>
              <a:off x="1187" y="1407"/>
              <a:ext cx="172" cy="161"/>
            </a:xfrm>
            <a:custGeom>
              <a:avLst/>
              <a:gdLst>
                <a:gd name="T0" fmla="*/ 155 w 51"/>
                <a:gd name="T1" fmla="*/ 57 h 48"/>
                <a:gd name="T2" fmla="*/ 155 w 51"/>
                <a:gd name="T3" fmla="*/ 30 h 48"/>
                <a:gd name="T4" fmla="*/ 128 w 51"/>
                <a:gd name="T5" fmla="*/ 20 h 48"/>
                <a:gd name="T6" fmla="*/ 111 w 51"/>
                <a:gd name="T7" fmla="*/ 0 h 48"/>
                <a:gd name="T8" fmla="*/ 84 w 51"/>
                <a:gd name="T9" fmla="*/ 7 h 48"/>
                <a:gd name="T10" fmla="*/ 57 w 51"/>
                <a:gd name="T11" fmla="*/ 0 h 48"/>
                <a:gd name="T12" fmla="*/ 40 w 51"/>
                <a:gd name="T13" fmla="*/ 20 h 48"/>
                <a:gd name="T14" fmla="*/ 17 w 51"/>
                <a:gd name="T15" fmla="*/ 30 h 48"/>
                <a:gd name="T16" fmla="*/ 17 w 51"/>
                <a:gd name="T17" fmla="*/ 57 h 48"/>
                <a:gd name="T18" fmla="*/ 0 w 51"/>
                <a:gd name="T19" fmla="*/ 81 h 48"/>
                <a:gd name="T20" fmla="*/ 17 w 51"/>
                <a:gd name="T21" fmla="*/ 104 h 48"/>
                <a:gd name="T22" fmla="*/ 17 w 51"/>
                <a:gd name="T23" fmla="*/ 131 h 48"/>
                <a:gd name="T24" fmla="*/ 40 w 51"/>
                <a:gd name="T25" fmla="*/ 141 h 48"/>
                <a:gd name="T26" fmla="*/ 57 w 51"/>
                <a:gd name="T27" fmla="*/ 161 h 48"/>
                <a:gd name="T28" fmla="*/ 84 w 51"/>
                <a:gd name="T29" fmla="*/ 154 h 48"/>
                <a:gd name="T30" fmla="*/ 111 w 51"/>
                <a:gd name="T31" fmla="*/ 161 h 48"/>
                <a:gd name="T32" fmla="*/ 128 w 51"/>
                <a:gd name="T33" fmla="*/ 141 h 48"/>
                <a:gd name="T34" fmla="*/ 155 w 51"/>
                <a:gd name="T35" fmla="*/ 131 h 48"/>
                <a:gd name="T36" fmla="*/ 155 w 51"/>
                <a:gd name="T37" fmla="*/ 104 h 48"/>
                <a:gd name="T38" fmla="*/ 172 w 51"/>
                <a:gd name="T39" fmla="*/ 81 h 48"/>
                <a:gd name="T40" fmla="*/ 155 w 51"/>
                <a:gd name="T41" fmla="*/ 57 h 48"/>
                <a:gd name="T42" fmla="*/ 84 w 51"/>
                <a:gd name="T43" fmla="*/ 138 h 48"/>
                <a:gd name="T44" fmla="*/ 27 w 51"/>
                <a:gd name="T45" fmla="*/ 81 h 48"/>
                <a:gd name="T46" fmla="*/ 84 w 51"/>
                <a:gd name="T47" fmla="*/ 20 h 48"/>
                <a:gd name="T48" fmla="*/ 145 w 51"/>
                <a:gd name="T49" fmla="*/ 81 h 48"/>
                <a:gd name="T50" fmla="*/ 84 w 51"/>
                <a:gd name="T51" fmla="*/ 138 h 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1" h="48">
                  <a:moveTo>
                    <a:pt x="46" y="17"/>
                  </a:moveTo>
                  <a:cubicBezTo>
                    <a:pt x="46" y="9"/>
                    <a:pt x="46" y="9"/>
                    <a:pt x="46" y="9"/>
                  </a:cubicBezTo>
                  <a:cubicBezTo>
                    <a:pt x="38" y="6"/>
                    <a:pt x="38" y="6"/>
                    <a:pt x="38" y="6"/>
                  </a:cubicBezTo>
                  <a:cubicBezTo>
                    <a:pt x="33" y="0"/>
                    <a:pt x="33" y="0"/>
                    <a:pt x="33" y="0"/>
                  </a:cubicBezTo>
                  <a:cubicBezTo>
                    <a:pt x="25" y="2"/>
                    <a:pt x="25" y="2"/>
                    <a:pt x="25" y="2"/>
                  </a:cubicBezTo>
                  <a:cubicBezTo>
                    <a:pt x="17" y="0"/>
                    <a:pt x="17" y="0"/>
                    <a:pt x="17" y="0"/>
                  </a:cubicBezTo>
                  <a:cubicBezTo>
                    <a:pt x="12" y="6"/>
                    <a:pt x="12" y="6"/>
                    <a:pt x="12" y="6"/>
                  </a:cubicBezTo>
                  <a:cubicBezTo>
                    <a:pt x="5" y="9"/>
                    <a:pt x="5" y="9"/>
                    <a:pt x="5" y="9"/>
                  </a:cubicBezTo>
                  <a:cubicBezTo>
                    <a:pt x="5" y="17"/>
                    <a:pt x="5" y="17"/>
                    <a:pt x="5" y="17"/>
                  </a:cubicBezTo>
                  <a:cubicBezTo>
                    <a:pt x="0" y="24"/>
                    <a:pt x="0" y="24"/>
                    <a:pt x="0" y="24"/>
                  </a:cubicBezTo>
                  <a:cubicBezTo>
                    <a:pt x="5" y="31"/>
                    <a:pt x="5" y="31"/>
                    <a:pt x="5" y="31"/>
                  </a:cubicBezTo>
                  <a:cubicBezTo>
                    <a:pt x="5" y="39"/>
                    <a:pt x="5" y="39"/>
                    <a:pt x="5" y="39"/>
                  </a:cubicBezTo>
                  <a:cubicBezTo>
                    <a:pt x="12" y="42"/>
                    <a:pt x="12" y="42"/>
                    <a:pt x="12" y="42"/>
                  </a:cubicBezTo>
                  <a:cubicBezTo>
                    <a:pt x="17" y="48"/>
                    <a:pt x="17" y="48"/>
                    <a:pt x="17" y="48"/>
                  </a:cubicBezTo>
                  <a:cubicBezTo>
                    <a:pt x="25" y="46"/>
                    <a:pt x="25" y="46"/>
                    <a:pt x="25" y="46"/>
                  </a:cubicBezTo>
                  <a:cubicBezTo>
                    <a:pt x="33" y="48"/>
                    <a:pt x="33" y="48"/>
                    <a:pt x="33" y="48"/>
                  </a:cubicBezTo>
                  <a:cubicBezTo>
                    <a:pt x="38" y="42"/>
                    <a:pt x="38" y="42"/>
                    <a:pt x="38" y="42"/>
                  </a:cubicBezTo>
                  <a:cubicBezTo>
                    <a:pt x="46" y="39"/>
                    <a:pt x="46" y="39"/>
                    <a:pt x="46" y="39"/>
                  </a:cubicBezTo>
                  <a:cubicBezTo>
                    <a:pt x="46" y="31"/>
                    <a:pt x="46" y="31"/>
                    <a:pt x="46" y="31"/>
                  </a:cubicBezTo>
                  <a:cubicBezTo>
                    <a:pt x="51" y="24"/>
                    <a:pt x="51" y="24"/>
                    <a:pt x="51" y="24"/>
                  </a:cubicBezTo>
                  <a:lnTo>
                    <a:pt x="46" y="17"/>
                  </a:lnTo>
                  <a:close/>
                  <a:moveTo>
                    <a:pt x="25" y="41"/>
                  </a:moveTo>
                  <a:cubicBezTo>
                    <a:pt x="16" y="41"/>
                    <a:pt x="8" y="33"/>
                    <a:pt x="8" y="24"/>
                  </a:cubicBezTo>
                  <a:cubicBezTo>
                    <a:pt x="8" y="14"/>
                    <a:pt x="16" y="6"/>
                    <a:pt x="25" y="6"/>
                  </a:cubicBezTo>
                  <a:cubicBezTo>
                    <a:pt x="35" y="6"/>
                    <a:pt x="43" y="14"/>
                    <a:pt x="43" y="24"/>
                  </a:cubicBezTo>
                  <a:cubicBezTo>
                    <a:pt x="43" y="33"/>
                    <a:pt x="35" y="41"/>
                    <a:pt x="25" y="4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381" name="Oval 19"/>
            <p:cNvSpPr>
              <a:spLocks noChangeArrowheads="1"/>
            </p:cNvSpPr>
            <p:nvPr/>
          </p:nvSpPr>
          <p:spPr bwMode="auto">
            <a:xfrm>
              <a:off x="1261" y="1474"/>
              <a:ext cx="23" cy="24"/>
            </a:xfrm>
            <a:prstGeom prst="ellipse">
              <a:avLst/>
            </a:pr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sp>
        <p:nvSpPr>
          <p:cNvPr id="51220" name="Rectangle 20"/>
          <p:cNvSpPr>
            <a:spLocks noChangeArrowheads="1"/>
          </p:cNvSpPr>
          <p:nvPr/>
        </p:nvSpPr>
        <p:spPr bwMode="auto">
          <a:xfrm>
            <a:off x="3418417" y="1905001"/>
            <a:ext cx="7234767" cy="429683"/>
          </a:xfrm>
          <a:prstGeom prst="rect">
            <a:avLst/>
          </a:prstGeom>
          <a:solidFill>
            <a:srgbClr val="2A32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51221" name="Rectangle 21"/>
          <p:cNvSpPr>
            <a:spLocks noChangeArrowheads="1"/>
          </p:cNvSpPr>
          <p:nvPr/>
        </p:nvSpPr>
        <p:spPr bwMode="auto">
          <a:xfrm>
            <a:off x="1316617" y="1902550"/>
            <a:ext cx="8894183" cy="429683"/>
          </a:xfrm>
          <a:prstGeom prst="rect">
            <a:avLst/>
          </a:prstGeom>
          <a:solidFill>
            <a:srgbClr val="26C6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nSpc>
                <a:spcPct val="130000"/>
              </a:lnSpc>
            </a:pPr>
            <a:endParaRPr lang="zh-CN" altLang="en-US" dirty="0">
              <a:solidFill>
                <a:schemeClr val="bg1"/>
              </a:solidFill>
              <a:ea typeface="微软雅黑" panose="020B0503020204020204" pitchFamily="34" charset="-122"/>
            </a:endParaRPr>
          </a:p>
        </p:txBody>
      </p:sp>
      <p:sp>
        <p:nvSpPr>
          <p:cNvPr id="51222" name="Rectangle 22"/>
          <p:cNvSpPr>
            <a:spLocks noChangeArrowheads="1"/>
          </p:cNvSpPr>
          <p:nvPr/>
        </p:nvSpPr>
        <p:spPr bwMode="auto">
          <a:xfrm>
            <a:off x="3418417" y="2584452"/>
            <a:ext cx="7234767" cy="425449"/>
          </a:xfrm>
          <a:prstGeom prst="rect">
            <a:avLst/>
          </a:prstGeom>
          <a:solidFill>
            <a:srgbClr val="2A32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51223" name="Rectangle 23"/>
          <p:cNvSpPr>
            <a:spLocks noChangeArrowheads="1"/>
          </p:cNvSpPr>
          <p:nvPr/>
        </p:nvSpPr>
        <p:spPr bwMode="auto">
          <a:xfrm>
            <a:off x="1316616" y="2584452"/>
            <a:ext cx="5836659" cy="425449"/>
          </a:xfrm>
          <a:prstGeom prst="rect">
            <a:avLst/>
          </a:prstGeom>
          <a:solidFill>
            <a:srgbClr val="26C6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51227" name="Text Box 27"/>
          <p:cNvSpPr txBox="1">
            <a:spLocks noChangeArrowheads="1"/>
          </p:cNvSpPr>
          <p:nvPr/>
        </p:nvSpPr>
        <p:spPr bwMode="auto">
          <a:xfrm>
            <a:off x="1211841" y="1916642"/>
            <a:ext cx="9027534" cy="68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r>
              <a:rPr lang="zh-CN" altLang="en-US" sz="1865" dirty="0">
                <a:solidFill>
                  <a:schemeClr val="tx1"/>
                </a:solidFill>
                <a:latin typeface="微软雅黑" panose="020B0503020204020204" pitchFamily="34" charset="-122"/>
                <a:ea typeface="微软雅黑" panose="020B0503020204020204" pitchFamily="34" charset="-122"/>
              </a:rPr>
              <a:t> 什么是邮箱被冒用：</a:t>
            </a:r>
            <a:r>
              <a:rPr lang="zh-CN" altLang="en-US" sz="1400" b="1" dirty="0">
                <a:solidFill>
                  <a:schemeClr val="bg1"/>
                </a:solidFill>
                <a:ea typeface="微软雅黑" panose="020B0503020204020204" pitchFamily="34" charset="-122"/>
              </a:rPr>
              <a:t>冒用是指在用户</a:t>
            </a:r>
            <a:r>
              <a:rPr lang="zh-CN" altLang="en-US" sz="1400" b="1" dirty="0">
                <a:solidFill>
                  <a:schemeClr val="tx2">
                    <a:lumMod val="50000"/>
                  </a:schemeClr>
                </a:solidFill>
                <a:ea typeface="微软雅黑" panose="020B0503020204020204" pitchFamily="34" charset="-122"/>
              </a:rPr>
              <a:t>不知情</a:t>
            </a:r>
            <a:r>
              <a:rPr lang="zh-CN" altLang="en-US" sz="1400" b="1" dirty="0">
                <a:solidFill>
                  <a:schemeClr val="bg1"/>
                </a:solidFill>
                <a:ea typeface="微软雅黑" panose="020B0503020204020204" pitchFamily="34" charset="-122"/>
              </a:rPr>
              <a:t>的情况下擅自以用户邮箱名义在</a:t>
            </a:r>
            <a:r>
              <a:rPr lang="zh-CN" altLang="en-US" sz="1400" b="1" dirty="0">
                <a:solidFill>
                  <a:schemeClr val="tx2">
                    <a:lumMod val="50000"/>
                  </a:schemeClr>
                </a:solidFill>
                <a:ea typeface="微软雅黑" panose="020B0503020204020204" pitchFamily="34" charset="-122"/>
              </a:rPr>
              <a:t>第三方服务器</a:t>
            </a:r>
            <a:r>
              <a:rPr lang="zh-CN" altLang="en-US" sz="1400" b="1" dirty="0">
                <a:solidFill>
                  <a:schemeClr val="bg1"/>
                </a:solidFill>
                <a:ea typeface="微软雅黑" panose="020B0503020204020204" pitchFamily="34" charset="-122"/>
              </a:rPr>
              <a:t>向他人发送邮件</a:t>
            </a:r>
            <a:r>
              <a:rPr lang="zh-CN" altLang="en-US" sz="2000" b="1" dirty="0">
                <a:solidFill>
                  <a:schemeClr val="bg1"/>
                </a:solidFill>
                <a:ea typeface="微软雅黑" panose="020B0503020204020204" pitchFamily="34" charset="-122"/>
              </a:rPr>
              <a:t>。</a:t>
            </a:r>
            <a:endParaRPr lang="zh-CN" altLang="en-US" sz="2000" b="1" dirty="0">
              <a:solidFill>
                <a:schemeClr val="bg1"/>
              </a:solidFill>
              <a:ea typeface="微软雅黑" panose="020B0503020204020204" pitchFamily="34" charset="-122"/>
            </a:endParaRPr>
          </a:p>
          <a:p>
            <a:pPr eaLnBrk="1" hangingPunct="1">
              <a:buClrTx/>
              <a:buFontTx/>
              <a:buNone/>
            </a:pPr>
            <a:endParaRPr lang="zh-CN" altLang="en-US" sz="1865" dirty="0">
              <a:solidFill>
                <a:schemeClr val="tx1"/>
              </a:solidFill>
              <a:latin typeface="微软雅黑" panose="020B0503020204020204" pitchFamily="34" charset="-122"/>
              <a:ea typeface="微软雅黑" panose="020B0503020204020204" pitchFamily="34" charset="-122"/>
            </a:endParaRPr>
          </a:p>
        </p:txBody>
      </p:sp>
      <p:sp>
        <p:nvSpPr>
          <p:cNvPr id="51233" name="Text Box 33"/>
          <p:cNvSpPr txBox="1">
            <a:spLocks noChangeArrowheads="1"/>
          </p:cNvSpPr>
          <p:nvPr/>
        </p:nvSpPr>
        <p:spPr bwMode="auto">
          <a:xfrm>
            <a:off x="999068" y="4595232"/>
            <a:ext cx="10911365" cy="151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lnSpc>
                <a:spcPct val="120000"/>
              </a:lnSpc>
              <a:buClrTx/>
              <a:buFontTx/>
              <a:buNone/>
            </a:pPr>
            <a:r>
              <a:rPr lang="zh-CN" altLang="en-US" sz="1865" dirty="0">
                <a:solidFill>
                  <a:srgbClr val="1C1C1C"/>
                </a:solidFill>
                <a:ea typeface="微软雅黑" panose="020B0503020204020204" pitchFamily="34" charset="-122"/>
              </a:rPr>
              <a:t>主要表现：</a:t>
            </a:r>
            <a:endParaRPr lang="zh-CN" altLang="en-US" sz="1865" dirty="0">
              <a:solidFill>
                <a:srgbClr val="1C1C1C"/>
              </a:solidFill>
              <a:ea typeface="微软雅黑" panose="020B0503020204020204" pitchFamily="34" charset="-122"/>
            </a:endParaRPr>
          </a:p>
          <a:p>
            <a:pPr eaLnBrk="1" hangingPunct="1">
              <a:lnSpc>
                <a:spcPct val="120000"/>
              </a:lnSpc>
              <a:buClrTx/>
              <a:buFontTx/>
              <a:buNone/>
            </a:pPr>
            <a:endParaRPr lang="en-US" altLang="zh-CN" sz="1600" b="1" dirty="0">
              <a:ea typeface="微软雅黑" panose="020B0503020204020204" pitchFamily="34" charset="-122"/>
            </a:endParaRPr>
          </a:p>
          <a:p>
            <a:pPr marL="285750" indent="-285750" eaLnBrk="1" hangingPunct="1">
              <a:lnSpc>
                <a:spcPct val="120000"/>
              </a:lnSpc>
              <a:buClrTx/>
              <a:buFont typeface="Wingdings" panose="05000000000000000000" pitchFamily="2" charset="2"/>
              <a:buChar char="u"/>
            </a:pPr>
            <a:r>
              <a:rPr lang="zh-CN" altLang="en-US" sz="1400" b="1" dirty="0">
                <a:ea typeface="微软雅黑" panose="020B0503020204020204" pitchFamily="34" charset="-122"/>
              </a:rPr>
              <a:t>邮箱被伪造发信 ：</a:t>
            </a:r>
            <a:r>
              <a:rPr lang="zh-CN" altLang="en-US" sz="1100" dirty="0">
                <a:ea typeface="微软雅黑" panose="020B0503020204020204" pitchFamily="34" charset="-122"/>
              </a:rPr>
              <a:t>冒用者邮箱地址与自己的邮箱地址完全一致，其隐藏了真实的发信地址（案例见下一</a:t>
            </a:r>
            <a:r>
              <a:rPr lang="en-US" altLang="zh-CN" sz="1100" dirty="0">
                <a:ea typeface="微软雅黑" panose="020B0503020204020204" pitchFamily="34" charset="-122"/>
              </a:rPr>
              <a:t>P</a:t>
            </a:r>
            <a:r>
              <a:rPr lang="zh-CN" altLang="en-US" sz="1100" dirty="0">
                <a:ea typeface="微软雅黑" panose="020B0503020204020204" pitchFamily="34" charset="-122"/>
              </a:rPr>
              <a:t>）</a:t>
            </a:r>
            <a:endParaRPr lang="zh-CN" altLang="en-US" sz="1100" dirty="0">
              <a:ea typeface="微软雅黑" panose="020B0503020204020204" pitchFamily="34" charset="-122"/>
            </a:endParaRPr>
          </a:p>
          <a:p>
            <a:pPr marL="285750" indent="-285750" eaLnBrk="1" hangingPunct="1">
              <a:lnSpc>
                <a:spcPct val="120000"/>
              </a:lnSpc>
              <a:buFont typeface="Wingdings" panose="05000000000000000000" pitchFamily="2" charset="2"/>
              <a:buChar char="u"/>
            </a:pPr>
            <a:r>
              <a:rPr lang="zh-CN" altLang="en-US" sz="1400" b="1" dirty="0">
                <a:ea typeface="微软雅黑" panose="020B0503020204020204" pitchFamily="34" charset="-122"/>
              </a:rPr>
              <a:t>相同的用户名 ：</a:t>
            </a:r>
            <a:r>
              <a:rPr lang="zh-CN" altLang="en-US" sz="1100" dirty="0">
                <a:ea typeface="微软雅黑" panose="020B0503020204020204" pitchFamily="34" charset="-122"/>
              </a:rPr>
              <a:t>如用户发件人显示设置为</a:t>
            </a:r>
            <a:r>
              <a:rPr lang="en-US" altLang="zh-CN" sz="1100" dirty="0">
                <a:ea typeface="微软雅黑" panose="020B0503020204020204" pitchFamily="34" charset="-122"/>
              </a:rPr>
              <a:t>“</a:t>
            </a:r>
            <a:r>
              <a:rPr lang="zh-CN" altLang="en-US" sz="1100" b="1" dirty="0">
                <a:solidFill>
                  <a:schemeClr val="accent2">
                    <a:lumMod val="50000"/>
                  </a:schemeClr>
                </a:solidFill>
                <a:ea typeface="微软雅黑" panose="020B0503020204020204" pitchFamily="34" charset="-122"/>
              </a:rPr>
              <a:t>王小明</a:t>
            </a:r>
            <a:r>
              <a:rPr lang="en-US" altLang="zh-CN" sz="1100" dirty="0">
                <a:ea typeface="微软雅黑" panose="020B0503020204020204" pitchFamily="34" charset="-122"/>
              </a:rPr>
              <a:t>”</a:t>
            </a:r>
            <a:r>
              <a:rPr lang="zh-CN" altLang="en-US" sz="1100" dirty="0">
                <a:ea typeface="微软雅黑" panose="020B0503020204020204" pitchFamily="34" charset="-122"/>
              </a:rPr>
              <a:t>，实际地址为</a:t>
            </a:r>
            <a:r>
              <a:rPr lang="en-US" altLang="zh-CN" sz="1100" dirty="0">
                <a:ea typeface="微软雅黑" panose="020B0503020204020204" pitchFamily="34" charset="-122"/>
              </a:rPr>
              <a:t>&lt;wangxiaoming@jdcf.com&gt;;</a:t>
            </a:r>
            <a:r>
              <a:rPr lang="zh-CN" altLang="en-US" sz="1100" dirty="0">
                <a:ea typeface="微软雅黑" panose="020B0503020204020204" pitchFamily="34" charset="-122"/>
              </a:rPr>
              <a:t>但冒用者设置为：</a:t>
            </a:r>
            <a:r>
              <a:rPr lang="en-US" altLang="zh-CN" sz="1100" dirty="0">
                <a:ea typeface="微软雅黑" panose="020B0503020204020204" pitchFamily="34" charset="-122"/>
              </a:rPr>
              <a:t>“</a:t>
            </a:r>
            <a:r>
              <a:rPr lang="zh-CN" altLang="en-US" sz="1100" b="1" dirty="0">
                <a:solidFill>
                  <a:schemeClr val="accent2">
                    <a:lumMod val="50000"/>
                  </a:schemeClr>
                </a:solidFill>
                <a:ea typeface="微软雅黑" panose="020B0503020204020204" pitchFamily="34" charset="-122"/>
              </a:rPr>
              <a:t>王小明</a:t>
            </a:r>
            <a:r>
              <a:rPr lang="en-US" altLang="zh-CN" sz="1100" dirty="0">
                <a:ea typeface="微软雅黑" panose="020B0503020204020204" pitchFamily="34" charset="-122"/>
              </a:rPr>
              <a:t>”</a:t>
            </a:r>
            <a:r>
              <a:rPr lang="zh-CN" altLang="en-US" sz="1100" dirty="0">
                <a:ea typeface="微软雅黑" panose="020B0503020204020204" pitchFamily="34" charset="-122"/>
              </a:rPr>
              <a:t>实际地址却是</a:t>
            </a:r>
            <a:r>
              <a:rPr lang="en-US" altLang="zh-CN" sz="1100" dirty="0">
                <a:ea typeface="微软雅黑" panose="020B0503020204020204" pitchFamily="34" charset="-122"/>
              </a:rPr>
              <a:t>&lt;cesiyuxi@cctf.net&gt; </a:t>
            </a:r>
            <a:endParaRPr lang="zh-CN" altLang="en-US" sz="1100" dirty="0">
              <a:ea typeface="微软雅黑" panose="020B0503020204020204" pitchFamily="34" charset="-122"/>
            </a:endParaRPr>
          </a:p>
          <a:p>
            <a:pPr marL="285750" indent="-285750" eaLnBrk="1" hangingPunct="1">
              <a:lnSpc>
                <a:spcPct val="120000"/>
              </a:lnSpc>
              <a:buClrTx/>
              <a:buFont typeface="Wingdings" panose="05000000000000000000" pitchFamily="2" charset="2"/>
              <a:buChar char="u"/>
            </a:pPr>
            <a:r>
              <a:rPr lang="zh-CN" altLang="en-US" sz="1400" b="1" dirty="0">
                <a:ea typeface="微软雅黑" panose="020B0503020204020204" pitchFamily="34" charset="-122"/>
              </a:rPr>
              <a:t>相似的邮箱帐号 </a:t>
            </a:r>
            <a:r>
              <a:rPr lang="zh-CN" altLang="en-US" sz="1600" b="1" dirty="0">
                <a:ea typeface="微软雅黑" panose="020B0503020204020204" pitchFamily="34" charset="-122"/>
              </a:rPr>
              <a:t>：</a:t>
            </a:r>
            <a:r>
              <a:rPr lang="zh-CN" altLang="en-US" sz="1100" dirty="0">
                <a:ea typeface="微软雅黑" panose="020B0503020204020204" pitchFamily="34" charset="-122"/>
              </a:rPr>
              <a:t>如，用户邮箱帐号为：</a:t>
            </a:r>
            <a:r>
              <a:rPr lang="en-US" altLang="zh-CN" sz="1100" b="1" dirty="0">
                <a:solidFill>
                  <a:schemeClr val="accent2">
                    <a:lumMod val="50000"/>
                  </a:schemeClr>
                </a:solidFill>
                <a:ea typeface="微软雅黑" panose="020B0503020204020204" pitchFamily="34" charset="-122"/>
              </a:rPr>
              <a:t>jiang</a:t>
            </a:r>
            <a:r>
              <a:rPr lang="en-US" altLang="zh-CN" sz="1100" dirty="0">
                <a:ea typeface="微软雅黑" panose="020B0503020204020204" pitchFamily="34" charset="-122"/>
              </a:rPr>
              <a:t>xiaoyou@tbjt.</a:t>
            </a:r>
            <a:r>
              <a:rPr lang="en-US" altLang="zh-CN" sz="1100" b="1" dirty="0">
                <a:solidFill>
                  <a:schemeClr val="accent2">
                    <a:lumMod val="50000"/>
                  </a:schemeClr>
                </a:solidFill>
                <a:ea typeface="微软雅黑" panose="020B0503020204020204" pitchFamily="34" charset="-122"/>
              </a:rPr>
              <a:t>com</a:t>
            </a:r>
            <a:r>
              <a:rPr lang="zh-CN" altLang="en-US" sz="1100" dirty="0">
                <a:ea typeface="微软雅黑" panose="020B0503020204020204" pitchFamily="34" charset="-122"/>
              </a:rPr>
              <a:t>；但冒用者设置为：</a:t>
            </a:r>
            <a:r>
              <a:rPr lang="en-US" altLang="zh-CN" sz="1100" b="1" dirty="0">
                <a:solidFill>
                  <a:schemeClr val="accent2">
                    <a:lumMod val="50000"/>
                  </a:schemeClr>
                </a:solidFill>
                <a:ea typeface="微软雅黑" panose="020B0503020204020204" pitchFamily="34" charset="-122"/>
              </a:rPr>
              <a:t>jian</a:t>
            </a:r>
            <a:r>
              <a:rPr lang="en-US" altLang="zh-CN" sz="1100" dirty="0">
                <a:ea typeface="微软雅黑" panose="020B0503020204020204" pitchFamily="34" charset="-122"/>
              </a:rPr>
              <a:t>xiaoyou@tbjt.</a:t>
            </a:r>
            <a:r>
              <a:rPr lang="en-US" altLang="zh-CN" sz="1100" b="1" dirty="0">
                <a:solidFill>
                  <a:schemeClr val="accent2">
                    <a:lumMod val="50000"/>
                  </a:schemeClr>
                </a:solidFill>
                <a:ea typeface="微软雅黑" panose="020B0503020204020204" pitchFamily="34" charset="-122"/>
              </a:rPr>
              <a:t>cn</a:t>
            </a:r>
            <a:endParaRPr lang="zh-CN" altLang="en-US" sz="1600" b="1" dirty="0">
              <a:solidFill>
                <a:schemeClr val="accent2">
                  <a:lumMod val="50000"/>
                </a:schemeClr>
              </a:solidFill>
              <a:ea typeface="微软雅黑" panose="020B0503020204020204" pitchFamily="34" charset="-122"/>
            </a:endParaRPr>
          </a:p>
        </p:txBody>
      </p:sp>
      <p:sp>
        <p:nvSpPr>
          <p:cNvPr id="51234" name="Text Box 34"/>
          <p:cNvSpPr txBox="1">
            <a:spLocks noChangeArrowheads="1"/>
          </p:cNvSpPr>
          <p:nvPr/>
        </p:nvSpPr>
        <p:spPr bwMode="auto">
          <a:xfrm>
            <a:off x="1226609" y="2593976"/>
            <a:ext cx="7234766"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1865" dirty="0">
                <a:solidFill>
                  <a:schemeClr val="tx1"/>
                </a:solidFill>
                <a:latin typeface="微软雅黑" panose="020B0503020204020204" pitchFamily="34" charset="-122"/>
                <a:ea typeface="微软雅黑" panose="020B0503020204020204" pitchFamily="34" charset="-122"/>
              </a:rPr>
              <a:t> 冒用者需要获取你的帐号密码吗？</a:t>
            </a:r>
            <a:r>
              <a:rPr lang="en-US" altLang="zh-CN" sz="1865" dirty="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不需要。</a:t>
            </a:r>
            <a:endParaRPr lang="zh-CN" altLang="en-US" sz="1865" b="1" dirty="0">
              <a:solidFill>
                <a:schemeClr val="bg1"/>
              </a:solidFill>
              <a:latin typeface="微软雅黑" panose="020B0503020204020204" pitchFamily="34" charset="-122"/>
              <a:ea typeface="微软雅黑" panose="020B0503020204020204" pitchFamily="34" charset="-122"/>
            </a:endParaRPr>
          </a:p>
        </p:txBody>
      </p:sp>
      <p:grpSp>
        <p:nvGrpSpPr>
          <p:cNvPr id="24" name="Group 57"/>
          <p:cNvGrpSpPr/>
          <p:nvPr/>
        </p:nvGrpSpPr>
        <p:grpSpPr bwMode="auto">
          <a:xfrm>
            <a:off x="664634" y="1633398"/>
            <a:ext cx="582084" cy="677333"/>
            <a:chOff x="1412" y="1525"/>
            <a:chExt cx="275" cy="320"/>
          </a:xfrm>
        </p:grpSpPr>
        <p:sp>
          <p:nvSpPr>
            <p:cNvPr id="25" name="Freeform 42"/>
            <p:cNvSpPr/>
            <p:nvPr/>
          </p:nvSpPr>
          <p:spPr bwMode="auto">
            <a:xfrm>
              <a:off x="1570" y="1525"/>
              <a:ext cx="117" cy="112"/>
            </a:xfrm>
            <a:custGeom>
              <a:avLst/>
              <a:gdLst>
                <a:gd name="T0" fmla="*/ 59 w 82"/>
                <a:gd name="T1" fmla="*/ 0 h 79"/>
                <a:gd name="T2" fmla="*/ 0 w 82"/>
                <a:gd name="T3" fmla="*/ 48 h 79"/>
                <a:gd name="T4" fmla="*/ 16 w 82"/>
                <a:gd name="T5" fmla="*/ 81 h 79"/>
                <a:gd name="T6" fmla="*/ 9 w 82"/>
                <a:gd name="T7" fmla="*/ 112 h 79"/>
                <a:gd name="T8" fmla="*/ 40 w 82"/>
                <a:gd name="T9" fmla="*/ 94 h 79"/>
                <a:gd name="T10" fmla="*/ 59 w 82"/>
                <a:gd name="T11" fmla="*/ 96 h 79"/>
                <a:gd name="T12" fmla="*/ 117 w 82"/>
                <a:gd name="T13" fmla="*/ 48 h 79"/>
                <a:gd name="T14" fmla="*/ 59 w 82"/>
                <a:gd name="T15" fmla="*/ 0 h 7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 h="79">
                  <a:moveTo>
                    <a:pt x="41" y="0"/>
                  </a:moveTo>
                  <a:cubicBezTo>
                    <a:pt x="18" y="0"/>
                    <a:pt x="0" y="16"/>
                    <a:pt x="0" y="34"/>
                  </a:cubicBezTo>
                  <a:cubicBezTo>
                    <a:pt x="0" y="43"/>
                    <a:pt x="4" y="51"/>
                    <a:pt x="11" y="57"/>
                  </a:cubicBezTo>
                  <a:cubicBezTo>
                    <a:pt x="6" y="79"/>
                    <a:pt x="6" y="79"/>
                    <a:pt x="6" y="79"/>
                  </a:cubicBezTo>
                  <a:cubicBezTo>
                    <a:pt x="28" y="66"/>
                    <a:pt x="28" y="66"/>
                    <a:pt x="28" y="66"/>
                  </a:cubicBezTo>
                  <a:cubicBezTo>
                    <a:pt x="32" y="67"/>
                    <a:pt x="36" y="68"/>
                    <a:pt x="41" y="68"/>
                  </a:cubicBezTo>
                  <a:cubicBezTo>
                    <a:pt x="63" y="68"/>
                    <a:pt x="82" y="53"/>
                    <a:pt x="82" y="34"/>
                  </a:cubicBezTo>
                  <a:cubicBezTo>
                    <a:pt x="82" y="16"/>
                    <a:pt x="63" y="0"/>
                    <a:pt x="41"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6" name="Oval 43"/>
            <p:cNvSpPr>
              <a:spLocks noChangeArrowheads="1"/>
            </p:cNvSpPr>
            <p:nvPr/>
          </p:nvSpPr>
          <p:spPr bwMode="auto">
            <a:xfrm>
              <a:off x="1473" y="1623"/>
              <a:ext cx="98" cy="98"/>
            </a:xfrm>
            <a:prstGeom prst="ellipse">
              <a:avLst/>
            </a:pr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27" name="Freeform 44"/>
            <p:cNvSpPr/>
            <p:nvPr/>
          </p:nvSpPr>
          <p:spPr bwMode="auto">
            <a:xfrm>
              <a:off x="1412" y="1726"/>
              <a:ext cx="222" cy="119"/>
            </a:xfrm>
            <a:custGeom>
              <a:avLst/>
              <a:gdLst>
                <a:gd name="T0" fmla="*/ 144 w 156"/>
                <a:gd name="T1" fmla="*/ 1 h 84"/>
                <a:gd name="T2" fmla="*/ 137 w 156"/>
                <a:gd name="T3" fmla="*/ 0 h 84"/>
                <a:gd name="T4" fmla="*/ 111 w 156"/>
                <a:gd name="T5" fmla="*/ 6 h 84"/>
                <a:gd name="T6" fmla="*/ 85 w 156"/>
                <a:gd name="T7" fmla="*/ 0 h 84"/>
                <a:gd name="T8" fmla="*/ 78 w 156"/>
                <a:gd name="T9" fmla="*/ 1 h 84"/>
                <a:gd name="T10" fmla="*/ 17 w 156"/>
                <a:gd name="T11" fmla="*/ 101 h 84"/>
                <a:gd name="T12" fmla="*/ 205 w 156"/>
                <a:gd name="T13" fmla="*/ 101 h 84"/>
                <a:gd name="T14" fmla="*/ 144 w 156"/>
                <a:gd name="T15" fmla="*/ 1 h 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6" h="84">
                  <a:moveTo>
                    <a:pt x="101" y="1"/>
                  </a:moveTo>
                  <a:cubicBezTo>
                    <a:pt x="99" y="1"/>
                    <a:pt x="98" y="1"/>
                    <a:pt x="96" y="0"/>
                  </a:cubicBezTo>
                  <a:cubicBezTo>
                    <a:pt x="90" y="3"/>
                    <a:pt x="84" y="4"/>
                    <a:pt x="78" y="4"/>
                  </a:cubicBezTo>
                  <a:cubicBezTo>
                    <a:pt x="71" y="4"/>
                    <a:pt x="65" y="3"/>
                    <a:pt x="60" y="0"/>
                  </a:cubicBezTo>
                  <a:cubicBezTo>
                    <a:pt x="58" y="1"/>
                    <a:pt x="56" y="1"/>
                    <a:pt x="55" y="1"/>
                  </a:cubicBezTo>
                  <a:cubicBezTo>
                    <a:pt x="0" y="9"/>
                    <a:pt x="12" y="71"/>
                    <a:pt x="12" y="71"/>
                  </a:cubicBezTo>
                  <a:cubicBezTo>
                    <a:pt x="26" y="84"/>
                    <a:pt x="131" y="84"/>
                    <a:pt x="144" y="71"/>
                  </a:cubicBezTo>
                  <a:cubicBezTo>
                    <a:pt x="144" y="71"/>
                    <a:pt x="156" y="9"/>
                    <a:pt x="101" y="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29" name="Group 177"/>
          <p:cNvGrpSpPr/>
          <p:nvPr/>
        </p:nvGrpSpPr>
        <p:grpSpPr bwMode="auto">
          <a:xfrm>
            <a:off x="726017" y="3234655"/>
            <a:ext cx="372533" cy="568997"/>
            <a:chOff x="4158" y="1756"/>
            <a:chExt cx="180" cy="456"/>
          </a:xfrm>
        </p:grpSpPr>
        <p:sp>
          <p:nvSpPr>
            <p:cNvPr id="30" name="Freeform 152"/>
            <p:cNvSpPr/>
            <p:nvPr/>
          </p:nvSpPr>
          <p:spPr bwMode="auto">
            <a:xfrm>
              <a:off x="4158" y="1852"/>
              <a:ext cx="180" cy="360"/>
            </a:xfrm>
            <a:custGeom>
              <a:avLst/>
              <a:gdLst>
                <a:gd name="T0" fmla="*/ 137 w 76"/>
                <a:gd name="T1" fmla="*/ 0 h 152"/>
                <a:gd name="T2" fmla="*/ 43 w 76"/>
                <a:gd name="T3" fmla="*/ 0 h 152"/>
                <a:gd name="T4" fmla="*/ 0 w 76"/>
                <a:gd name="T5" fmla="*/ 38 h 152"/>
                <a:gd name="T6" fmla="*/ 0 w 76"/>
                <a:gd name="T7" fmla="*/ 159 h 152"/>
                <a:gd name="T8" fmla="*/ 14 w 76"/>
                <a:gd name="T9" fmla="*/ 173 h 152"/>
                <a:gd name="T10" fmla="*/ 28 w 76"/>
                <a:gd name="T11" fmla="*/ 159 h 152"/>
                <a:gd name="T12" fmla="*/ 28 w 76"/>
                <a:gd name="T13" fmla="*/ 66 h 152"/>
                <a:gd name="T14" fmla="*/ 47 w 76"/>
                <a:gd name="T15" fmla="*/ 66 h 152"/>
                <a:gd name="T16" fmla="*/ 47 w 76"/>
                <a:gd name="T17" fmla="*/ 178 h 152"/>
                <a:gd name="T18" fmla="*/ 47 w 76"/>
                <a:gd name="T19" fmla="*/ 199 h 152"/>
                <a:gd name="T20" fmla="*/ 47 w 76"/>
                <a:gd name="T21" fmla="*/ 341 h 152"/>
                <a:gd name="T22" fmla="*/ 62 w 76"/>
                <a:gd name="T23" fmla="*/ 360 h 152"/>
                <a:gd name="T24" fmla="*/ 64 w 76"/>
                <a:gd name="T25" fmla="*/ 360 h 152"/>
                <a:gd name="T26" fmla="*/ 85 w 76"/>
                <a:gd name="T27" fmla="*/ 341 h 152"/>
                <a:gd name="T28" fmla="*/ 85 w 76"/>
                <a:gd name="T29" fmla="*/ 199 h 152"/>
                <a:gd name="T30" fmla="*/ 95 w 76"/>
                <a:gd name="T31" fmla="*/ 199 h 152"/>
                <a:gd name="T32" fmla="*/ 95 w 76"/>
                <a:gd name="T33" fmla="*/ 341 h 152"/>
                <a:gd name="T34" fmla="*/ 116 w 76"/>
                <a:gd name="T35" fmla="*/ 360 h 152"/>
                <a:gd name="T36" fmla="*/ 118 w 76"/>
                <a:gd name="T37" fmla="*/ 360 h 152"/>
                <a:gd name="T38" fmla="*/ 133 w 76"/>
                <a:gd name="T39" fmla="*/ 341 h 152"/>
                <a:gd name="T40" fmla="*/ 133 w 76"/>
                <a:gd name="T41" fmla="*/ 199 h 152"/>
                <a:gd name="T42" fmla="*/ 133 w 76"/>
                <a:gd name="T43" fmla="*/ 178 h 152"/>
                <a:gd name="T44" fmla="*/ 133 w 76"/>
                <a:gd name="T45" fmla="*/ 66 h 152"/>
                <a:gd name="T46" fmla="*/ 152 w 76"/>
                <a:gd name="T47" fmla="*/ 66 h 152"/>
                <a:gd name="T48" fmla="*/ 152 w 76"/>
                <a:gd name="T49" fmla="*/ 159 h 152"/>
                <a:gd name="T50" fmla="*/ 166 w 76"/>
                <a:gd name="T51" fmla="*/ 173 h 152"/>
                <a:gd name="T52" fmla="*/ 180 w 76"/>
                <a:gd name="T53" fmla="*/ 159 h 152"/>
                <a:gd name="T54" fmla="*/ 180 w 76"/>
                <a:gd name="T55" fmla="*/ 38 h 152"/>
                <a:gd name="T56" fmla="*/ 137 w 76"/>
                <a:gd name="T57" fmla="*/ 0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6" h="152">
                  <a:moveTo>
                    <a:pt x="58" y="0"/>
                  </a:moveTo>
                  <a:cubicBezTo>
                    <a:pt x="18" y="0"/>
                    <a:pt x="18" y="0"/>
                    <a:pt x="18" y="0"/>
                  </a:cubicBezTo>
                  <a:cubicBezTo>
                    <a:pt x="7" y="0"/>
                    <a:pt x="0" y="5"/>
                    <a:pt x="0" y="16"/>
                  </a:cubicBezTo>
                  <a:cubicBezTo>
                    <a:pt x="0" y="67"/>
                    <a:pt x="0" y="67"/>
                    <a:pt x="0" y="67"/>
                  </a:cubicBezTo>
                  <a:cubicBezTo>
                    <a:pt x="0" y="70"/>
                    <a:pt x="3" y="73"/>
                    <a:pt x="6" y="73"/>
                  </a:cubicBezTo>
                  <a:cubicBezTo>
                    <a:pt x="9" y="73"/>
                    <a:pt x="12" y="70"/>
                    <a:pt x="12" y="67"/>
                  </a:cubicBezTo>
                  <a:cubicBezTo>
                    <a:pt x="12" y="67"/>
                    <a:pt x="12" y="32"/>
                    <a:pt x="12" y="28"/>
                  </a:cubicBezTo>
                  <a:cubicBezTo>
                    <a:pt x="12" y="24"/>
                    <a:pt x="20" y="24"/>
                    <a:pt x="20" y="28"/>
                  </a:cubicBezTo>
                  <a:cubicBezTo>
                    <a:pt x="20" y="32"/>
                    <a:pt x="20" y="60"/>
                    <a:pt x="20" y="75"/>
                  </a:cubicBezTo>
                  <a:cubicBezTo>
                    <a:pt x="20" y="84"/>
                    <a:pt x="20" y="84"/>
                    <a:pt x="20" y="84"/>
                  </a:cubicBezTo>
                  <a:cubicBezTo>
                    <a:pt x="20" y="144"/>
                    <a:pt x="20" y="144"/>
                    <a:pt x="20" y="144"/>
                  </a:cubicBezTo>
                  <a:cubicBezTo>
                    <a:pt x="20" y="148"/>
                    <a:pt x="22" y="152"/>
                    <a:pt x="26" y="152"/>
                  </a:cubicBezTo>
                  <a:cubicBezTo>
                    <a:pt x="27" y="152"/>
                    <a:pt x="27" y="152"/>
                    <a:pt x="27" y="152"/>
                  </a:cubicBezTo>
                  <a:cubicBezTo>
                    <a:pt x="31" y="152"/>
                    <a:pt x="36" y="148"/>
                    <a:pt x="36" y="144"/>
                  </a:cubicBezTo>
                  <a:cubicBezTo>
                    <a:pt x="36" y="144"/>
                    <a:pt x="36" y="88"/>
                    <a:pt x="36" y="84"/>
                  </a:cubicBezTo>
                  <a:cubicBezTo>
                    <a:pt x="36" y="80"/>
                    <a:pt x="40" y="80"/>
                    <a:pt x="40" y="84"/>
                  </a:cubicBezTo>
                  <a:cubicBezTo>
                    <a:pt x="40" y="88"/>
                    <a:pt x="40" y="144"/>
                    <a:pt x="40" y="144"/>
                  </a:cubicBezTo>
                  <a:cubicBezTo>
                    <a:pt x="40" y="148"/>
                    <a:pt x="45" y="152"/>
                    <a:pt x="49" y="152"/>
                  </a:cubicBezTo>
                  <a:cubicBezTo>
                    <a:pt x="50" y="152"/>
                    <a:pt x="50" y="152"/>
                    <a:pt x="50" y="152"/>
                  </a:cubicBezTo>
                  <a:cubicBezTo>
                    <a:pt x="54" y="152"/>
                    <a:pt x="56" y="148"/>
                    <a:pt x="56" y="144"/>
                  </a:cubicBezTo>
                  <a:cubicBezTo>
                    <a:pt x="56" y="84"/>
                    <a:pt x="56" y="84"/>
                    <a:pt x="56" y="84"/>
                  </a:cubicBezTo>
                  <a:cubicBezTo>
                    <a:pt x="56" y="75"/>
                    <a:pt x="56" y="75"/>
                    <a:pt x="56" y="75"/>
                  </a:cubicBezTo>
                  <a:cubicBezTo>
                    <a:pt x="56" y="60"/>
                    <a:pt x="56" y="32"/>
                    <a:pt x="56" y="28"/>
                  </a:cubicBezTo>
                  <a:cubicBezTo>
                    <a:pt x="56" y="24"/>
                    <a:pt x="64" y="24"/>
                    <a:pt x="64" y="28"/>
                  </a:cubicBezTo>
                  <a:cubicBezTo>
                    <a:pt x="64" y="32"/>
                    <a:pt x="64" y="67"/>
                    <a:pt x="64" y="67"/>
                  </a:cubicBezTo>
                  <a:cubicBezTo>
                    <a:pt x="64" y="70"/>
                    <a:pt x="67" y="73"/>
                    <a:pt x="70" y="73"/>
                  </a:cubicBezTo>
                  <a:cubicBezTo>
                    <a:pt x="73" y="73"/>
                    <a:pt x="76" y="70"/>
                    <a:pt x="76" y="67"/>
                  </a:cubicBezTo>
                  <a:cubicBezTo>
                    <a:pt x="76" y="16"/>
                    <a:pt x="76" y="16"/>
                    <a:pt x="76" y="16"/>
                  </a:cubicBezTo>
                  <a:cubicBezTo>
                    <a:pt x="76" y="5"/>
                    <a:pt x="69" y="0"/>
                    <a:pt x="58" y="0"/>
                  </a:cubicBezTo>
                  <a:close/>
                </a:path>
              </a:pathLst>
            </a:custGeom>
            <a:solidFill>
              <a:srgbClr val="2A323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1" name="Oval 153"/>
            <p:cNvSpPr>
              <a:spLocks noChangeArrowheads="1"/>
            </p:cNvSpPr>
            <p:nvPr/>
          </p:nvSpPr>
          <p:spPr bwMode="auto">
            <a:xfrm>
              <a:off x="4215" y="1756"/>
              <a:ext cx="66" cy="68"/>
            </a:xfrm>
            <a:prstGeom prst="ellipse">
              <a:avLst/>
            </a:prstGeom>
            <a:solidFill>
              <a:srgbClr val="2A323B"/>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sp>
        <p:nvSpPr>
          <p:cNvPr id="32" name="Rectangle 24"/>
          <p:cNvSpPr>
            <a:spLocks noChangeArrowheads="1"/>
          </p:cNvSpPr>
          <p:nvPr/>
        </p:nvSpPr>
        <p:spPr bwMode="auto">
          <a:xfrm>
            <a:off x="3427941" y="3268806"/>
            <a:ext cx="7234767" cy="429683"/>
          </a:xfrm>
          <a:prstGeom prst="rect">
            <a:avLst/>
          </a:prstGeom>
          <a:solidFill>
            <a:srgbClr val="2A32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3" name="Rectangle 25"/>
          <p:cNvSpPr>
            <a:spLocks noChangeArrowheads="1"/>
          </p:cNvSpPr>
          <p:nvPr/>
        </p:nvSpPr>
        <p:spPr bwMode="auto">
          <a:xfrm>
            <a:off x="1326141" y="3269193"/>
            <a:ext cx="9189459" cy="429683"/>
          </a:xfrm>
          <a:prstGeom prst="rect">
            <a:avLst/>
          </a:prstGeom>
          <a:solidFill>
            <a:srgbClr val="26C6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4" name="Text Box 35"/>
          <p:cNvSpPr txBox="1">
            <a:spLocks noChangeArrowheads="1"/>
          </p:cNvSpPr>
          <p:nvPr/>
        </p:nvSpPr>
        <p:spPr bwMode="auto">
          <a:xfrm>
            <a:off x="1325880" y="3293745"/>
            <a:ext cx="9336405" cy="37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1865" dirty="0">
                <a:solidFill>
                  <a:schemeClr val="tx1"/>
                </a:solidFill>
                <a:latin typeface="微软雅黑" panose="020B0503020204020204" pitchFamily="34" charset="-122"/>
                <a:ea typeface="微软雅黑" panose="020B0503020204020204" pitchFamily="34" charset="-122"/>
              </a:rPr>
              <a:t>可以阻止邮箱被冒用吗：</a:t>
            </a:r>
            <a:r>
              <a:rPr lang="zh-CN" altLang="en-US" sz="1400" b="1" dirty="0">
                <a:solidFill>
                  <a:schemeClr val="bg1"/>
                </a:solidFill>
                <a:latin typeface="微软雅黑" panose="020B0503020204020204" pitchFamily="34" charset="-122"/>
                <a:ea typeface="微软雅黑" panose="020B0503020204020204" pitchFamily="34" charset="-122"/>
              </a:rPr>
              <a:t>像无法阻止别人冒充你的名字寄送快递一样，无法阻止邮箱被冒用，只能做到预防。</a:t>
            </a:r>
            <a:endParaRPr lang="zh-CN" altLang="en-US" sz="18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51212"/>
                                        </p:tgtEl>
                                        <p:attrNameLst>
                                          <p:attrName>style.visibility</p:attrName>
                                        </p:attrNameLst>
                                      </p:cBhvr>
                                      <p:to>
                                        <p:strVal val="visible"/>
                                      </p:to>
                                    </p:set>
                                    <p:anim calcmode="lin" valueType="num">
                                      <p:cBhvr>
                                        <p:cTn id="7" dur="500" fill="hold"/>
                                        <p:tgtEl>
                                          <p:spTgt spid="51212"/>
                                        </p:tgtEl>
                                        <p:attrNameLst>
                                          <p:attrName>ppt_w</p:attrName>
                                        </p:attrNameLst>
                                      </p:cBhvr>
                                      <p:tavLst>
                                        <p:tav tm="0">
                                          <p:val>
                                            <p:fltVal val="0"/>
                                          </p:val>
                                        </p:tav>
                                        <p:tav tm="100000">
                                          <p:val>
                                            <p:strVal val="#ppt_w"/>
                                          </p:val>
                                        </p:tav>
                                      </p:tavLst>
                                    </p:anim>
                                    <p:anim calcmode="lin" valueType="num">
                                      <p:cBhvr>
                                        <p:cTn id="8" dur="500" fill="hold"/>
                                        <p:tgtEl>
                                          <p:spTgt spid="51212"/>
                                        </p:tgtEl>
                                        <p:attrNameLst>
                                          <p:attrName>ppt_h</p:attrName>
                                        </p:attrNameLst>
                                      </p:cBhvr>
                                      <p:tavLst>
                                        <p:tav tm="0">
                                          <p:val>
                                            <p:fltVal val="0"/>
                                          </p:val>
                                        </p:tav>
                                        <p:tav tm="100000">
                                          <p:val>
                                            <p:strVal val="#ppt_h"/>
                                          </p:val>
                                        </p:tav>
                                      </p:tavLst>
                                    </p:anim>
                                    <p:animEffect transition="in" filter="fade">
                                      <p:cBhvr>
                                        <p:cTn id="9" dur="500"/>
                                        <p:tgtEl>
                                          <p:spTgt spid="51212"/>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51227"/>
                                        </p:tgtEl>
                                        <p:attrNameLst>
                                          <p:attrName>style.visibility</p:attrName>
                                        </p:attrNameLst>
                                      </p:cBhvr>
                                      <p:to>
                                        <p:strVal val="visible"/>
                                      </p:to>
                                    </p:set>
                                    <p:anim calcmode="lin" valueType="num">
                                      <p:cBhvr additive="base">
                                        <p:cTn id="12" dur="500" fill="hold"/>
                                        <p:tgtEl>
                                          <p:spTgt spid="51227"/>
                                        </p:tgtEl>
                                        <p:attrNameLst>
                                          <p:attrName>ppt_x</p:attrName>
                                        </p:attrNameLst>
                                      </p:cBhvr>
                                      <p:tavLst>
                                        <p:tav tm="0">
                                          <p:val>
                                            <p:strVal val="0-#ppt_w/2"/>
                                          </p:val>
                                        </p:tav>
                                        <p:tav tm="100000">
                                          <p:val>
                                            <p:strVal val="#ppt_x"/>
                                          </p:val>
                                        </p:tav>
                                      </p:tavLst>
                                    </p:anim>
                                    <p:anim calcmode="lin" valueType="num">
                                      <p:cBhvr additive="base">
                                        <p:cTn id="13" dur="500" fill="hold"/>
                                        <p:tgtEl>
                                          <p:spTgt spid="5122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100"/>
                                  </p:stCondLst>
                                  <p:childTnLst>
                                    <p:set>
                                      <p:cBhvr>
                                        <p:cTn id="15" dur="1" fill="hold">
                                          <p:stCondLst>
                                            <p:cond delay="0"/>
                                          </p:stCondLst>
                                        </p:cTn>
                                        <p:tgtEl>
                                          <p:spTgt spid="51234"/>
                                        </p:tgtEl>
                                        <p:attrNameLst>
                                          <p:attrName>style.visibility</p:attrName>
                                        </p:attrNameLst>
                                      </p:cBhvr>
                                      <p:to>
                                        <p:strVal val="visible"/>
                                      </p:to>
                                    </p:set>
                                    <p:anim calcmode="lin" valueType="num">
                                      <p:cBhvr additive="base">
                                        <p:cTn id="16" dur="500" fill="hold"/>
                                        <p:tgtEl>
                                          <p:spTgt spid="51234"/>
                                        </p:tgtEl>
                                        <p:attrNameLst>
                                          <p:attrName>ppt_x</p:attrName>
                                        </p:attrNameLst>
                                      </p:cBhvr>
                                      <p:tavLst>
                                        <p:tav tm="0">
                                          <p:val>
                                            <p:strVal val="0-#ppt_w/2"/>
                                          </p:val>
                                        </p:tav>
                                        <p:tav tm="100000">
                                          <p:val>
                                            <p:strVal val="#ppt_x"/>
                                          </p:val>
                                        </p:tav>
                                      </p:tavLst>
                                    </p:anim>
                                    <p:anim calcmode="lin" valueType="num">
                                      <p:cBhvr additive="base">
                                        <p:cTn id="17" dur="500" fill="hold"/>
                                        <p:tgtEl>
                                          <p:spTgt spid="51234"/>
                                        </p:tgtEl>
                                        <p:attrNameLst>
                                          <p:attrName>ppt_y</p:attrName>
                                        </p:attrNameLst>
                                      </p:cBhvr>
                                      <p:tavLst>
                                        <p:tav tm="0">
                                          <p:val>
                                            <p:strVal val="#ppt_y"/>
                                          </p:val>
                                        </p:tav>
                                        <p:tav tm="100000">
                                          <p:val>
                                            <p:strVal val="#ppt_y"/>
                                          </p:val>
                                        </p:tav>
                                      </p:tavLst>
                                    </p:anim>
                                  </p:childTnLst>
                                </p:cTn>
                              </p:par>
                              <p:par>
                                <p:cTn id="18" presetID="22" presetClass="entr" presetSubtype="8" fill="hold" grpId="0" nodeType="withEffect">
                                  <p:stCondLst>
                                    <p:cond delay="600"/>
                                  </p:stCondLst>
                                  <p:childTnLst>
                                    <p:set>
                                      <p:cBhvr>
                                        <p:cTn id="19" dur="1" fill="hold">
                                          <p:stCondLst>
                                            <p:cond delay="0"/>
                                          </p:stCondLst>
                                        </p:cTn>
                                        <p:tgtEl>
                                          <p:spTgt spid="51220"/>
                                        </p:tgtEl>
                                        <p:attrNameLst>
                                          <p:attrName>style.visibility</p:attrName>
                                        </p:attrNameLst>
                                      </p:cBhvr>
                                      <p:to>
                                        <p:strVal val="visible"/>
                                      </p:to>
                                    </p:set>
                                    <p:animEffect transition="in" filter="wipe(left)">
                                      <p:cBhvr>
                                        <p:cTn id="20" dur="500"/>
                                        <p:tgtEl>
                                          <p:spTgt spid="51220"/>
                                        </p:tgtEl>
                                      </p:cBhvr>
                                    </p:animEffect>
                                  </p:childTnLst>
                                </p:cTn>
                              </p:par>
                              <p:par>
                                <p:cTn id="21" presetID="22" presetClass="entr" presetSubtype="8" fill="hold" grpId="0" nodeType="withEffect">
                                  <p:stCondLst>
                                    <p:cond delay="700"/>
                                  </p:stCondLst>
                                  <p:childTnLst>
                                    <p:set>
                                      <p:cBhvr>
                                        <p:cTn id="22" dur="1" fill="hold">
                                          <p:stCondLst>
                                            <p:cond delay="0"/>
                                          </p:stCondLst>
                                        </p:cTn>
                                        <p:tgtEl>
                                          <p:spTgt spid="51221"/>
                                        </p:tgtEl>
                                        <p:attrNameLst>
                                          <p:attrName>style.visibility</p:attrName>
                                        </p:attrNameLst>
                                      </p:cBhvr>
                                      <p:to>
                                        <p:strVal val="visible"/>
                                      </p:to>
                                    </p:set>
                                    <p:animEffect transition="in" filter="wipe(left)">
                                      <p:cBhvr>
                                        <p:cTn id="23" dur="500"/>
                                        <p:tgtEl>
                                          <p:spTgt spid="51221"/>
                                        </p:tgtEl>
                                      </p:cBhvr>
                                    </p:animEffect>
                                  </p:childTnLst>
                                </p:cTn>
                              </p:par>
                              <p:par>
                                <p:cTn id="24" presetID="23" presetClass="entr" presetSubtype="16" fill="hold" nodeType="withEffect">
                                  <p:stCondLst>
                                    <p:cond delay="400"/>
                                  </p:stCondLst>
                                  <p:childTnLst>
                                    <p:set>
                                      <p:cBhvr>
                                        <p:cTn id="25" dur="1" fill="hold">
                                          <p:stCondLst>
                                            <p:cond delay="0"/>
                                          </p:stCondLst>
                                        </p:cTn>
                                        <p:tgtEl>
                                          <p:spTgt spid="51236"/>
                                        </p:tgtEl>
                                        <p:attrNameLst>
                                          <p:attrName>style.visibility</p:attrName>
                                        </p:attrNameLst>
                                      </p:cBhvr>
                                      <p:to>
                                        <p:strVal val="visible"/>
                                      </p:to>
                                    </p:set>
                                    <p:anim calcmode="lin" valueType="num">
                                      <p:cBhvr>
                                        <p:cTn id="26" dur="300" fill="hold"/>
                                        <p:tgtEl>
                                          <p:spTgt spid="51236"/>
                                        </p:tgtEl>
                                        <p:attrNameLst>
                                          <p:attrName>ppt_w</p:attrName>
                                        </p:attrNameLst>
                                      </p:cBhvr>
                                      <p:tavLst>
                                        <p:tav tm="0">
                                          <p:val>
                                            <p:fltVal val="0"/>
                                          </p:val>
                                        </p:tav>
                                        <p:tav tm="100000">
                                          <p:val>
                                            <p:strVal val="#ppt_w"/>
                                          </p:val>
                                        </p:tav>
                                      </p:tavLst>
                                    </p:anim>
                                    <p:anim calcmode="lin" valueType="num">
                                      <p:cBhvr>
                                        <p:cTn id="27" dur="300" fill="hold"/>
                                        <p:tgtEl>
                                          <p:spTgt spid="51236"/>
                                        </p:tgtEl>
                                        <p:attrNameLst>
                                          <p:attrName>ppt_h</p:attrName>
                                        </p:attrNameLst>
                                      </p:cBhvr>
                                      <p:tavLst>
                                        <p:tav tm="0">
                                          <p:val>
                                            <p:fltVal val="0"/>
                                          </p:val>
                                        </p:tav>
                                        <p:tav tm="100000">
                                          <p:val>
                                            <p:strVal val="#ppt_h"/>
                                          </p:val>
                                        </p:tav>
                                      </p:tavLst>
                                    </p:anim>
                                  </p:childTnLst>
                                </p:cTn>
                              </p:par>
                              <p:par>
                                <p:cTn id="28" presetID="6" presetClass="emph" presetSubtype="0" autoRev="1" fill="hold" nodeType="withEffect">
                                  <p:stCondLst>
                                    <p:cond delay="700"/>
                                  </p:stCondLst>
                                  <p:childTnLst>
                                    <p:animScale>
                                      <p:cBhvr>
                                        <p:cTn id="29" dur="150" fill="hold"/>
                                        <p:tgtEl>
                                          <p:spTgt spid="51236"/>
                                        </p:tgtEl>
                                      </p:cBhvr>
                                      <p:by x="150000" y="150000"/>
                                    </p:animScale>
                                  </p:childTnLst>
                                </p:cTn>
                              </p:par>
                              <p:par>
                                <p:cTn id="30" presetID="22" presetClass="entr" presetSubtype="8" fill="hold" grpId="0" nodeType="withEffect">
                                  <p:stCondLst>
                                    <p:cond delay="700"/>
                                  </p:stCondLst>
                                  <p:childTnLst>
                                    <p:set>
                                      <p:cBhvr>
                                        <p:cTn id="31" dur="1" fill="hold">
                                          <p:stCondLst>
                                            <p:cond delay="0"/>
                                          </p:stCondLst>
                                        </p:cTn>
                                        <p:tgtEl>
                                          <p:spTgt spid="51222"/>
                                        </p:tgtEl>
                                        <p:attrNameLst>
                                          <p:attrName>style.visibility</p:attrName>
                                        </p:attrNameLst>
                                      </p:cBhvr>
                                      <p:to>
                                        <p:strVal val="visible"/>
                                      </p:to>
                                    </p:set>
                                    <p:animEffect transition="in" filter="wipe(left)">
                                      <p:cBhvr>
                                        <p:cTn id="32" dur="500"/>
                                        <p:tgtEl>
                                          <p:spTgt spid="51222"/>
                                        </p:tgtEl>
                                      </p:cBhvr>
                                    </p:animEffect>
                                  </p:childTnLst>
                                </p:cTn>
                              </p:par>
                              <p:par>
                                <p:cTn id="33" presetID="22" presetClass="entr" presetSubtype="8" fill="hold" grpId="0" nodeType="withEffect">
                                  <p:stCondLst>
                                    <p:cond delay="800"/>
                                  </p:stCondLst>
                                  <p:childTnLst>
                                    <p:set>
                                      <p:cBhvr>
                                        <p:cTn id="34" dur="1" fill="hold">
                                          <p:stCondLst>
                                            <p:cond delay="0"/>
                                          </p:stCondLst>
                                        </p:cTn>
                                        <p:tgtEl>
                                          <p:spTgt spid="51223"/>
                                        </p:tgtEl>
                                        <p:attrNameLst>
                                          <p:attrName>style.visibility</p:attrName>
                                        </p:attrNameLst>
                                      </p:cBhvr>
                                      <p:to>
                                        <p:strVal val="visible"/>
                                      </p:to>
                                    </p:set>
                                    <p:animEffect transition="in" filter="wipe(left)">
                                      <p:cBhvr>
                                        <p:cTn id="35" dur="500"/>
                                        <p:tgtEl>
                                          <p:spTgt spid="51223"/>
                                        </p:tgtEl>
                                      </p:cBhvr>
                                    </p:animEffect>
                                  </p:childTnLst>
                                </p:cTn>
                              </p:par>
                              <p:par>
                                <p:cTn id="36" presetID="47" presetClass="entr" presetSubtype="0" fill="hold" grpId="0" nodeType="withEffect">
                                  <p:stCondLst>
                                    <p:cond delay="1200"/>
                                  </p:stCondLst>
                                  <p:childTnLst>
                                    <p:set>
                                      <p:cBhvr>
                                        <p:cTn id="37" dur="1" fill="hold">
                                          <p:stCondLst>
                                            <p:cond delay="0"/>
                                          </p:stCondLst>
                                        </p:cTn>
                                        <p:tgtEl>
                                          <p:spTgt spid="51233"/>
                                        </p:tgtEl>
                                        <p:attrNameLst>
                                          <p:attrName>style.visibility</p:attrName>
                                        </p:attrNameLst>
                                      </p:cBhvr>
                                      <p:to>
                                        <p:strVal val="visible"/>
                                      </p:to>
                                    </p:set>
                                    <p:animEffect transition="in" filter="fade">
                                      <p:cBhvr>
                                        <p:cTn id="38" dur="500"/>
                                        <p:tgtEl>
                                          <p:spTgt spid="51233"/>
                                        </p:tgtEl>
                                      </p:cBhvr>
                                    </p:animEffect>
                                    <p:anim calcmode="lin" valueType="num">
                                      <p:cBhvr>
                                        <p:cTn id="39" dur="500" fill="hold"/>
                                        <p:tgtEl>
                                          <p:spTgt spid="51233"/>
                                        </p:tgtEl>
                                        <p:attrNameLst>
                                          <p:attrName>ppt_x</p:attrName>
                                        </p:attrNameLst>
                                      </p:cBhvr>
                                      <p:tavLst>
                                        <p:tav tm="0">
                                          <p:val>
                                            <p:strVal val="#ppt_x"/>
                                          </p:val>
                                        </p:tav>
                                        <p:tav tm="100000">
                                          <p:val>
                                            <p:strVal val="#ppt_x"/>
                                          </p:val>
                                        </p:tav>
                                      </p:tavLst>
                                    </p:anim>
                                    <p:anim calcmode="lin" valueType="num">
                                      <p:cBhvr>
                                        <p:cTn id="40" dur="500" fill="hold"/>
                                        <p:tgtEl>
                                          <p:spTgt spid="51233"/>
                                        </p:tgtEl>
                                        <p:attrNameLst>
                                          <p:attrName>ppt_y</p:attrName>
                                        </p:attrNameLst>
                                      </p:cBhvr>
                                      <p:tavLst>
                                        <p:tav tm="0">
                                          <p:val>
                                            <p:strVal val="#ppt_y-.1"/>
                                          </p:val>
                                        </p:tav>
                                        <p:tav tm="100000">
                                          <p:val>
                                            <p:strVal val="#ppt_y"/>
                                          </p:val>
                                        </p:tav>
                                      </p:tavLst>
                                    </p:anim>
                                  </p:childTnLst>
                                </p:cTn>
                              </p:par>
                              <p:par>
                                <p:cTn id="41" presetID="23" presetClass="entr" presetSubtype="16" fill="hold" nodeType="withEffect">
                                  <p:stCondLst>
                                    <p:cond delay="300"/>
                                  </p:stCondLst>
                                  <p:childTnLst>
                                    <p:set>
                                      <p:cBhvr>
                                        <p:cTn id="42" dur="1" fill="hold">
                                          <p:stCondLst>
                                            <p:cond delay="0"/>
                                          </p:stCondLst>
                                        </p:cTn>
                                        <p:tgtEl>
                                          <p:spTgt spid="24"/>
                                        </p:tgtEl>
                                        <p:attrNameLst>
                                          <p:attrName>style.visibility</p:attrName>
                                        </p:attrNameLst>
                                      </p:cBhvr>
                                      <p:to>
                                        <p:strVal val="visible"/>
                                      </p:to>
                                    </p:set>
                                    <p:anim calcmode="lin" valueType="num">
                                      <p:cBhvr>
                                        <p:cTn id="43" dur="300" fill="hold"/>
                                        <p:tgtEl>
                                          <p:spTgt spid="24"/>
                                        </p:tgtEl>
                                        <p:attrNameLst>
                                          <p:attrName>ppt_w</p:attrName>
                                        </p:attrNameLst>
                                      </p:cBhvr>
                                      <p:tavLst>
                                        <p:tav tm="0">
                                          <p:val>
                                            <p:fltVal val="0"/>
                                          </p:val>
                                        </p:tav>
                                        <p:tav tm="100000">
                                          <p:val>
                                            <p:strVal val="#ppt_w"/>
                                          </p:val>
                                        </p:tav>
                                      </p:tavLst>
                                    </p:anim>
                                    <p:anim calcmode="lin" valueType="num">
                                      <p:cBhvr>
                                        <p:cTn id="44" dur="300" fill="hold"/>
                                        <p:tgtEl>
                                          <p:spTgt spid="24"/>
                                        </p:tgtEl>
                                        <p:attrNameLst>
                                          <p:attrName>ppt_h</p:attrName>
                                        </p:attrNameLst>
                                      </p:cBhvr>
                                      <p:tavLst>
                                        <p:tav tm="0">
                                          <p:val>
                                            <p:fltVal val="0"/>
                                          </p:val>
                                        </p:tav>
                                        <p:tav tm="100000">
                                          <p:val>
                                            <p:strVal val="#ppt_h"/>
                                          </p:val>
                                        </p:tav>
                                      </p:tavLst>
                                    </p:anim>
                                  </p:childTnLst>
                                </p:cTn>
                              </p:par>
                              <p:par>
                                <p:cTn id="45" presetID="6" presetClass="emph" presetSubtype="0" autoRev="1" fill="hold" nodeType="withEffect">
                                  <p:stCondLst>
                                    <p:cond delay="600"/>
                                  </p:stCondLst>
                                  <p:childTnLst>
                                    <p:animScale>
                                      <p:cBhvr>
                                        <p:cTn id="46" dur="150" fill="hold"/>
                                        <p:tgtEl>
                                          <p:spTgt spid="24"/>
                                        </p:tgtEl>
                                      </p:cBhvr>
                                      <p:by x="110000" y="110000"/>
                                    </p:animScale>
                                  </p:childTnLst>
                                </p:cTn>
                              </p:par>
                              <p:par>
                                <p:cTn id="47" presetID="23" presetClass="entr" presetSubtype="16" fill="hold" nodeType="withEffect">
                                  <p:stCondLst>
                                    <p:cond delay="2300"/>
                                  </p:stCondLst>
                                  <p:childTnLst>
                                    <p:set>
                                      <p:cBhvr>
                                        <p:cTn id="48" dur="1" fill="hold">
                                          <p:stCondLst>
                                            <p:cond delay="0"/>
                                          </p:stCondLst>
                                        </p:cTn>
                                        <p:tgtEl>
                                          <p:spTgt spid="29"/>
                                        </p:tgtEl>
                                        <p:attrNameLst>
                                          <p:attrName>style.visibility</p:attrName>
                                        </p:attrNameLst>
                                      </p:cBhvr>
                                      <p:to>
                                        <p:strVal val="visible"/>
                                      </p:to>
                                    </p:set>
                                    <p:anim calcmode="lin" valueType="num">
                                      <p:cBhvr>
                                        <p:cTn id="49" dur="300" fill="hold"/>
                                        <p:tgtEl>
                                          <p:spTgt spid="29"/>
                                        </p:tgtEl>
                                        <p:attrNameLst>
                                          <p:attrName>ppt_w</p:attrName>
                                        </p:attrNameLst>
                                      </p:cBhvr>
                                      <p:tavLst>
                                        <p:tav tm="0">
                                          <p:val>
                                            <p:fltVal val="0"/>
                                          </p:val>
                                        </p:tav>
                                        <p:tav tm="100000">
                                          <p:val>
                                            <p:strVal val="#ppt_w"/>
                                          </p:val>
                                        </p:tav>
                                      </p:tavLst>
                                    </p:anim>
                                    <p:anim calcmode="lin" valueType="num">
                                      <p:cBhvr>
                                        <p:cTn id="50" dur="300" fill="hold"/>
                                        <p:tgtEl>
                                          <p:spTgt spid="29"/>
                                        </p:tgtEl>
                                        <p:attrNameLst>
                                          <p:attrName>ppt_h</p:attrName>
                                        </p:attrNameLst>
                                      </p:cBhvr>
                                      <p:tavLst>
                                        <p:tav tm="0">
                                          <p:val>
                                            <p:fltVal val="0"/>
                                          </p:val>
                                        </p:tav>
                                        <p:tav tm="100000">
                                          <p:val>
                                            <p:strVal val="#ppt_h"/>
                                          </p:val>
                                        </p:tav>
                                      </p:tavLst>
                                    </p:anim>
                                  </p:childTnLst>
                                </p:cTn>
                              </p:par>
                              <p:par>
                                <p:cTn id="51" presetID="6" presetClass="emph" presetSubtype="0" autoRev="1" fill="hold" nodeType="withEffect">
                                  <p:stCondLst>
                                    <p:cond delay="2600"/>
                                  </p:stCondLst>
                                  <p:childTnLst>
                                    <p:animScale>
                                      <p:cBhvr>
                                        <p:cTn id="52" dur="150" fill="hold"/>
                                        <p:tgtEl>
                                          <p:spTgt spid="29"/>
                                        </p:tgtEl>
                                      </p:cBhvr>
                                      <p:by x="110000" y="110000"/>
                                    </p:animScale>
                                  </p:childTnLst>
                                </p:cTn>
                              </p:par>
                              <p:par>
                                <p:cTn id="53" presetID="2" presetClass="entr" presetSubtype="8" fill="hold" grpId="0" nodeType="withEffect">
                                  <p:stCondLst>
                                    <p:cond delay="20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0-#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80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par>
                                <p:cTn id="60" presetID="22" presetClass="entr" presetSubtype="8" fill="hold" grpId="0" nodeType="withEffect">
                                  <p:stCondLst>
                                    <p:cond delay="90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p:bldP spid="51220" grpId="0" animBg="1"/>
      <p:bldP spid="51221" grpId="0" animBg="1"/>
      <p:bldP spid="51222" grpId="0" animBg="1"/>
      <p:bldP spid="51223" grpId="0" animBg="1"/>
      <p:bldP spid="51227" grpId="0"/>
      <p:bldP spid="51233" grpId="0"/>
      <p:bldP spid="51234" grpId="0"/>
      <p:bldP spid="32" grpId="0" animBg="1"/>
      <p:bldP spid="33" grpId="0" animBg="1"/>
      <p:bldP spid="3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p:nvPr/>
        </p:nvGrpSpPr>
        <p:grpSpPr bwMode="auto">
          <a:xfrm>
            <a:off x="222251" y="551392"/>
            <a:ext cx="4146549" cy="626533"/>
            <a:chOff x="105" y="304"/>
            <a:chExt cx="1511" cy="262"/>
          </a:xfrm>
        </p:grpSpPr>
        <p:sp>
          <p:nvSpPr>
            <p:cNvPr id="10318"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319"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4277" name="Text Box 5"/>
          <p:cNvSpPr txBox="1">
            <a:spLocks noChangeArrowheads="1"/>
          </p:cNvSpPr>
          <p:nvPr/>
        </p:nvSpPr>
        <p:spPr bwMode="auto">
          <a:xfrm>
            <a:off x="239184" y="644525"/>
            <a:ext cx="3677610"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PART/04 </a:t>
            </a:r>
            <a:r>
              <a:rPr lang="zh-CN" altLang="en-US" sz="2135" dirty="0">
                <a:solidFill>
                  <a:schemeClr val="bg1"/>
                </a:solidFill>
                <a:ea typeface="微软雅黑" panose="020B0503020204020204" pitchFamily="34" charset="-122"/>
              </a:rPr>
              <a:t>邮箱被冒用</a:t>
            </a:r>
            <a:r>
              <a:rPr lang="en-US" altLang="zh-CN" sz="2135" dirty="0">
                <a:solidFill>
                  <a:schemeClr val="bg1"/>
                </a:solidFill>
                <a:ea typeface="微软雅黑" panose="020B0503020204020204" pitchFamily="34" charset="-122"/>
              </a:rPr>
              <a:t> </a:t>
            </a:r>
            <a:r>
              <a:rPr lang="en-US" altLang="zh-CN" sz="2135" dirty="0">
                <a:solidFill>
                  <a:schemeClr val="tx1"/>
                </a:solidFill>
                <a:ea typeface="微软雅黑" panose="020B0503020204020204" pitchFamily="34" charset="-122"/>
              </a:rPr>
              <a:t>–</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案例</a:t>
            </a:r>
            <a:endParaRPr lang="zh-CN" altLang="en-US" sz="2135" dirty="0">
              <a:solidFill>
                <a:schemeClr val="bg1"/>
              </a:solidFill>
              <a:ea typeface="微软雅黑" panose="020B0503020204020204" pitchFamily="34" charset="-122"/>
            </a:endParaRPr>
          </a:p>
        </p:txBody>
      </p:sp>
      <p:sp>
        <p:nvSpPr>
          <p:cNvPr id="2" name="文本框 1"/>
          <p:cNvSpPr txBox="1"/>
          <p:nvPr/>
        </p:nvSpPr>
        <p:spPr>
          <a:xfrm>
            <a:off x="535346" y="1619250"/>
            <a:ext cx="3150829" cy="307777"/>
          </a:xfrm>
          <a:prstGeom prst="rect">
            <a:avLst/>
          </a:prstGeom>
          <a:noFill/>
        </p:spPr>
        <p:txBody>
          <a:bodyPr wrap="square" rtlCol="0">
            <a:spAutoFit/>
          </a:bodyPr>
          <a:lstStyle/>
          <a:p>
            <a:pPr marL="285750" indent="-285750">
              <a:buFont typeface="Wingdings" panose="05000000000000000000" pitchFamily="2" charset="2"/>
              <a:buChar char="u"/>
            </a:pPr>
            <a:r>
              <a:rPr lang="zh-CN" altLang="en-US" sz="1400" b="1" dirty="0">
                <a:latin typeface="微软雅黑" panose="020B0503020204020204" pitchFamily="34" charset="-122"/>
                <a:ea typeface="微软雅黑" panose="020B0503020204020204" pitchFamily="34" charset="-122"/>
              </a:rPr>
              <a:t>邮箱被伪造发信</a:t>
            </a:r>
            <a:endParaRPr lang="zh-CN" altLang="en-US" sz="1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33425" y="5848350"/>
            <a:ext cx="28575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                       邮件信头</a:t>
            </a:r>
            <a:endParaRPr lang="zh-CN" altLang="en-US"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981700" y="2447925"/>
            <a:ext cx="5476875" cy="116955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判断：</a:t>
            </a:r>
            <a:r>
              <a:rPr lang="zh-CN" altLang="en-US" sz="1200" dirty="0">
                <a:latin typeface="微软雅黑" panose="020B0503020204020204" pitchFamily="34" charset="-122"/>
                <a:ea typeface="微软雅黑" panose="020B0503020204020204" pitchFamily="34" charset="-122"/>
              </a:rPr>
              <a:t>通过邮件信头判断收到的邮件是否为伪造邮件。</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查看信头方式：以</a:t>
            </a:r>
            <a:r>
              <a:rPr lang="en-US" altLang="zh-CN" sz="1200" dirty="0">
                <a:latin typeface="微软雅黑" panose="020B0503020204020204" pitchFamily="34" charset="-122"/>
                <a:ea typeface="微软雅黑" panose="020B0503020204020204" pitchFamily="34" charset="-122"/>
              </a:rPr>
              <a:t>WebMail</a:t>
            </a:r>
            <a:r>
              <a:rPr lang="zh-CN" altLang="en-US" sz="1200" dirty="0">
                <a:latin typeface="微软雅黑" panose="020B0503020204020204" pitchFamily="34" charset="-122"/>
                <a:ea typeface="微软雅黑" panose="020B0503020204020204" pitchFamily="34" charset="-122"/>
              </a:rPr>
              <a:t>为例，打开邮件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点击邮件菜单栏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更多</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查看信头。</a:t>
            </a:r>
            <a:endParaRPr lang="en-US" altLang="zh-CN" sz="12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1"/>
          <a:srcRect l="14305" r="8084"/>
          <a:stretch>
            <a:fillRect/>
          </a:stretch>
        </p:blipFill>
        <p:spPr>
          <a:xfrm>
            <a:off x="6097946" y="3181350"/>
            <a:ext cx="5322529" cy="904875"/>
          </a:xfrm>
          <a:prstGeom prst="rect">
            <a:avLst/>
          </a:prstGeom>
        </p:spPr>
      </p:pic>
      <p:sp>
        <p:nvSpPr>
          <p:cNvPr id="86" name="文本框 85"/>
          <p:cNvSpPr txBox="1"/>
          <p:nvPr/>
        </p:nvSpPr>
        <p:spPr>
          <a:xfrm>
            <a:off x="6086475" y="4438650"/>
            <a:ext cx="5648325" cy="1261884"/>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邮件信头</a:t>
            </a:r>
            <a:r>
              <a:rPr lang="en-US" altLang="zh-CN" sz="1200" b="1" dirty="0">
                <a:latin typeface="微软雅黑" panose="020B0503020204020204" pitchFamily="34" charset="-122"/>
                <a:ea typeface="微软雅黑" panose="020B0503020204020204" pitchFamily="34" charset="-122"/>
              </a:rPr>
              <a:t>From</a:t>
            </a:r>
            <a:r>
              <a:rPr lang="zh-CN" altLang="en-US" sz="1200" b="1" dirty="0">
                <a:latin typeface="微软雅黑" panose="020B0503020204020204" pitchFamily="34" charset="-122"/>
                <a:ea typeface="微软雅黑" panose="020B0503020204020204" pitchFamily="34" charset="-122"/>
              </a:rPr>
              <a:t>中对应邮件显示中的邮箱地址</a:t>
            </a:r>
            <a:r>
              <a:rPr lang="zh-CN" altLang="en-US" sz="1200" dirty="0">
                <a:latin typeface="微软雅黑" panose="020B0503020204020204" pitchFamily="34" charset="-122"/>
                <a:ea typeface="微软雅黑" panose="020B0503020204020204" pitchFamily="34" charset="-122"/>
              </a:rPr>
              <a:t>，邮件信头在组信时是可以编辑的，因此邮箱中显示的邮箱地址不一定是真实的。</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我们可以</a:t>
            </a:r>
            <a:r>
              <a:rPr lang="zh-CN" altLang="en-US" sz="1200" b="1" dirty="0">
                <a:latin typeface="微软雅黑" panose="020B0503020204020204" pitchFamily="34" charset="-122"/>
                <a:ea typeface="微软雅黑" panose="020B0503020204020204" pitchFamily="34" charset="-122"/>
              </a:rPr>
              <a:t>通过邮件信头中的</a:t>
            </a:r>
            <a:r>
              <a:rPr lang="en-US" altLang="zh-CN" sz="1200" b="1" dirty="0">
                <a:latin typeface="微软雅黑" panose="020B0503020204020204" pitchFamily="34" charset="-122"/>
                <a:ea typeface="微软雅黑" panose="020B0503020204020204" pitchFamily="34" charset="-122"/>
              </a:rPr>
              <a:t>Sender</a:t>
            </a:r>
            <a:r>
              <a:rPr lang="zh-CN" altLang="en-US" sz="1200" b="1" dirty="0">
                <a:latin typeface="微软雅黑" panose="020B0503020204020204" pitchFamily="34" charset="-122"/>
                <a:ea typeface="微软雅黑" panose="020B0503020204020204" pitchFamily="34" charset="-122"/>
              </a:rPr>
              <a:t>来判断其真实的发信地址</a:t>
            </a:r>
            <a:r>
              <a:rPr lang="zh-CN" altLang="en-US" sz="1200" dirty="0">
                <a:latin typeface="微软雅黑" panose="020B0503020204020204" pitchFamily="34" charset="-122"/>
                <a:ea typeface="微软雅黑" panose="020B0503020204020204" pitchFamily="34" charset="-122"/>
              </a:rPr>
              <a:t>，如果</a:t>
            </a:r>
            <a:r>
              <a:rPr lang="en-US" altLang="zh-CN" sz="1200" dirty="0">
                <a:latin typeface="微软雅黑" panose="020B0503020204020204" pitchFamily="34" charset="-122"/>
                <a:ea typeface="微软雅黑" panose="020B0503020204020204" pitchFamily="34" charset="-122"/>
              </a:rPr>
              <a:t>Sender</a:t>
            </a:r>
            <a:r>
              <a:rPr lang="zh-CN" altLang="en-US" sz="1200" dirty="0">
                <a:latin typeface="微软雅黑" panose="020B0503020204020204" pitchFamily="34" charset="-122"/>
                <a:ea typeface="微软雅黑" panose="020B0503020204020204" pitchFamily="34" charset="-122"/>
              </a:rPr>
              <a:t>与</a:t>
            </a:r>
            <a:r>
              <a:rPr lang="en-US" altLang="zh-CN" sz="1200" dirty="0">
                <a:latin typeface="微软雅黑" panose="020B0503020204020204" pitchFamily="34" charset="-122"/>
                <a:ea typeface="微软雅黑" panose="020B0503020204020204" pitchFamily="34" charset="-122"/>
              </a:rPr>
              <a:t>From</a:t>
            </a:r>
            <a:r>
              <a:rPr lang="zh-CN" altLang="en-US" sz="1200" dirty="0">
                <a:latin typeface="微软雅黑" panose="020B0503020204020204" pitchFamily="34" charset="-122"/>
                <a:ea typeface="微软雅黑" panose="020B0503020204020204" pitchFamily="34" charset="-122"/>
              </a:rPr>
              <a:t>一致，则表示该发件方为真实发件人，相反，则表示该邮件可能是伪造邮件。</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46" y="2176719"/>
            <a:ext cx="4723809" cy="3476190"/>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p:nvPr/>
        </p:nvGrpSpPr>
        <p:grpSpPr bwMode="auto">
          <a:xfrm>
            <a:off x="222251" y="551392"/>
            <a:ext cx="4146549" cy="626533"/>
            <a:chOff x="105" y="304"/>
            <a:chExt cx="1511" cy="262"/>
          </a:xfrm>
        </p:grpSpPr>
        <p:sp>
          <p:nvSpPr>
            <p:cNvPr id="10318"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319"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4277" name="Text Box 5"/>
          <p:cNvSpPr txBox="1">
            <a:spLocks noChangeArrowheads="1"/>
          </p:cNvSpPr>
          <p:nvPr/>
        </p:nvSpPr>
        <p:spPr bwMode="auto">
          <a:xfrm>
            <a:off x="239184" y="644525"/>
            <a:ext cx="3677610"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PART/04 </a:t>
            </a:r>
            <a:r>
              <a:rPr lang="zh-CN" altLang="en-US" sz="2135" dirty="0">
                <a:solidFill>
                  <a:schemeClr val="bg1"/>
                </a:solidFill>
                <a:ea typeface="微软雅黑" panose="020B0503020204020204" pitchFamily="34" charset="-122"/>
              </a:rPr>
              <a:t>邮箱被冒用</a:t>
            </a:r>
            <a:r>
              <a:rPr lang="en-US" altLang="zh-CN" sz="2135" dirty="0">
                <a:solidFill>
                  <a:schemeClr val="bg1"/>
                </a:solidFill>
                <a:ea typeface="微软雅黑" panose="020B0503020204020204" pitchFamily="34" charset="-122"/>
              </a:rPr>
              <a:t> </a:t>
            </a:r>
            <a:r>
              <a:rPr lang="en-US" altLang="zh-CN" sz="2135" dirty="0">
                <a:solidFill>
                  <a:schemeClr val="tx1"/>
                </a:solidFill>
                <a:ea typeface="微软雅黑" panose="020B0503020204020204" pitchFamily="34" charset="-122"/>
              </a:rPr>
              <a:t>–</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案例</a:t>
            </a:r>
            <a:endParaRPr lang="zh-CN" altLang="en-US" sz="2135" dirty="0">
              <a:solidFill>
                <a:schemeClr val="bg1"/>
              </a:solidFill>
              <a:ea typeface="微软雅黑" panose="020B0503020204020204" pitchFamily="34" charset="-122"/>
            </a:endParaRPr>
          </a:p>
        </p:txBody>
      </p:sp>
      <p:sp>
        <p:nvSpPr>
          <p:cNvPr id="2" name="文本框 1"/>
          <p:cNvSpPr txBox="1"/>
          <p:nvPr/>
        </p:nvSpPr>
        <p:spPr>
          <a:xfrm>
            <a:off x="535345" y="1619250"/>
            <a:ext cx="4017605" cy="307777"/>
          </a:xfrm>
          <a:prstGeom prst="rect">
            <a:avLst/>
          </a:prstGeom>
          <a:noFill/>
        </p:spPr>
        <p:txBody>
          <a:bodyPr wrap="square" rtlCol="0">
            <a:spAutoFit/>
          </a:bodyPr>
          <a:lstStyle/>
          <a:p>
            <a:pPr marL="285750" indent="-285750">
              <a:buFont typeface="Wingdings" panose="05000000000000000000" pitchFamily="2" charset="2"/>
              <a:buChar char="u"/>
            </a:pPr>
            <a:r>
              <a:rPr lang="zh-CN" altLang="en-US" sz="1400" b="1" dirty="0">
                <a:latin typeface="微软雅黑" panose="020B0503020204020204" pitchFamily="34" charset="-122"/>
                <a:ea typeface="微软雅黑" panose="020B0503020204020204" pitchFamily="34" charset="-122"/>
              </a:rPr>
              <a:t>被设置与自己相同的发件人名称显示</a:t>
            </a:r>
            <a:endParaRPr lang="zh-CN" altLang="en-US" sz="1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49239" y="6152719"/>
            <a:ext cx="28575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                       邮件内容</a:t>
            </a:r>
            <a:endParaRPr lang="zh-CN" altLang="en-US"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7620005" y="2130117"/>
            <a:ext cx="3876675"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李明为广东某公司业务经理，其邮箱帐号为</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liming@abc.com.cn</a:t>
            </a:r>
            <a:endParaRPr lang="en-US" altLang="zh-CN" sz="1200" dirty="0">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7672392" y="3059668"/>
            <a:ext cx="3771900"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不法分子通过网络等渠道获悉其姓名和邮箱帐号等信息，以李明的身份冒充其给其同事发送索要通讯录的邮件</a:t>
            </a:r>
            <a:endParaRPr lang="en-US" altLang="zh-CN" sz="12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9184" y="2153454"/>
            <a:ext cx="7009524" cy="3809524"/>
          </a:xfrm>
          <a:prstGeom prst="rect">
            <a:avLst/>
          </a:prstGeom>
          <a:ln>
            <a:noFill/>
          </a:ln>
          <a:effectLst>
            <a:outerShdw blurRad="292100" dist="139700" dir="2700000" algn="tl" rotWithShape="0">
              <a:srgbClr val="333333">
                <a:alpha val="65000"/>
              </a:srgbClr>
            </a:outerShdw>
          </a:effectLst>
        </p:spPr>
      </p:pic>
      <p:sp>
        <p:nvSpPr>
          <p:cNvPr id="14" name="文本框 13"/>
          <p:cNvSpPr txBox="1"/>
          <p:nvPr/>
        </p:nvSpPr>
        <p:spPr>
          <a:xfrm>
            <a:off x="7724780" y="4182815"/>
            <a:ext cx="3771900"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点击其发信帐号，虽设置的名称显示为“李明”，但其用来发信的邮箱是新浪的</a:t>
            </a:r>
            <a:r>
              <a:rPr lang="en-US" altLang="zh-CN" sz="1200" dirty="0">
                <a:latin typeface="微软雅黑" panose="020B0503020204020204" pitchFamily="34" charset="-122"/>
                <a:ea typeface="微软雅黑" panose="020B0503020204020204" pitchFamily="34" charset="-122"/>
              </a:rPr>
              <a:t>VIP</a:t>
            </a:r>
            <a:r>
              <a:rPr lang="zh-CN" altLang="en-US" sz="1200" dirty="0">
                <a:latin typeface="微软雅黑" panose="020B0503020204020204" pitchFamily="34" charset="-122"/>
                <a:ea typeface="微软雅黑" panose="020B0503020204020204" pitchFamily="34" charset="-122"/>
              </a:rPr>
              <a:t>邮箱（</a:t>
            </a:r>
            <a:r>
              <a:rPr lang="en-US" altLang="zh-CN" sz="1200" dirty="0">
                <a:latin typeface="微软雅黑" panose="020B0503020204020204" pitchFamily="34" charset="-122"/>
                <a:ea typeface="微软雅黑" panose="020B0503020204020204" pitchFamily="34" charset="-122"/>
              </a:rPr>
              <a:t>@vip.sina.com</a:t>
            </a:r>
            <a:r>
              <a:rPr lang="zh-CN" altLang="en-US" sz="1200" dirty="0">
                <a:latin typeface="微软雅黑" panose="020B0503020204020204" pitchFamily="34" charset="-122"/>
                <a:ea typeface="微软雅黑" panose="020B0503020204020204" pitchFamily="34" charset="-122"/>
              </a:rPr>
              <a:t>），并非李明自己的邮箱</a:t>
            </a:r>
            <a:endParaRPr lang="en-US" altLang="zh-CN" sz="12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7724780" y="5438225"/>
            <a:ext cx="3771900"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稍不注意，收到邮件的同事则可能将通讯录等重要信息反馈回这个冒用的帐号。</a:t>
            </a:r>
            <a:endParaRPr lang="en-US" altLang="zh-CN" sz="1200" dirty="0">
              <a:latin typeface="微软雅黑" panose="020B0503020204020204" pitchFamily="34" charset="-122"/>
              <a:ea typeface="微软雅黑" panose="020B0503020204020204" pitchFamily="34" charset="-122"/>
            </a:endParaRPr>
          </a:p>
        </p:txBody>
      </p:sp>
      <p:sp>
        <p:nvSpPr>
          <p:cNvPr id="9" name="箭头: 下 8"/>
          <p:cNvSpPr/>
          <p:nvPr/>
        </p:nvSpPr>
        <p:spPr>
          <a:xfrm>
            <a:off x="9115425" y="2647951"/>
            <a:ext cx="285750" cy="342900"/>
          </a:xfrm>
          <a:prstGeom prst="downArrow">
            <a:avLst/>
          </a:prstGeom>
          <a:solidFill>
            <a:schemeClr val="tx2">
              <a:lumMod val="75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下 16"/>
          <p:cNvSpPr/>
          <p:nvPr/>
        </p:nvSpPr>
        <p:spPr>
          <a:xfrm>
            <a:off x="9124950" y="5073261"/>
            <a:ext cx="285750" cy="342900"/>
          </a:xfrm>
          <a:prstGeom prst="downArrow">
            <a:avLst/>
          </a:prstGeom>
          <a:solidFill>
            <a:schemeClr val="tx2">
              <a:lumMod val="75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箭头: 下 17"/>
          <p:cNvSpPr/>
          <p:nvPr/>
        </p:nvSpPr>
        <p:spPr>
          <a:xfrm>
            <a:off x="9115425" y="3858191"/>
            <a:ext cx="285750" cy="342900"/>
          </a:xfrm>
          <a:prstGeom prst="downArrow">
            <a:avLst/>
          </a:prstGeom>
          <a:solidFill>
            <a:schemeClr val="tx2">
              <a:lumMod val="75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119"/>
          <p:cNvGrpSpPr/>
          <p:nvPr/>
        </p:nvGrpSpPr>
        <p:grpSpPr bwMode="auto">
          <a:xfrm>
            <a:off x="1691499" y="1770070"/>
            <a:ext cx="1862667" cy="4878916"/>
            <a:chOff x="3103" y="752"/>
            <a:chExt cx="789" cy="2066"/>
          </a:xfrm>
        </p:grpSpPr>
        <p:sp>
          <p:nvSpPr>
            <p:cNvPr id="25" name="Freeform 83"/>
            <p:cNvSpPr/>
            <p:nvPr/>
          </p:nvSpPr>
          <p:spPr bwMode="auto">
            <a:xfrm>
              <a:off x="3103" y="1177"/>
              <a:ext cx="789" cy="1641"/>
            </a:xfrm>
            <a:custGeom>
              <a:avLst/>
              <a:gdLst>
                <a:gd name="T0" fmla="*/ 607 w 467"/>
                <a:gd name="T1" fmla="*/ 0 h 972"/>
                <a:gd name="T2" fmla="*/ 182 w 467"/>
                <a:gd name="T3" fmla="*/ 0 h 972"/>
                <a:gd name="T4" fmla="*/ 0 w 467"/>
                <a:gd name="T5" fmla="*/ 182 h 972"/>
                <a:gd name="T6" fmla="*/ 0 w 467"/>
                <a:gd name="T7" fmla="*/ 729 h 972"/>
                <a:gd name="T8" fmla="*/ 61 w 467"/>
                <a:gd name="T9" fmla="*/ 790 h 972"/>
                <a:gd name="T10" fmla="*/ 122 w 467"/>
                <a:gd name="T11" fmla="*/ 729 h 972"/>
                <a:gd name="T12" fmla="*/ 122 w 467"/>
                <a:gd name="T13" fmla="*/ 304 h 972"/>
                <a:gd name="T14" fmla="*/ 182 w 467"/>
                <a:gd name="T15" fmla="*/ 304 h 972"/>
                <a:gd name="T16" fmla="*/ 182 w 467"/>
                <a:gd name="T17" fmla="*/ 817 h 972"/>
                <a:gd name="T18" fmla="*/ 182 w 467"/>
                <a:gd name="T19" fmla="*/ 912 h 972"/>
                <a:gd name="T20" fmla="*/ 182 w 467"/>
                <a:gd name="T21" fmla="*/ 1553 h 972"/>
                <a:gd name="T22" fmla="*/ 269 w 467"/>
                <a:gd name="T23" fmla="*/ 1641 h 972"/>
                <a:gd name="T24" fmla="*/ 275 w 467"/>
                <a:gd name="T25" fmla="*/ 1641 h 972"/>
                <a:gd name="T26" fmla="*/ 363 w 467"/>
                <a:gd name="T27" fmla="*/ 1553 h 972"/>
                <a:gd name="T28" fmla="*/ 363 w 467"/>
                <a:gd name="T29" fmla="*/ 912 h 972"/>
                <a:gd name="T30" fmla="*/ 424 w 467"/>
                <a:gd name="T31" fmla="*/ 912 h 972"/>
                <a:gd name="T32" fmla="*/ 424 w 467"/>
                <a:gd name="T33" fmla="*/ 1553 h 972"/>
                <a:gd name="T34" fmla="*/ 512 w 467"/>
                <a:gd name="T35" fmla="*/ 1641 h 972"/>
                <a:gd name="T36" fmla="*/ 519 w 467"/>
                <a:gd name="T37" fmla="*/ 1641 h 972"/>
                <a:gd name="T38" fmla="*/ 607 w 467"/>
                <a:gd name="T39" fmla="*/ 1553 h 972"/>
                <a:gd name="T40" fmla="*/ 607 w 467"/>
                <a:gd name="T41" fmla="*/ 912 h 972"/>
                <a:gd name="T42" fmla="*/ 607 w 467"/>
                <a:gd name="T43" fmla="*/ 817 h 972"/>
                <a:gd name="T44" fmla="*/ 607 w 467"/>
                <a:gd name="T45" fmla="*/ 304 h 972"/>
                <a:gd name="T46" fmla="*/ 667 w 467"/>
                <a:gd name="T47" fmla="*/ 304 h 972"/>
                <a:gd name="T48" fmla="*/ 667 w 467"/>
                <a:gd name="T49" fmla="*/ 729 h 972"/>
                <a:gd name="T50" fmla="*/ 728 w 467"/>
                <a:gd name="T51" fmla="*/ 790 h 972"/>
                <a:gd name="T52" fmla="*/ 789 w 467"/>
                <a:gd name="T53" fmla="*/ 729 h 972"/>
                <a:gd name="T54" fmla="*/ 789 w 467"/>
                <a:gd name="T55" fmla="*/ 182 h 972"/>
                <a:gd name="T56" fmla="*/ 607 w 467"/>
                <a:gd name="T57" fmla="*/ 0 h 9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67" h="972">
                  <a:moveTo>
                    <a:pt x="359" y="0"/>
                  </a:moveTo>
                  <a:cubicBezTo>
                    <a:pt x="108" y="0"/>
                    <a:pt x="108" y="0"/>
                    <a:pt x="108" y="0"/>
                  </a:cubicBezTo>
                  <a:cubicBezTo>
                    <a:pt x="36" y="0"/>
                    <a:pt x="0" y="36"/>
                    <a:pt x="0" y="108"/>
                  </a:cubicBezTo>
                  <a:cubicBezTo>
                    <a:pt x="0" y="432"/>
                    <a:pt x="0" y="432"/>
                    <a:pt x="0" y="432"/>
                  </a:cubicBezTo>
                  <a:cubicBezTo>
                    <a:pt x="0" y="452"/>
                    <a:pt x="16" y="468"/>
                    <a:pt x="36" y="468"/>
                  </a:cubicBezTo>
                  <a:cubicBezTo>
                    <a:pt x="55" y="468"/>
                    <a:pt x="72" y="452"/>
                    <a:pt x="72" y="432"/>
                  </a:cubicBezTo>
                  <a:cubicBezTo>
                    <a:pt x="72" y="432"/>
                    <a:pt x="72" y="216"/>
                    <a:pt x="72" y="180"/>
                  </a:cubicBezTo>
                  <a:cubicBezTo>
                    <a:pt x="72" y="144"/>
                    <a:pt x="108" y="144"/>
                    <a:pt x="108" y="180"/>
                  </a:cubicBezTo>
                  <a:cubicBezTo>
                    <a:pt x="108" y="207"/>
                    <a:pt x="108" y="390"/>
                    <a:pt x="108" y="484"/>
                  </a:cubicBezTo>
                  <a:cubicBezTo>
                    <a:pt x="108" y="540"/>
                    <a:pt x="108" y="540"/>
                    <a:pt x="108" y="540"/>
                  </a:cubicBezTo>
                  <a:cubicBezTo>
                    <a:pt x="108" y="920"/>
                    <a:pt x="108" y="920"/>
                    <a:pt x="108" y="920"/>
                  </a:cubicBezTo>
                  <a:cubicBezTo>
                    <a:pt x="108" y="949"/>
                    <a:pt x="131" y="972"/>
                    <a:pt x="159" y="972"/>
                  </a:cubicBezTo>
                  <a:cubicBezTo>
                    <a:pt x="163" y="972"/>
                    <a:pt x="163" y="972"/>
                    <a:pt x="163" y="972"/>
                  </a:cubicBezTo>
                  <a:cubicBezTo>
                    <a:pt x="192" y="972"/>
                    <a:pt x="215" y="949"/>
                    <a:pt x="215" y="920"/>
                  </a:cubicBezTo>
                  <a:cubicBezTo>
                    <a:pt x="215" y="920"/>
                    <a:pt x="215" y="576"/>
                    <a:pt x="215" y="540"/>
                  </a:cubicBezTo>
                  <a:cubicBezTo>
                    <a:pt x="215" y="504"/>
                    <a:pt x="251" y="504"/>
                    <a:pt x="251" y="540"/>
                  </a:cubicBezTo>
                  <a:cubicBezTo>
                    <a:pt x="251" y="576"/>
                    <a:pt x="251" y="920"/>
                    <a:pt x="251" y="920"/>
                  </a:cubicBezTo>
                  <a:cubicBezTo>
                    <a:pt x="251" y="949"/>
                    <a:pt x="275" y="972"/>
                    <a:pt x="303" y="972"/>
                  </a:cubicBezTo>
                  <a:cubicBezTo>
                    <a:pt x="307" y="972"/>
                    <a:pt x="307" y="972"/>
                    <a:pt x="307" y="972"/>
                  </a:cubicBezTo>
                  <a:cubicBezTo>
                    <a:pt x="336" y="972"/>
                    <a:pt x="359" y="949"/>
                    <a:pt x="359" y="920"/>
                  </a:cubicBezTo>
                  <a:cubicBezTo>
                    <a:pt x="359" y="540"/>
                    <a:pt x="359" y="540"/>
                    <a:pt x="359" y="540"/>
                  </a:cubicBezTo>
                  <a:cubicBezTo>
                    <a:pt x="359" y="484"/>
                    <a:pt x="359" y="484"/>
                    <a:pt x="359" y="484"/>
                  </a:cubicBezTo>
                  <a:cubicBezTo>
                    <a:pt x="359" y="390"/>
                    <a:pt x="359" y="207"/>
                    <a:pt x="359" y="180"/>
                  </a:cubicBezTo>
                  <a:cubicBezTo>
                    <a:pt x="359" y="144"/>
                    <a:pt x="395" y="144"/>
                    <a:pt x="395" y="180"/>
                  </a:cubicBezTo>
                  <a:cubicBezTo>
                    <a:pt x="395" y="216"/>
                    <a:pt x="395" y="432"/>
                    <a:pt x="395" y="432"/>
                  </a:cubicBezTo>
                  <a:cubicBezTo>
                    <a:pt x="395" y="452"/>
                    <a:pt x="412" y="468"/>
                    <a:pt x="431" y="468"/>
                  </a:cubicBezTo>
                  <a:cubicBezTo>
                    <a:pt x="451" y="468"/>
                    <a:pt x="467" y="452"/>
                    <a:pt x="467" y="432"/>
                  </a:cubicBezTo>
                  <a:cubicBezTo>
                    <a:pt x="467" y="108"/>
                    <a:pt x="467" y="108"/>
                    <a:pt x="467" y="108"/>
                  </a:cubicBezTo>
                  <a:cubicBezTo>
                    <a:pt x="467" y="36"/>
                    <a:pt x="431" y="0"/>
                    <a:pt x="359" y="0"/>
                  </a:cubicBezTo>
                </a:path>
              </a:pathLst>
            </a:custGeom>
            <a:solidFill>
              <a:srgbClr val="2D44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6" name="Oval 84"/>
            <p:cNvSpPr>
              <a:spLocks noChangeArrowheads="1"/>
            </p:cNvSpPr>
            <p:nvPr/>
          </p:nvSpPr>
          <p:spPr bwMode="auto">
            <a:xfrm>
              <a:off x="3345" y="752"/>
              <a:ext cx="304" cy="303"/>
            </a:xfrm>
            <a:prstGeom prst="ellipse">
              <a:avLst/>
            </a:prstGeom>
            <a:solidFill>
              <a:srgbClr val="2D4454"/>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27" name="Freeform 105"/>
            <p:cNvSpPr>
              <a:spLocks noEditPoints="1"/>
            </p:cNvSpPr>
            <p:nvPr/>
          </p:nvSpPr>
          <p:spPr bwMode="auto">
            <a:xfrm>
              <a:off x="3466" y="2045"/>
              <a:ext cx="27" cy="43"/>
            </a:xfrm>
            <a:custGeom>
              <a:avLst/>
              <a:gdLst>
                <a:gd name="T0" fmla="*/ 0 w 16"/>
                <a:gd name="T1" fmla="*/ 43 h 26"/>
                <a:gd name="T2" fmla="*/ 0 w 16"/>
                <a:gd name="T3" fmla="*/ 43 h 26"/>
                <a:gd name="T4" fmla="*/ 0 w 16"/>
                <a:gd name="T5" fmla="*/ 43 h 26"/>
                <a:gd name="T6" fmla="*/ 0 w 16"/>
                <a:gd name="T7" fmla="*/ 43 h 26"/>
                <a:gd name="T8" fmla="*/ 0 w 16"/>
                <a:gd name="T9" fmla="*/ 43 h 26"/>
                <a:gd name="T10" fmla="*/ 0 w 16"/>
                <a:gd name="T11" fmla="*/ 43 h 26"/>
                <a:gd name="T12" fmla="*/ 0 w 16"/>
                <a:gd name="T13" fmla="*/ 43 h 26"/>
                <a:gd name="T14" fmla="*/ 0 w 16"/>
                <a:gd name="T15" fmla="*/ 43 h 26"/>
                <a:gd name="T16" fmla="*/ 0 w 16"/>
                <a:gd name="T17" fmla="*/ 43 h 26"/>
                <a:gd name="T18" fmla="*/ 2 w 16"/>
                <a:gd name="T19" fmla="*/ 43 h 26"/>
                <a:gd name="T20" fmla="*/ 0 w 16"/>
                <a:gd name="T21" fmla="*/ 43 h 26"/>
                <a:gd name="T22" fmla="*/ 2 w 16"/>
                <a:gd name="T23" fmla="*/ 43 h 26"/>
                <a:gd name="T24" fmla="*/ 2 w 16"/>
                <a:gd name="T25" fmla="*/ 43 h 26"/>
                <a:gd name="T26" fmla="*/ 2 w 16"/>
                <a:gd name="T27" fmla="*/ 43 h 26"/>
                <a:gd name="T28" fmla="*/ 2 w 16"/>
                <a:gd name="T29" fmla="*/ 43 h 26"/>
                <a:gd name="T30" fmla="*/ 2 w 16"/>
                <a:gd name="T31" fmla="*/ 43 h 26"/>
                <a:gd name="T32" fmla="*/ 2 w 16"/>
                <a:gd name="T33" fmla="*/ 43 h 26"/>
                <a:gd name="T34" fmla="*/ 2 w 16"/>
                <a:gd name="T35" fmla="*/ 43 h 26"/>
                <a:gd name="T36" fmla="*/ 2 w 16"/>
                <a:gd name="T37" fmla="*/ 43 h 26"/>
                <a:gd name="T38" fmla="*/ 2 w 16"/>
                <a:gd name="T39" fmla="*/ 43 h 26"/>
                <a:gd name="T40" fmla="*/ 2 w 16"/>
                <a:gd name="T41" fmla="*/ 43 h 26"/>
                <a:gd name="T42" fmla="*/ 2 w 16"/>
                <a:gd name="T43" fmla="*/ 41 h 26"/>
                <a:gd name="T44" fmla="*/ 2 w 16"/>
                <a:gd name="T45" fmla="*/ 43 h 26"/>
                <a:gd name="T46" fmla="*/ 2 w 16"/>
                <a:gd name="T47" fmla="*/ 41 h 26"/>
                <a:gd name="T48" fmla="*/ 2 w 16"/>
                <a:gd name="T49" fmla="*/ 41 h 26"/>
                <a:gd name="T50" fmla="*/ 2 w 16"/>
                <a:gd name="T51" fmla="*/ 41 h 26"/>
                <a:gd name="T52" fmla="*/ 2 w 16"/>
                <a:gd name="T53" fmla="*/ 41 h 26"/>
                <a:gd name="T54" fmla="*/ 2 w 16"/>
                <a:gd name="T55" fmla="*/ 41 h 26"/>
                <a:gd name="T56" fmla="*/ 2 w 16"/>
                <a:gd name="T57" fmla="*/ 41 h 26"/>
                <a:gd name="T58" fmla="*/ 2 w 16"/>
                <a:gd name="T59" fmla="*/ 41 h 26"/>
                <a:gd name="T60" fmla="*/ 27 w 16"/>
                <a:gd name="T61" fmla="*/ 0 h 26"/>
                <a:gd name="T62" fmla="*/ 2 w 16"/>
                <a:gd name="T63" fmla="*/ 41 h 26"/>
                <a:gd name="T64" fmla="*/ 27 w 16"/>
                <a:gd name="T65" fmla="*/ 0 h 26"/>
                <a:gd name="T66" fmla="*/ 27 w 16"/>
                <a:gd name="T67" fmla="*/ 0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6" h="26">
                  <a:moveTo>
                    <a:pt x="0" y="26"/>
                  </a:moveTo>
                  <a:cubicBezTo>
                    <a:pt x="0" y="26"/>
                    <a:pt x="0" y="26"/>
                    <a:pt x="0" y="26"/>
                  </a:cubicBezTo>
                  <a:cubicBezTo>
                    <a:pt x="0" y="26"/>
                    <a:pt x="0" y="26"/>
                    <a:pt x="0" y="26"/>
                  </a:cubicBezTo>
                  <a:moveTo>
                    <a:pt x="0" y="26"/>
                  </a:moveTo>
                  <a:cubicBezTo>
                    <a:pt x="0" y="26"/>
                    <a:pt x="0" y="26"/>
                    <a:pt x="0" y="26"/>
                  </a:cubicBezTo>
                  <a:cubicBezTo>
                    <a:pt x="0" y="26"/>
                    <a:pt x="0" y="26"/>
                    <a:pt x="0" y="26"/>
                  </a:cubicBezTo>
                  <a:moveTo>
                    <a:pt x="0" y="26"/>
                  </a:moveTo>
                  <a:cubicBezTo>
                    <a:pt x="0" y="26"/>
                    <a:pt x="0" y="26"/>
                    <a:pt x="0" y="26"/>
                  </a:cubicBezTo>
                  <a:cubicBezTo>
                    <a:pt x="0" y="26"/>
                    <a:pt x="0" y="26"/>
                    <a:pt x="0" y="26"/>
                  </a:cubicBezTo>
                  <a:moveTo>
                    <a:pt x="1" y="26"/>
                  </a:moveTo>
                  <a:cubicBezTo>
                    <a:pt x="0" y="26"/>
                    <a:pt x="0" y="26"/>
                    <a:pt x="0" y="26"/>
                  </a:cubicBezTo>
                  <a:cubicBezTo>
                    <a:pt x="0" y="26"/>
                    <a:pt x="0" y="26"/>
                    <a:pt x="1" y="26"/>
                  </a:cubicBezTo>
                  <a:moveTo>
                    <a:pt x="1" y="26"/>
                  </a:moveTo>
                  <a:cubicBezTo>
                    <a:pt x="1" y="26"/>
                    <a:pt x="1" y="26"/>
                    <a:pt x="1" y="26"/>
                  </a:cubicBezTo>
                  <a:cubicBezTo>
                    <a:pt x="1" y="26"/>
                    <a:pt x="1" y="26"/>
                    <a:pt x="1" y="26"/>
                  </a:cubicBezTo>
                  <a:moveTo>
                    <a:pt x="1" y="26"/>
                  </a:moveTo>
                  <a:cubicBezTo>
                    <a:pt x="1" y="26"/>
                    <a:pt x="1" y="26"/>
                    <a:pt x="1" y="26"/>
                  </a:cubicBezTo>
                  <a:cubicBezTo>
                    <a:pt x="1" y="26"/>
                    <a:pt x="1" y="26"/>
                    <a:pt x="1" y="26"/>
                  </a:cubicBezTo>
                  <a:moveTo>
                    <a:pt x="1" y="26"/>
                  </a:moveTo>
                  <a:cubicBezTo>
                    <a:pt x="1" y="26"/>
                    <a:pt x="1" y="26"/>
                    <a:pt x="1" y="26"/>
                  </a:cubicBezTo>
                  <a:cubicBezTo>
                    <a:pt x="1" y="26"/>
                    <a:pt x="1" y="26"/>
                    <a:pt x="1" y="26"/>
                  </a:cubicBezTo>
                  <a:moveTo>
                    <a:pt x="1" y="25"/>
                  </a:moveTo>
                  <a:cubicBezTo>
                    <a:pt x="1" y="26"/>
                    <a:pt x="1" y="26"/>
                    <a:pt x="1" y="26"/>
                  </a:cubicBezTo>
                  <a:cubicBezTo>
                    <a:pt x="1" y="26"/>
                    <a:pt x="1" y="26"/>
                    <a:pt x="1" y="25"/>
                  </a:cubicBezTo>
                  <a:moveTo>
                    <a:pt x="1" y="25"/>
                  </a:moveTo>
                  <a:cubicBezTo>
                    <a:pt x="1" y="25"/>
                    <a:pt x="1" y="25"/>
                    <a:pt x="1" y="25"/>
                  </a:cubicBezTo>
                  <a:cubicBezTo>
                    <a:pt x="1" y="25"/>
                    <a:pt x="1" y="25"/>
                    <a:pt x="1" y="25"/>
                  </a:cubicBezTo>
                  <a:moveTo>
                    <a:pt x="1" y="25"/>
                  </a:moveTo>
                  <a:cubicBezTo>
                    <a:pt x="1" y="25"/>
                    <a:pt x="1" y="25"/>
                    <a:pt x="1" y="25"/>
                  </a:cubicBezTo>
                  <a:cubicBezTo>
                    <a:pt x="1" y="25"/>
                    <a:pt x="1" y="25"/>
                    <a:pt x="1" y="25"/>
                  </a:cubicBezTo>
                  <a:moveTo>
                    <a:pt x="16" y="0"/>
                  </a:moveTo>
                  <a:cubicBezTo>
                    <a:pt x="8" y="1"/>
                    <a:pt x="1" y="9"/>
                    <a:pt x="1" y="25"/>
                  </a:cubicBezTo>
                  <a:cubicBezTo>
                    <a:pt x="1" y="9"/>
                    <a:pt x="8" y="1"/>
                    <a:pt x="16" y="0"/>
                  </a:cubicBezTo>
                  <a:cubicBezTo>
                    <a:pt x="16" y="0"/>
                    <a:pt x="16" y="0"/>
                    <a:pt x="16" y="0"/>
                  </a:cubicBezTo>
                </a:path>
              </a:pathLst>
            </a:custGeom>
            <a:solidFill>
              <a:srgbClr val="CFC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8" name="Freeform 106"/>
            <p:cNvSpPr/>
            <p:nvPr/>
          </p:nvSpPr>
          <p:spPr bwMode="auto">
            <a:xfrm>
              <a:off x="3103" y="1177"/>
              <a:ext cx="390" cy="1641"/>
            </a:xfrm>
            <a:custGeom>
              <a:avLst/>
              <a:gdLst>
                <a:gd name="T0" fmla="*/ 390 w 231"/>
                <a:gd name="T1" fmla="*/ 0 h 972"/>
                <a:gd name="T2" fmla="*/ 182 w 231"/>
                <a:gd name="T3" fmla="*/ 0 h 972"/>
                <a:gd name="T4" fmla="*/ 0 w 231"/>
                <a:gd name="T5" fmla="*/ 182 h 972"/>
                <a:gd name="T6" fmla="*/ 0 w 231"/>
                <a:gd name="T7" fmla="*/ 729 h 972"/>
                <a:gd name="T8" fmla="*/ 61 w 231"/>
                <a:gd name="T9" fmla="*/ 790 h 972"/>
                <a:gd name="T10" fmla="*/ 122 w 231"/>
                <a:gd name="T11" fmla="*/ 729 h 972"/>
                <a:gd name="T12" fmla="*/ 122 w 231"/>
                <a:gd name="T13" fmla="*/ 304 h 972"/>
                <a:gd name="T14" fmla="*/ 122 w 231"/>
                <a:gd name="T15" fmla="*/ 304 h 972"/>
                <a:gd name="T16" fmla="*/ 122 w 231"/>
                <a:gd name="T17" fmla="*/ 304 h 972"/>
                <a:gd name="T18" fmla="*/ 152 w 231"/>
                <a:gd name="T19" fmla="*/ 258 h 972"/>
                <a:gd name="T20" fmla="*/ 182 w 231"/>
                <a:gd name="T21" fmla="*/ 304 h 972"/>
                <a:gd name="T22" fmla="*/ 182 w 231"/>
                <a:gd name="T23" fmla="*/ 817 h 972"/>
                <a:gd name="T24" fmla="*/ 182 w 231"/>
                <a:gd name="T25" fmla="*/ 912 h 972"/>
                <a:gd name="T26" fmla="*/ 182 w 231"/>
                <a:gd name="T27" fmla="*/ 1553 h 972"/>
                <a:gd name="T28" fmla="*/ 268 w 231"/>
                <a:gd name="T29" fmla="*/ 1641 h 972"/>
                <a:gd name="T30" fmla="*/ 275 w 231"/>
                <a:gd name="T31" fmla="*/ 1641 h 972"/>
                <a:gd name="T32" fmla="*/ 363 w 231"/>
                <a:gd name="T33" fmla="*/ 1553 h 972"/>
                <a:gd name="T34" fmla="*/ 363 w 231"/>
                <a:gd name="T35" fmla="*/ 912 h 972"/>
                <a:gd name="T36" fmla="*/ 363 w 231"/>
                <a:gd name="T37" fmla="*/ 912 h 972"/>
                <a:gd name="T38" fmla="*/ 363 w 231"/>
                <a:gd name="T39" fmla="*/ 912 h 972"/>
                <a:gd name="T40" fmla="*/ 363 w 231"/>
                <a:gd name="T41" fmla="*/ 912 h 972"/>
                <a:gd name="T42" fmla="*/ 363 w 231"/>
                <a:gd name="T43" fmla="*/ 912 h 972"/>
                <a:gd name="T44" fmla="*/ 363 w 231"/>
                <a:gd name="T45" fmla="*/ 912 h 972"/>
                <a:gd name="T46" fmla="*/ 363 w 231"/>
                <a:gd name="T47" fmla="*/ 912 h 972"/>
                <a:gd name="T48" fmla="*/ 363 w 231"/>
                <a:gd name="T49" fmla="*/ 912 h 972"/>
                <a:gd name="T50" fmla="*/ 363 w 231"/>
                <a:gd name="T51" fmla="*/ 912 h 972"/>
                <a:gd name="T52" fmla="*/ 363 w 231"/>
                <a:gd name="T53" fmla="*/ 912 h 972"/>
                <a:gd name="T54" fmla="*/ 365 w 231"/>
                <a:gd name="T55" fmla="*/ 912 h 972"/>
                <a:gd name="T56" fmla="*/ 365 w 231"/>
                <a:gd name="T57" fmla="*/ 912 h 972"/>
                <a:gd name="T58" fmla="*/ 365 w 231"/>
                <a:gd name="T59" fmla="*/ 912 h 972"/>
                <a:gd name="T60" fmla="*/ 365 w 231"/>
                <a:gd name="T61" fmla="*/ 912 h 972"/>
                <a:gd name="T62" fmla="*/ 365 w 231"/>
                <a:gd name="T63" fmla="*/ 912 h 972"/>
                <a:gd name="T64" fmla="*/ 365 w 231"/>
                <a:gd name="T65" fmla="*/ 912 h 972"/>
                <a:gd name="T66" fmla="*/ 365 w 231"/>
                <a:gd name="T67" fmla="*/ 912 h 972"/>
                <a:gd name="T68" fmla="*/ 365 w 231"/>
                <a:gd name="T69" fmla="*/ 912 h 972"/>
                <a:gd name="T70" fmla="*/ 365 w 231"/>
                <a:gd name="T71" fmla="*/ 910 h 972"/>
                <a:gd name="T72" fmla="*/ 365 w 231"/>
                <a:gd name="T73" fmla="*/ 910 h 972"/>
                <a:gd name="T74" fmla="*/ 365 w 231"/>
                <a:gd name="T75" fmla="*/ 910 h 972"/>
                <a:gd name="T76" fmla="*/ 365 w 231"/>
                <a:gd name="T77" fmla="*/ 910 h 972"/>
                <a:gd name="T78" fmla="*/ 365 w 231"/>
                <a:gd name="T79" fmla="*/ 910 h 972"/>
                <a:gd name="T80" fmla="*/ 365 w 231"/>
                <a:gd name="T81" fmla="*/ 910 h 972"/>
                <a:gd name="T82" fmla="*/ 390 w 231"/>
                <a:gd name="T83" fmla="*/ 868 h 972"/>
                <a:gd name="T84" fmla="*/ 390 w 231"/>
                <a:gd name="T85" fmla="*/ 0 h 97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31" h="972">
                  <a:moveTo>
                    <a:pt x="231" y="0"/>
                  </a:moveTo>
                  <a:cubicBezTo>
                    <a:pt x="108" y="0"/>
                    <a:pt x="108" y="0"/>
                    <a:pt x="108" y="0"/>
                  </a:cubicBezTo>
                  <a:cubicBezTo>
                    <a:pt x="36" y="0"/>
                    <a:pt x="0" y="36"/>
                    <a:pt x="0" y="108"/>
                  </a:cubicBezTo>
                  <a:cubicBezTo>
                    <a:pt x="0" y="432"/>
                    <a:pt x="0" y="432"/>
                    <a:pt x="0" y="432"/>
                  </a:cubicBezTo>
                  <a:cubicBezTo>
                    <a:pt x="0" y="452"/>
                    <a:pt x="16" y="468"/>
                    <a:pt x="36" y="468"/>
                  </a:cubicBezTo>
                  <a:cubicBezTo>
                    <a:pt x="55" y="468"/>
                    <a:pt x="72" y="452"/>
                    <a:pt x="72" y="432"/>
                  </a:cubicBezTo>
                  <a:cubicBezTo>
                    <a:pt x="72" y="432"/>
                    <a:pt x="72" y="216"/>
                    <a:pt x="72" y="180"/>
                  </a:cubicBezTo>
                  <a:cubicBezTo>
                    <a:pt x="72" y="180"/>
                    <a:pt x="72" y="180"/>
                    <a:pt x="72" y="180"/>
                  </a:cubicBezTo>
                  <a:cubicBezTo>
                    <a:pt x="72" y="180"/>
                    <a:pt x="72" y="180"/>
                    <a:pt x="72" y="180"/>
                  </a:cubicBezTo>
                  <a:cubicBezTo>
                    <a:pt x="72" y="162"/>
                    <a:pt x="81" y="153"/>
                    <a:pt x="90" y="153"/>
                  </a:cubicBezTo>
                  <a:cubicBezTo>
                    <a:pt x="99" y="153"/>
                    <a:pt x="108" y="162"/>
                    <a:pt x="108" y="180"/>
                  </a:cubicBezTo>
                  <a:cubicBezTo>
                    <a:pt x="108" y="207"/>
                    <a:pt x="108" y="390"/>
                    <a:pt x="108" y="484"/>
                  </a:cubicBezTo>
                  <a:cubicBezTo>
                    <a:pt x="108" y="540"/>
                    <a:pt x="108" y="540"/>
                    <a:pt x="108" y="540"/>
                  </a:cubicBezTo>
                  <a:cubicBezTo>
                    <a:pt x="108" y="920"/>
                    <a:pt x="108" y="920"/>
                    <a:pt x="108" y="920"/>
                  </a:cubicBezTo>
                  <a:cubicBezTo>
                    <a:pt x="108" y="949"/>
                    <a:pt x="131" y="972"/>
                    <a:pt x="159" y="972"/>
                  </a:cubicBezTo>
                  <a:cubicBezTo>
                    <a:pt x="163" y="972"/>
                    <a:pt x="163" y="972"/>
                    <a:pt x="163" y="972"/>
                  </a:cubicBezTo>
                  <a:cubicBezTo>
                    <a:pt x="192" y="972"/>
                    <a:pt x="215" y="949"/>
                    <a:pt x="215" y="920"/>
                  </a:cubicBezTo>
                  <a:cubicBezTo>
                    <a:pt x="215" y="920"/>
                    <a:pt x="215" y="576"/>
                    <a:pt x="215" y="540"/>
                  </a:cubicBezTo>
                  <a:cubicBezTo>
                    <a:pt x="215" y="540"/>
                    <a:pt x="215" y="540"/>
                    <a:pt x="215" y="540"/>
                  </a:cubicBezTo>
                  <a:cubicBezTo>
                    <a:pt x="215" y="540"/>
                    <a:pt x="215" y="540"/>
                    <a:pt x="215" y="540"/>
                  </a:cubicBezTo>
                  <a:cubicBezTo>
                    <a:pt x="215" y="540"/>
                    <a:pt x="215" y="540"/>
                    <a:pt x="215" y="540"/>
                  </a:cubicBezTo>
                  <a:cubicBezTo>
                    <a:pt x="215" y="540"/>
                    <a:pt x="215" y="540"/>
                    <a:pt x="215" y="540"/>
                  </a:cubicBezTo>
                  <a:cubicBezTo>
                    <a:pt x="215" y="540"/>
                    <a:pt x="215" y="540"/>
                    <a:pt x="215" y="540"/>
                  </a:cubicBezTo>
                  <a:cubicBezTo>
                    <a:pt x="215" y="540"/>
                    <a:pt x="215" y="540"/>
                    <a:pt x="215" y="540"/>
                  </a:cubicBezTo>
                  <a:cubicBezTo>
                    <a:pt x="215" y="540"/>
                    <a:pt x="215" y="540"/>
                    <a:pt x="215" y="540"/>
                  </a:cubicBezTo>
                  <a:cubicBezTo>
                    <a:pt x="215" y="540"/>
                    <a:pt x="215" y="540"/>
                    <a:pt x="215" y="540"/>
                  </a:cubicBezTo>
                  <a:cubicBezTo>
                    <a:pt x="215" y="540"/>
                    <a:pt x="215" y="540"/>
                    <a:pt x="215" y="540"/>
                  </a:cubicBezTo>
                  <a:cubicBezTo>
                    <a:pt x="215" y="540"/>
                    <a:pt x="215" y="540"/>
                    <a:pt x="216" y="540"/>
                  </a:cubicBezTo>
                  <a:cubicBezTo>
                    <a:pt x="216" y="540"/>
                    <a:pt x="216" y="540"/>
                    <a:pt x="216" y="540"/>
                  </a:cubicBezTo>
                  <a:cubicBezTo>
                    <a:pt x="216" y="540"/>
                    <a:pt x="216" y="540"/>
                    <a:pt x="216" y="540"/>
                  </a:cubicBezTo>
                  <a:cubicBezTo>
                    <a:pt x="216" y="540"/>
                    <a:pt x="216" y="540"/>
                    <a:pt x="216" y="540"/>
                  </a:cubicBezTo>
                  <a:cubicBezTo>
                    <a:pt x="216" y="540"/>
                    <a:pt x="216" y="540"/>
                    <a:pt x="216" y="540"/>
                  </a:cubicBezTo>
                  <a:cubicBezTo>
                    <a:pt x="216" y="540"/>
                    <a:pt x="216" y="540"/>
                    <a:pt x="216" y="540"/>
                  </a:cubicBezTo>
                  <a:cubicBezTo>
                    <a:pt x="216" y="540"/>
                    <a:pt x="216" y="540"/>
                    <a:pt x="216" y="540"/>
                  </a:cubicBezTo>
                  <a:cubicBezTo>
                    <a:pt x="216" y="540"/>
                    <a:pt x="216" y="540"/>
                    <a:pt x="216" y="540"/>
                  </a:cubicBezTo>
                  <a:cubicBezTo>
                    <a:pt x="216" y="540"/>
                    <a:pt x="216" y="540"/>
                    <a:pt x="216" y="539"/>
                  </a:cubicBezTo>
                  <a:cubicBezTo>
                    <a:pt x="216" y="539"/>
                    <a:pt x="216" y="539"/>
                    <a:pt x="216" y="539"/>
                  </a:cubicBezTo>
                  <a:cubicBezTo>
                    <a:pt x="216" y="539"/>
                    <a:pt x="216" y="539"/>
                    <a:pt x="216" y="539"/>
                  </a:cubicBezTo>
                  <a:cubicBezTo>
                    <a:pt x="216" y="539"/>
                    <a:pt x="216" y="539"/>
                    <a:pt x="216" y="539"/>
                  </a:cubicBezTo>
                  <a:cubicBezTo>
                    <a:pt x="216" y="539"/>
                    <a:pt x="216" y="539"/>
                    <a:pt x="216" y="539"/>
                  </a:cubicBezTo>
                  <a:cubicBezTo>
                    <a:pt x="216" y="539"/>
                    <a:pt x="216" y="539"/>
                    <a:pt x="216" y="539"/>
                  </a:cubicBezTo>
                  <a:cubicBezTo>
                    <a:pt x="216" y="523"/>
                    <a:pt x="223" y="515"/>
                    <a:pt x="231" y="514"/>
                  </a:cubicBezTo>
                  <a:cubicBezTo>
                    <a:pt x="231" y="0"/>
                    <a:pt x="231" y="0"/>
                    <a:pt x="231" y="0"/>
                  </a:cubicBezTo>
                </a:path>
              </a:pathLst>
            </a:custGeom>
            <a:solidFill>
              <a:srgbClr val="3C5A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9" name="Freeform 107"/>
            <p:cNvSpPr>
              <a:spLocks noEditPoints="1"/>
            </p:cNvSpPr>
            <p:nvPr/>
          </p:nvSpPr>
          <p:spPr bwMode="auto">
            <a:xfrm>
              <a:off x="3345" y="898"/>
              <a:ext cx="1" cy="12"/>
            </a:xfrm>
            <a:custGeom>
              <a:avLst/>
              <a:gdLst>
                <a:gd name="T0" fmla="*/ 1 w 1"/>
                <a:gd name="T1" fmla="*/ 12 h 7"/>
                <a:gd name="T2" fmla="*/ 1 w 1"/>
                <a:gd name="T3" fmla="*/ 12 h 7"/>
                <a:gd name="T4" fmla="*/ 1 w 1"/>
                <a:gd name="T5" fmla="*/ 12 h 7"/>
                <a:gd name="T6" fmla="*/ 1 w 1"/>
                <a:gd name="T7" fmla="*/ 10 h 7"/>
                <a:gd name="T8" fmla="*/ 1 w 1"/>
                <a:gd name="T9" fmla="*/ 10 h 7"/>
                <a:gd name="T10" fmla="*/ 1 w 1"/>
                <a:gd name="T11" fmla="*/ 10 h 7"/>
                <a:gd name="T12" fmla="*/ 1 w 1"/>
                <a:gd name="T13" fmla="*/ 10 h 7"/>
                <a:gd name="T14" fmla="*/ 1 w 1"/>
                <a:gd name="T15" fmla="*/ 10 h 7"/>
                <a:gd name="T16" fmla="*/ 1 w 1"/>
                <a:gd name="T17" fmla="*/ 10 h 7"/>
                <a:gd name="T18" fmla="*/ 1 w 1"/>
                <a:gd name="T19" fmla="*/ 10 h 7"/>
                <a:gd name="T20" fmla="*/ 1 w 1"/>
                <a:gd name="T21" fmla="*/ 9 h 7"/>
                <a:gd name="T22" fmla="*/ 1 w 1"/>
                <a:gd name="T23" fmla="*/ 9 h 7"/>
                <a:gd name="T24" fmla="*/ 1 w 1"/>
                <a:gd name="T25" fmla="*/ 9 h 7"/>
                <a:gd name="T26" fmla="*/ 1 w 1"/>
                <a:gd name="T27" fmla="*/ 9 h 7"/>
                <a:gd name="T28" fmla="*/ 1 w 1"/>
                <a:gd name="T29" fmla="*/ 9 h 7"/>
                <a:gd name="T30" fmla="*/ 1 w 1"/>
                <a:gd name="T31" fmla="*/ 9 h 7"/>
                <a:gd name="T32" fmla="*/ 1 w 1"/>
                <a:gd name="T33" fmla="*/ 9 h 7"/>
                <a:gd name="T34" fmla="*/ 1 w 1"/>
                <a:gd name="T35" fmla="*/ 7 h 7"/>
                <a:gd name="T36" fmla="*/ 1 w 1"/>
                <a:gd name="T37" fmla="*/ 7 h 7"/>
                <a:gd name="T38" fmla="*/ 1 w 1"/>
                <a:gd name="T39" fmla="*/ 7 h 7"/>
                <a:gd name="T40" fmla="*/ 1 w 1"/>
                <a:gd name="T41" fmla="*/ 7 h 7"/>
                <a:gd name="T42" fmla="*/ 0 w 1"/>
                <a:gd name="T43" fmla="*/ 7 h 7"/>
                <a:gd name="T44" fmla="*/ 0 w 1"/>
                <a:gd name="T45" fmla="*/ 7 h 7"/>
                <a:gd name="T46" fmla="*/ 0 w 1"/>
                <a:gd name="T47" fmla="*/ 5 h 7"/>
                <a:gd name="T48" fmla="*/ 0 w 1"/>
                <a:gd name="T49" fmla="*/ 5 h 7"/>
                <a:gd name="T50" fmla="*/ 0 w 1"/>
                <a:gd name="T51" fmla="*/ 5 h 7"/>
                <a:gd name="T52" fmla="*/ 0 w 1"/>
                <a:gd name="T53" fmla="*/ 5 h 7"/>
                <a:gd name="T54" fmla="*/ 1 w 1"/>
                <a:gd name="T55" fmla="*/ 5 h 7"/>
                <a:gd name="T56" fmla="*/ 1 w 1"/>
                <a:gd name="T57" fmla="*/ 5 h 7"/>
                <a:gd name="T58" fmla="*/ 1 w 1"/>
                <a:gd name="T59" fmla="*/ 3 h 7"/>
                <a:gd name="T60" fmla="*/ 1 w 1"/>
                <a:gd name="T61" fmla="*/ 3 h 7"/>
                <a:gd name="T62" fmla="*/ 1 w 1"/>
                <a:gd name="T63" fmla="*/ 3 h 7"/>
                <a:gd name="T64" fmla="*/ 1 w 1"/>
                <a:gd name="T65" fmla="*/ 3 h 7"/>
                <a:gd name="T66" fmla="*/ 1 w 1"/>
                <a:gd name="T67" fmla="*/ 3 h 7"/>
                <a:gd name="T68" fmla="*/ 1 w 1"/>
                <a:gd name="T69" fmla="*/ 3 h 7"/>
                <a:gd name="T70" fmla="*/ 1 w 1"/>
                <a:gd name="T71" fmla="*/ 3 h 7"/>
                <a:gd name="T72" fmla="*/ 1 w 1"/>
                <a:gd name="T73" fmla="*/ 2 h 7"/>
                <a:gd name="T74" fmla="*/ 1 w 1"/>
                <a:gd name="T75" fmla="*/ 2 h 7"/>
                <a:gd name="T76" fmla="*/ 1 w 1"/>
                <a:gd name="T77" fmla="*/ 2 h 7"/>
                <a:gd name="T78" fmla="*/ 1 w 1"/>
                <a:gd name="T79" fmla="*/ 2 h 7"/>
                <a:gd name="T80" fmla="*/ 1 w 1"/>
                <a:gd name="T81" fmla="*/ 2 h 7"/>
                <a:gd name="T82" fmla="*/ 1 w 1"/>
                <a:gd name="T83" fmla="*/ 2 h 7"/>
                <a:gd name="T84" fmla="*/ 1 w 1"/>
                <a:gd name="T85" fmla="*/ 2 h 7"/>
                <a:gd name="T86" fmla="*/ 1 w 1"/>
                <a:gd name="T87" fmla="*/ 0 h 7"/>
                <a:gd name="T88" fmla="*/ 1 w 1"/>
                <a:gd name="T89" fmla="*/ 0 h 7"/>
                <a:gd name="T90" fmla="*/ 1 w 1"/>
                <a:gd name="T91" fmla="*/ 0 h 7"/>
                <a:gd name="T92" fmla="*/ 1 w 1"/>
                <a:gd name="T93" fmla="*/ 0 h 7"/>
                <a:gd name="T94" fmla="*/ 1 w 1"/>
                <a:gd name="T95" fmla="*/ 0 h 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 h="7">
                  <a:moveTo>
                    <a:pt x="1" y="7"/>
                  </a:moveTo>
                  <a:cubicBezTo>
                    <a:pt x="1" y="7"/>
                    <a:pt x="1" y="7"/>
                    <a:pt x="1" y="7"/>
                  </a:cubicBezTo>
                  <a:cubicBezTo>
                    <a:pt x="1" y="7"/>
                    <a:pt x="1" y="7"/>
                    <a:pt x="1" y="7"/>
                  </a:cubicBezTo>
                  <a:moveTo>
                    <a:pt x="1" y="7"/>
                  </a:moveTo>
                  <a:cubicBezTo>
                    <a:pt x="1" y="7"/>
                    <a:pt x="1" y="7"/>
                    <a:pt x="1" y="7"/>
                  </a:cubicBezTo>
                  <a:cubicBezTo>
                    <a:pt x="1" y="7"/>
                    <a:pt x="1" y="7"/>
                    <a:pt x="1" y="7"/>
                  </a:cubicBezTo>
                  <a:moveTo>
                    <a:pt x="1" y="7"/>
                  </a:moveTo>
                  <a:cubicBezTo>
                    <a:pt x="1" y="7"/>
                    <a:pt x="1" y="7"/>
                    <a:pt x="1" y="7"/>
                  </a:cubicBezTo>
                  <a:cubicBezTo>
                    <a:pt x="1" y="7"/>
                    <a:pt x="1" y="7"/>
                    <a:pt x="1" y="7"/>
                  </a:cubicBezTo>
                  <a:moveTo>
                    <a:pt x="1" y="6"/>
                  </a:moveTo>
                  <a:cubicBezTo>
                    <a:pt x="1" y="6"/>
                    <a:pt x="1" y="6"/>
                    <a:pt x="1" y="7"/>
                  </a:cubicBezTo>
                  <a:cubicBezTo>
                    <a:pt x="1" y="6"/>
                    <a:pt x="1" y="6"/>
                    <a:pt x="1" y="6"/>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1" y="5"/>
                  </a:moveTo>
                  <a:cubicBezTo>
                    <a:pt x="1" y="5"/>
                    <a:pt x="1" y="5"/>
                    <a:pt x="1" y="6"/>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4"/>
                  </a:moveTo>
                  <a:cubicBezTo>
                    <a:pt x="1" y="4"/>
                    <a:pt x="1" y="4"/>
                    <a:pt x="1" y="5"/>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0" y="4"/>
                  </a:moveTo>
                  <a:cubicBezTo>
                    <a:pt x="0" y="4"/>
                    <a:pt x="0" y="4"/>
                    <a:pt x="0" y="4"/>
                  </a:cubicBezTo>
                  <a:cubicBezTo>
                    <a:pt x="0" y="4"/>
                    <a:pt x="0" y="4"/>
                    <a:pt x="0" y="4"/>
                  </a:cubicBezTo>
                  <a:moveTo>
                    <a:pt x="0" y="4"/>
                  </a:moveTo>
                  <a:cubicBezTo>
                    <a:pt x="0" y="4"/>
                    <a:pt x="0" y="4"/>
                    <a:pt x="0" y="4"/>
                  </a:cubicBezTo>
                  <a:cubicBezTo>
                    <a:pt x="0" y="4"/>
                    <a:pt x="0" y="4"/>
                    <a:pt x="0" y="4"/>
                  </a:cubicBezTo>
                  <a:moveTo>
                    <a:pt x="0" y="3"/>
                  </a:moveTo>
                  <a:cubicBezTo>
                    <a:pt x="0" y="3"/>
                    <a:pt x="0" y="4"/>
                    <a:pt x="0" y="4"/>
                  </a:cubicBezTo>
                  <a:cubicBezTo>
                    <a:pt x="0" y="4"/>
                    <a:pt x="0" y="3"/>
                    <a:pt x="0" y="3"/>
                  </a:cubicBezTo>
                  <a:moveTo>
                    <a:pt x="0" y="3"/>
                  </a:moveTo>
                  <a:cubicBezTo>
                    <a:pt x="0" y="3"/>
                    <a:pt x="0" y="3"/>
                    <a:pt x="0" y="3"/>
                  </a:cubicBez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1" y="3"/>
                    <a:pt x="1" y="3"/>
                  </a:cubicBezTo>
                  <a:cubicBezTo>
                    <a:pt x="1" y="3"/>
                    <a:pt x="1" y="3"/>
                    <a:pt x="1" y="3"/>
                  </a:cubicBezTo>
                  <a:moveTo>
                    <a:pt x="1" y="2"/>
                  </a:moveTo>
                  <a:cubicBezTo>
                    <a:pt x="1" y="3"/>
                    <a:pt x="1" y="3"/>
                    <a:pt x="1" y="3"/>
                  </a:cubicBezTo>
                  <a:cubicBezTo>
                    <a:pt x="1" y="3"/>
                    <a:pt x="1" y="3"/>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2"/>
                    <a:pt x="1" y="2"/>
                  </a:cubicBezTo>
                  <a:cubicBezTo>
                    <a:pt x="1" y="2"/>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1"/>
                    <a:pt x="1"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CFC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0" name="Freeform 108"/>
            <p:cNvSpPr/>
            <p:nvPr/>
          </p:nvSpPr>
          <p:spPr bwMode="auto">
            <a:xfrm>
              <a:off x="3345" y="752"/>
              <a:ext cx="148" cy="303"/>
            </a:xfrm>
            <a:custGeom>
              <a:avLst/>
              <a:gdLst>
                <a:gd name="T0" fmla="*/ 2 w 88"/>
                <a:gd name="T1" fmla="*/ 146 h 180"/>
                <a:gd name="T2" fmla="*/ 2 w 88"/>
                <a:gd name="T3" fmla="*/ 146 h 180"/>
                <a:gd name="T4" fmla="*/ 2 w 88"/>
                <a:gd name="T5" fmla="*/ 146 h 180"/>
                <a:gd name="T6" fmla="*/ 2 w 88"/>
                <a:gd name="T7" fmla="*/ 146 h 180"/>
                <a:gd name="T8" fmla="*/ 2 w 88"/>
                <a:gd name="T9" fmla="*/ 146 h 180"/>
                <a:gd name="T10" fmla="*/ 2 w 88"/>
                <a:gd name="T11" fmla="*/ 146 h 180"/>
                <a:gd name="T12" fmla="*/ 2 w 88"/>
                <a:gd name="T13" fmla="*/ 148 h 180"/>
                <a:gd name="T14" fmla="*/ 2 w 88"/>
                <a:gd name="T15" fmla="*/ 148 h 180"/>
                <a:gd name="T16" fmla="*/ 2 w 88"/>
                <a:gd name="T17" fmla="*/ 148 h 180"/>
                <a:gd name="T18" fmla="*/ 2 w 88"/>
                <a:gd name="T19" fmla="*/ 148 h 180"/>
                <a:gd name="T20" fmla="*/ 2 w 88"/>
                <a:gd name="T21" fmla="*/ 148 h 180"/>
                <a:gd name="T22" fmla="*/ 2 w 88"/>
                <a:gd name="T23" fmla="*/ 148 h 180"/>
                <a:gd name="T24" fmla="*/ 2 w 88"/>
                <a:gd name="T25" fmla="*/ 148 h 180"/>
                <a:gd name="T26" fmla="*/ 2 w 88"/>
                <a:gd name="T27" fmla="*/ 150 h 180"/>
                <a:gd name="T28" fmla="*/ 2 w 88"/>
                <a:gd name="T29" fmla="*/ 150 h 180"/>
                <a:gd name="T30" fmla="*/ 2 w 88"/>
                <a:gd name="T31" fmla="*/ 150 h 180"/>
                <a:gd name="T32" fmla="*/ 2 w 88"/>
                <a:gd name="T33" fmla="*/ 150 h 180"/>
                <a:gd name="T34" fmla="*/ 2 w 88"/>
                <a:gd name="T35" fmla="*/ 150 h 180"/>
                <a:gd name="T36" fmla="*/ 2 w 88"/>
                <a:gd name="T37" fmla="*/ 150 h 180"/>
                <a:gd name="T38" fmla="*/ 2 w 88"/>
                <a:gd name="T39" fmla="*/ 150 h 180"/>
                <a:gd name="T40" fmla="*/ 2 w 88"/>
                <a:gd name="T41" fmla="*/ 152 h 180"/>
                <a:gd name="T42" fmla="*/ 0 w 88"/>
                <a:gd name="T43" fmla="*/ 152 h 180"/>
                <a:gd name="T44" fmla="*/ 0 w 88"/>
                <a:gd name="T45" fmla="*/ 152 h 180"/>
                <a:gd name="T46" fmla="*/ 0 w 88"/>
                <a:gd name="T47" fmla="*/ 152 h 180"/>
                <a:gd name="T48" fmla="*/ 0 w 88"/>
                <a:gd name="T49" fmla="*/ 152 h 180"/>
                <a:gd name="T50" fmla="*/ 0 w 88"/>
                <a:gd name="T51" fmla="*/ 153 h 180"/>
                <a:gd name="T52" fmla="*/ 0 w 88"/>
                <a:gd name="T53" fmla="*/ 153 h 180"/>
                <a:gd name="T54" fmla="*/ 2 w 88"/>
                <a:gd name="T55" fmla="*/ 153 h 180"/>
                <a:gd name="T56" fmla="*/ 2 w 88"/>
                <a:gd name="T57" fmla="*/ 153 h 180"/>
                <a:gd name="T58" fmla="*/ 2 w 88"/>
                <a:gd name="T59" fmla="*/ 153 h 180"/>
                <a:gd name="T60" fmla="*/ 2 w 88"/>
                <a:gd name="T61" fmla="*/ 153 h 180"/>
                <a:gd name="T62" fmla="*/ 2 w 88"/>
                <a:gd name="T63" fmla="*/ 155 h 180"/>
                <a:gd name="T64" fmla="*/ 2 w 88"/>
                <a:gd name="T65" fmla="*/ 155 h 180"/>
                <a:gd name="T66" fmla="*/ 2 w 88"/>
                <a:gd name="T67" fmla="*/ 155 h 180"/>
                <a:gd name="T68" fmla="*/ 2 w 88"/>
                <a:gd name="T69" fmla="*/ 155 h 180"/>
                <a:gd name="T70" fmla="*/ 2 w 88"/>
                <a:gd name="T71" fmla="*/ 155 h 180"/>
                <a:gd name="T72" fmla="*/ 2 w 88"/>
                <a:gd name="T73" fmla="*/ 155 h 180"/>
                <a:gd name="T74" fmla="*/ 2 w 88"/>
                <a:gd name="T75" fmla="*/ 155 h 180"/>
                <a:gd name="T76" fmla="*/ 2 w 88"/>
                <a:gd name="T77" fmla="*/ 157 h 180"/>
                <a:gd name="T78" fmla="*/ 2 w 88"/>
                <a:gd name="T79" fmla="*/ 157 h 180"/>
                <a:gd name="T80" fmla="*/ 2 w 88"/>
                <a:gd name="T81" fmla="*/ 157 h 180"/>
                <a:gd name="T82" fmla="*/ 2 w 88"/>
                <a:gd name="T83" fmla="*/ 157 h 180"/>
                <a:gd name="T84" fmla="*/ 2 w 88"/>
                <a:gd name="T85" fmla="*/ 157 h 180"/>
                <a:gd name="T86" fmla="*/ 2 w 88"/>
                <a:gd name="T87" fmla="*/ 157 h 180"/>
                <a:gd name="T88" fmla="*/ 2 w 88"/>
                <a:gd name="T89" fmla="*/ 157 h 180"/>
                <a:gd name="T90" fmla="*/ 2 w 88"/>
                <a:gd name="T91" fmla="*/ 158 h 180"/>
                <a:gd name="T92" fmla="*/ 2 w 88"/>
                <a:gd name="T93" fmla="*/ 158 h 180"/>
                <a:gd name="T94" fmla="*/ 2 w 88"/>
                <a:gd name="T95" fmla="*/ 158 h 180"/>
                <a:gd name="T96" fmla="*/ 148 w 88"/>
                <a:gd name="T97" fmla="*/ 303 h 1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8" h="180">
                  <a:moveTo>
                    <a:pt x="88" y="0"/>
                  </a:moveTo>
                  <a:cubicBezTo>
                    <a:pt x="41" y="1"/>
                    <a:pt x="2" y="39"/>
                    <a:pt x="1" y="87"/>
                  </a:cubicBezTo>
                  <a:cubicBezTo>
                    <a:pt x="1" y="87"/>
                    <a:pt x="1" y="87"/>
                    <a:pt x="1" y="87"/>
                  </a:cubicBezTo>
                  <a:cubicBezTo>
                    <a:pt x="1" y="87"/>
                    <a:pt x="1" y="87"/>
                    <a:pt x="1" y="87"/>
                  </a:cubicBezTo>
                  <a:cubicBezTo>
                    <a:pt x="1" y="87"/>
                    <a:pt x="1" y="87"/>
                    <a:pt x="1" y="87"/>
                  </a:cubicBezTo>
                  <a:cubicBezTo>
                    <a:pt x="1" y="87"/>
                    <a:pt x="1" y="87"/>
                    <a:pt x="1" y="87"/>
                  </a:cubicBezTo>
                  <a:cubicBezTo>
                    <a:pt x="1" y="87"/>
                    <a:pt x="1" y="87"/>
                    <a:pt x="1" y="87"/>
                  </a:cubicBezTo>
                  <a:cubicBezTo>
                    <a:pt x="1" y="87"/>
                    <a:pt x="1" y="87"/>
                    <a:pt x="1" y="87"/>
                  </a:cubicBezTo>
                  <a:cubicBezTo>
                    <a:pt x="1" y="87"/>
                    <a:pt x="1" y="87"/>
                    <a:pt x="1" y="87"/>
                  </a:cubicBezTo>
                  <a:cubicBezTo>
                    <a:pt x="1" y="87"/>
                    <a:pt x="1" y="87"/>
                    <a:pt x="1" y="87"/>
                  </a:cubicBezTo>
                  <a:cubicBezTo>
                    <a:pt x="1" y="87"/>
                    <a:pt x="1" y="87"/>
                    <a:pt x="1" y="87"/>
                  </a:cubicBezTo>
                  <a:cubicBezTo>
                    <a:pt x="1" y="87"/>
                    <a:pt x="1" y="87"/>
                    <a:pt x="1" y="87"/>
                  </a:cubicBezTo>
                  <a:cubicBezTo>
                    <a:pt x="1" y="87"/>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8"/>
                    <a:pt x="1" y="88"/>
                  </a:cubicBezTo>
                  <a:cubicBezTo>
                    <a:pt x="1" y="88"/>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89"/>
                    <a:pt x="1" y="89"/>
                    <a:pt x="1" y="89"/>
                  </a:cubicBezTo>
                  <a:cubicBezTo>
                    <a:pt x="1" y="90"/>
                    <a:pt x="1" y="90"/>
                    <a:pt x="1" y="90"/>
                  </a:cubicBezTo>
                  <a:cubicBezTo>
                    <a:pt x="1" y="90"/>
                    <a:pt x="1" y="90"/>
                    <a:pt x="1" y="90"/>
                  </a:cubicBezTo>
                  <a:cubicBezTo>
                    <a:pt x="1" y="90"/>
                    <a:pt x="1" y="90"/>
                    <a:pt x="1"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1" y="91"/>
                  </a:cubicBezTo>
                  <a:cubicBezTo>
                    <a:pt x="1" y="91"/>
                    <a:pt x="1" y="91"/>
                    <a:pt x="1" y="91"/>
                  </a:cubicBezTo>
                  <a:cubicBezTo>
                    <a:pt x="1" y="91"/>
                    <a:pt x="1" y="91"/>
                    <a:pt x="1" y="91"/>
                  </a:cubicBezTo>
                  <a:cubicBezTo>
                    <a:pt x="1" y="91"/>
                    <a:pt x="1" y="91"/>
                    <a:pt x="1" y="91"/>
                  </a:cubicBezTo>
                  <a:cubicBezTo>
                    <a:pt x="1" y="91"/>
                    <a:pt x="1" y="91"/>
                    <a:pt x="1" y="91"/>
                  </a:cubicBezTo>
                  <a:cubicBezTo>
                    <a:pt x="1" y="91"/>
                    <a:pt x="1" y="91"/>
                    <a:pt x="1" y="91"/>
                  </a:cubicBezTo>
                  <a:cubicBezTo>
                    <a:pt x="1" y="91"/>
                    <a:pt x="1" y="91"/>
                    <a:pt x="1" y="91"/>
                  </a:cubicBezTo>
                  <a:cubicBezTo>
                    <a:pt x="1" y="91"/>
                    <a:pt x="1" y="91"/>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2"/>
                  </a:cubicBezTo>
                  <a:cubicBezTo>
                    <a:pt x="1" y="92"/>
                    <a:pt x="1" y="92"/>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3"/>
                  </a:cubicBezTo>
                  <a:cubicBezTo>
                    <a:pt x="1" y="93"/>
                    <a:pt x="1" y="93"/>
                    <a:pt x="1" y="94"/>
                  </a:cubicBezTo>
                  <a:cubicBezTo>
                    <a:pt x="1" y="94"/>
                    <a:pt x="1" y="94"/>
                    <a:pt x="1" y="94"/>
                  </a:cubicBezTo>
                  <a:cubicBezTo>
                    <a:pt x="1" y="94"/>
                    <a:pt x="1" y="94"/>
                    <a:pt x="1" y="94"/>
                  </a:cubicBezTo>
                  <a:cubicBezTo>
                    <a:pt x="1" y="94"/>
                    <a:pt x="1" y="94"/>
                    <a:pt x="1" y="94"/>
                  </a:cubicBezTo>
                  <a:cubicBezTo>
                    <a:pt x="1" y="94"/>
                    <a:pt x="1" y="94"/>
                    <a:pt x="1" y="94"/>
                  </a:cubicBezTo>
                  <a:cubicBezTo>
                    <a:pt x="1" y="94"/>
                    <a:pt x="1" y="94"/>
                    <a:pt x="1" y="94"/>
                  </a:cubicBezTo>
                  <a:cubicBezTo>
                    <a:pt x="1" y="94"/>
                    <a:pt x="1" y="94"/>
                    <a:pt x="1" y="94"/>
                  </a:cubicBezTo>
                  <a:cubicBezTo>
                    <a:pt x="2" y="141"/>
                    <a:pt x="41" y="179"/>
                    <a:pt x="88" y="180"/>
                  </a:cubicBezTo>
                  <a:cubicBezTo>
                    <a:pt x="88" y="0"/>
                    <a:pt x="88" y="0"/>
                    <a:pt x="88" y="0"/>
                  </a:cubicBezTo>
                </a:path>
              </a:pathLst>
            </a:custGeom>
            <a:solidFill>
              <a:srgbClr val="3C5A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2" name="Group 11"/>
          <p:cNvGrpSpPr/>
          <p:nvPr/>
        </p:nvGrpSpPr>
        <p:grpSpPr bwMode="auto">
          <a:xfrm>
            <a:off x="222251" y="551392"/>
            <a:ext cx="4146549" cy="626533"/>
            <a:chOff x="105" y="304"/>
            <a:chExt cx="1511" cy="262"/>
          </a:xfrm>
        </p:grpSpPr>
        <p:sp>
          <p:nvSpPr>
            <p:cNvPr id="3" name="Freeform 8"/>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 name="Freeform 9"/>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5" name="Text Box 12"/>
          <p:cNvSpPr txBox="1">
            <a:spLocks noChangeArrowheads="1"/>
          </p:cNvSpPr>
          <p:nvPr/>
        </p:nvSpPr>
        <p:spPr bwMode="auto">
          <a:xfrm>
            <a:off x="239184" y="644525"/>
            <a:ext cx="3648756"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PART/05</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邮箱安全预防措施</a:t>
            </a:r>
            <a:endParaRPr lang="zh-CN" altLang="en-US" sz="2135" dirty="0">
              <a:solidFill>
                <a:schemeClr val="bg1"/>
              </a:solidFill>
              <a:ea typeface="微软雅黑" panose="020B0503020204020204" pitchFamily="34" charset="-122"/>
            </a:endParaRPr>
          </a:p>
        </p:txBody>
      </p:sp>
      <p:sp>
        <p:nvSpPr>
          <p:cNvPr id="9" name="Line 112"/>
          <p:cNvSpPr>
            <a:spLocks noChangeShapeType="1"/>
          </p:cNvSpPr>
          <p:nvPr/>
        </p:nvSpPr>
        <p:spPr bwMode="auto">
          <a:xfrm>
            <a:off x="2836615" y="1965381"/>
            <a:ext cx="1606551" cy="0"/>
          </a:xfrm>
          <a:prstGeom prst="line">
            <a:avLst/>
          </a:prstGeom>
          <a:noFill/>
          <a:ln w="19050">
            <a:solidFill>
              <a:srgbClr val="66CC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dirty="0"/>
          </a:p>
        </p:txBody>
      </p:sp>
      <p:grpSp>
        <p:nvGrpSpPr>
          <p:cNvPr id="10" name="Group 113"/>
          <p:cNvGrpSpPr/>
          <p:nvPr/>
        </p:nvGrpSpPr>
        <p:grpSpPr bwMode="auto">
          <a:xfrm>
            <a:off x="4368024" y="1605548"/>
            <a:ext cx="683683" cy="679451"/>
            <a:chOff x="4224" y="632"/>
            <a:chExt cx="289" cy="288"/>
          </a:xfrm>
        </p:grpSpPr>
        <p:sp>
          <p:nvSpPr>
            <p:cNvPr id="11" name="Oval 88"/>
            <p:cNvSpPr>
              <a:spLocks noChangeArrowheads="1"/>
            </p:cNvSpPr>
            <p:nvPr/>
          </p:nvSpPr>
          <p:spPr bwMode="auto">
            <a:xfrm>
              <a:off x="4224" y="632"/>
              <a:ext cx="289" cy="288"/>
            </a:xfrm>
            <a:prstGeom prst="ellipse">
              <a:avLst/>
            </a:prstGeom>
            <a:solidFill>
              <a:srgbClr val="66CC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12" name="Freeform 89"/>
            <p:cNvSpPr>
              <a:spLocks noEditPoints="1"/>
            </p:cNvSpPr>
            <p:nvPr/>
          </p:nvSpPr>
          <p:spPr bwMode="auto">
            <a:xfrm>
              <a:off x="4285" y="698"/>
              <a:ext cx="166" cy="156"/>
            </a:xfrm>
            <a:custGeom>
              <a:avLst/>
              <a:gdLst>
                <a:gd name="T0" fmla="*/ 151 w 98"/>
                <a:gd name="T1" fmla="*/ 55 h 93"/>
                <a:gd name="T2" fmla="*/ 151 w 98"/>
                <a:gd name="T3" fmla="*/ 29 h 93"/>
                <a:gd name="T4" fmla="*/ 125 w 98"/>
                <a:gd name="T5" fmla="*/ 20 h 93"/>
                <a:gd name="T6" fmla="*/ 108 w 98"/>
                <a:gd name="T7" fmla="*/ 0 h 93"/>
                <a:gd name="T8" fmla="*/ 83 w 98"/>
                <a:gd name="T9" fmla="*/ 7 h 93"/>
                <a:gd name="T10" fmla="*/ 58 w 98"/>
                <a:gd name="T11" fmla="*/ 0 h 93"/>
                <a:gd name="T12" fmla="*/ 42 w 98"/>
                <a:gd name="T13" fmla="*/ 20 h 93"/>
                <a:gd name="T14" fmla="*/ 15 w 98"/>
                <a:gd name="T15" fmla="*/ 29 h 93"/>
                <a:gd name="T16" fmla="*/ 15 w 98"/>
                <a:gd name="T17" fmla="*/ 55 h 93"/>
                <a:gd name="T18" fmla="*/ 0 w 98"/>
                <a:gd name="T19" fmla="*/ 77 h 93"/>
                <a:gd name="T20" fmla="*/ 15 w 98"/>
                <a:gd name="T21" fmla="*/ 99 h 93"/>
                <a:gd name="T22" fmla="*/ 15 w 98"/>
                <a:gd name="T23" fmla="*/ 126 h 93"/>
                <a:gd name="T24" fmla="*/ 42 w 98"/>
                <a:gd name="T25" fmla="*/ 134 h 93"/>
                <a:gd name="T26" fmla="*/ 58 w 98"/>
                <a:gd name="T27" fmla="*/ 156 h 93"/>
                <a:gd name="T28" fmla="*/ 83 w 98"/>
                <a:gd name="T29" fmla="*/ 148 h 93"/>
                <a:gd name="T30" fmla="*/ 108 w 98"/>
                <a:gd name="T31" fmla="*/ 156 h 93"/>
                <a:gd name="T32" fmla="*/ 125 w 98"/>
                <a:gd name="T33" fmla="*/ 134 h 93"/>
                <a:gd name="T34" fmla="*/ 151 w 98"/>
                <a:gd name="T35" fmla="*/ 126 h 93"/>
                <a:gd name="T36" fmla="*/ 151 w 98"/>
                <a:gd name="T37" fmla="*/ 99 h 93"/>
                <a:gd name="T38" fmla="*/ 166 w 98"/>
                <a:gd name="T39" fmla="*/ 77 h 93"/>
                <a:gd name="T40" fmla="*/ 151 w 98"/>
                <a:gd name="T41" fmla="*/ 55 h 93"/>
                <a:gd name="T42" fmla="*/ 83 w 98"/>
                <a:gd name="T43" fmla="*/ 134 h 93"/>
                <a:gd name="T44" fmla="*/ 27 w 98"/>
                <a:gd name="T45" fmla="*/ 77 h 93"/>
                <a:gd name="T46" fmla="*/ 83 w 98"/>
                <a:gd name="T47" fmla="*/ 20 h 93"/>
                <a:gd name="T48" fmla="*/ 141 w 98"/>
                <a:gd name="T49" fmla="*/ 77 h 93"/>
                <a:gd name="T50" fmla="*/ 83 w 98"/>
                <a:gd name="T51" fmla="*/ 134 h 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8" h="93">
                  <a:moveTo>
                    <a:pt x="89" y="33"/>
                  </a:moveTo>
                  <a:cubicBezTo>
                    <a:pt x="89" y="17"/>
                    <a:pt x="89" y="17"/>
                    <a:pt x="89" y="17"/>
                  </a:cubicBezTo>
                  <a:cubicBezTo>
                    <a:pt x="74" y="12"/>
                    <a:pt x="74" y="12"/>
                    <a:pt x="74" y="12"/>
                  </a:cubicBezTo>
                  <a:cubicBezTo>
                    <a:pt x="64" y="0"/>
                    <a:pt x="64" y="0"/>
                    <a:pt x="64" y="0"/>
                  </a:cubicBezTo>
                  <a:cubicBezTo>
                    <a:pt x="49" y="4"/>
                    <a:pt x="49" y="4"/>
                    <a:pt x="49" y="4"/>
                  </a:cubicBezTo>
                  <a:cubicBezTo>
                    <a:pt x="34" y="0"/>
                    <a:pt x="34" y="0"/>
                    <a:pt x="34" y="0"/>
                  </a:cubicBezTo>
                  <a:cubicBezTo>
                    <a:pt x="25" y="12"/>
                    <a:pt x="25" y="12"/>
                    <a:pt x="25" y="12"/>
                  </a:cubicBezTo>
                  <a:cubicBezTo>
                    <a:pt x="9" y="17"/>
                    <a:pt x="9" y="17"/>
                    <a:pt x="9" y="17"/>
                  </a:cubicBezTo>
                  <a:cubicBezTo>
                    <a:pt x="9" y="33"/>
                    <a:pt x="9" y="33"/>
                    <a:pt x="9" y="33"/>
                  </a:cubicBezTo>
                  <a:cubicBezTo>
                    <a:pt x="0" y="46"/>
                    <a:pt x="0" y="46"/>
                    <a:pt x="0" y="46"/>
                  </a:cubicBezTo>
                  <a:cubicBezTo>
                    <a:pt x="9" y="59"/>
                    <a:pt x="9" y="59"/>
                    <a:pt x="9" y="59"/>
                  </a:cubicBezTo>
                  <a:cubicBezTo>
                    <a:pt x="9" y="75"/>
                    <a:pt x="9" y="75"/>
                    <a:pt x="9" y="75"/>
                  </a:cubicBezTo>
                  <a:cubicBezTo>
                    <a:pt x="25" y="80"/>
                    <a:pt x="25" y="80"/>
                    <a:pt x="25" y="80"/>
                  </a:cubicBezTo>
                  <a:cubicBezTo>
                    <a:pt x="34" y="93"/>
                    <a:pt x="34" y="93"/>
                    <a:pt x="34" y="93"/>
                  </a:cubicBezTo>
                  <a:cubicBezTo>
                    <a:pt x="49" y="88"/>
                    <a:pt x="49" y="88"/>
                    <a:pt x="49" y="88"/>
                  </a:cubicBezTo>
                  <a:cubicBezTo>
                    <a:pt x="64" y="93"/>
                    <a:pt x="64" y="93"/>
                    <a:pt x="64" y="93"/>
                  </a:cubicBezTo>
                  <a:cubicBezTo>
                    <a:pt x="74" y="80"/>
                    <a:pt x="74" y="80"/>
                    <a:pt x="74" y="80"/>
                  </a:cubicBezTo>
                  <a:cubicBezTo>
                    <a:pt x="89" y="75"/>
                    <a:pt x="89" y="75"/>
                    <a:pt x="89" y="75"/>
                  </a:cubicBezTo>
                  <a:cubicBezTo>
                    <a:pt x="89" y="59"/>
                    <a:pt x="89" y="59"/>
                    <a:pt x="89" y="59"/>
                  </a:cubicBezTo>
                  <a:cubicBezTo>
                    <a:pt x="98" y="46"/>
                    <a:pt x="98" y="46"/>
                    <a:pt x="98" y="46"/>
                  </a:cubicBezTo>
                  <a:lnTo>
                    <a:pt x="89" y="33"/>
                  </a:lnTo>
                  <a:close/>
                  <a:moveTo>
                    <a:pt x="49" y="80"/>
                  </a:moveTo>
                  <a:cubicBezTo>
                    <a:pt x="31" y="80"/>
                    <a:pt x="16" y="65"/>
                    <a:pt x="16" y="46"/>
                  </a:cubicBezTo>
                  <a:cubicBezTo>
                    <a:pt x="16" y="27"/>
                    <a:pt x="31" y="12"/>
                    <a:pt x="49" y="12"/>
                  </a:cubicBezTo>
                  <a:cubicBezTo>
                    <a:pt x="68" y="12"/>
                    <a:pt x="83" y="27"/>
                    <a:pt x="83" y="46"/>
                  </a:cubicBezTo>
                  <a:cubicBezTo>
                    <a:pt x="83" y="65"/>
                    <a:pt x="68" y="80"/>
                    <a:pt x="49"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3" name="Oval 90"/>
            <p:cNvSpPr>
              <a:spLocks noChangeArrowheads="1"/>
            </p:cNvSpPr>
            <p:nvPr/>
          </p:nvSpPr>
          <p:spPr bwMode="auto">
            <a:xfrm>
              <a:off x="4356" y="763"/>
              <a:ext cx="24" cy="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sp>
        <p:nvSpPr>
          <p:cNvPr id="14" name="Oval 96"/>
          <p:cNvSpPr>
            <a:spLocks noChangeArrowheads="1"/>
          </p:cNvSpPr>
          <p:nvPr/>
        </p:nvSpPr>
        <p:spPr bwMode="auto">
          <a:xfrm>
            <a:off x="2622833" y="1815099"/>
            <a:ext cx="340783" cy="342900"/>
          </a:xfrm>
          <a:prstGeom prst="ellipse">
            <a:avLst/>
          </a:prstGeom>
          <a:solidFill>
            <a:srgbClr val="66CC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17" name="文本框 16"/>
          <p:cNvSpPr txBox="1"/>
          <p:nvPr/>
        </p:nvSpPr>
        <p:spPr>
          <a:xfrm>
            <a:off x="5162549" y="1638300"/>
            <a:ext cx="5343526" cy="1292662"/>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长期未修改密码或使用弱密码 </a:t>
            </a:r>
            <a:r>
              <a:rPr lang="en-US" altLang="zh-CN" sz="1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邮箱密码被暴力破解；</a:t>
            </a:r>
            <a:endParaRPr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2.</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收到钓鱼邮件 </a:t>
            </a:r>
            <a:r>
              <a:rPr lang="en-US" altLang="zh-CN" sz="1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点击并链接</a:t>
            </a:r>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按钮输入邮箱密码等信息；</a:t>
            </a:r>
            <a:endParaRPr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3.</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常在浏览器中输入帐号密码，并勾选“记住密码”</a:t>
            </a:r>
            <a:r>
              <a:rPr lang="en-US" altLang="zh-CN" sz="1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t> </a:t>
            </a:r>
            <a:r>
              <a:rPr lang="zh-CN" altLang="en-US" sz="1200" dirty="0">
                <a:latin typeface="微软雅黑" panose="020B0503020204020204" pitchFamily="34" charset="-122"/>
                <a:ea typeface="微软雅黑" panose="020B0503020204020204" pitchFamily="34" charset="-122"/>
              </a:rPr>
              <a:t>浏览器</a:t>
            </a:r>
            <a:r>
              <a:rPr lang="en-US" altLang="zh-CN" sz="1200" dirty="0">
                <a:latin typeface="微软雅黑" panose="020B0503020204020204" pitchFamily="34" charset="-122"/>
                <a:ea typeface="微软雅黑" panose="020B0503020204020204" pitchFamily="34" charset="-122"/>
              </a:rPr>
              <a:t>cookie</a:t>
            </a:r>
            <a:r>
              <a:rPr lang="zh-CN" altLang="en-US" sz="1200" dirty="0">
                <a:latin typeface="微软雅黑" panose="020B0503020204020204" pitchFamily="34" charset="-122"/>
                <a:ea typeface="微软雅黑" panose="020B0503020204020204" pitchFamily="34" charset="-122"/>
              </a:rPr>
              <a:t>被盗取；</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帐号密码通过网络或其它不安全的渠道曝光；</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用户电脑或局域网中病毒。</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2836615" y="1608875"/>
            <a:ext cx="1631669" cy="307777"/>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邮箱异常的常见</a:t>
            </a:r>
            <a:r>
              <a:rPr lang="zh-CN" altLang="en-US" sz="1400" b="1" dirty="0">
                <a:latin typeface="微软雅黑" panose="020B0503020204020204" pitchFamily="34" charset="-122"/>
                <a:ea typeface="微软雅黑" panose="020B0503020204020204" pitchFamily="34" charset="-122"/>
              </a:rPr>
              <a:t>原因</a:t>
            </a:r>
            <a:endParaRPr lang="zh-CN" altLang="en-US" sz="1200" b="1" dirty="0">
              <a:latin typeface="微软雅黑" panose="020B0503020204020204" pitchFamily="34" charset="-122"/>
              <a:ea typeface="微软雅黑" panose="020B0503020204020204" pitchFamily="34" charset="-122"/>
            </a:endParaRPr>
          </a:p>
        </p:txBody>
      </p:sp>
      <p:sp>
        <p:nvSpPr>
          <p:cNvPr id="19" name="Line 114"/>
          <p:cNvSpPr>
            <a:spLocks noChangeShapeType="1"/>
          </p:cNvSpPr>
          <p:nvPr/>
        </p:nvSpPr>
        <p:spPr bwMode="auto">
          <a:xfrm>
            <a:off x="2846140" y="3363920"/>
            <a:ext cx="1606551" cy="0"/>
          </a:xfrm>
          <a:prstGeom prst="line">
            <a:avLst/>
          </a:prstGeom>
          <a:noFill/>
          <a:ln w="19050">
            <a:solidFill>
              <a:srgbClr val="FF8A15"/>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20" name="Group 115"/>
          <p:cNvGrpSpPr/>
          <p:nvPr/>
        </p:nvGrpSpPr>
        <p:grpSpPr bwMode="auto">
          <a:xfrm>
            <a:off x="4382126" y="3023136"/>
            <a:ext cx="681567" cy="681567"/>
            <a:chOff x="4224" y="1253"/>
            <a:chExt cx="289" cy="289"/>
          </a:xfrm>
        </p:grpSpPr>
        <p:sp>
          <p:nvSpPr>
            <p:cNvPr id="21" name="Oval 94"/>
            <p:cNvSpPr>
              <a:spLocks noChangeArrowheads="1"/>
            </p:cNvSpPr>
            <p:nvPr/>
          </p:nvSpPr>
          <p:spPr bwMode="auto">
            <a:xfrm>
              <a:off x="4224" y="1253"/>
              <a:ext cx="289" cy="289"/>
            </a:xfrm>
            <a:prstGeom prst="ellipse">
              <a:avLst/>
            </a:prstGeom>
            <a:solidFill>
              <a:srgbClr val="EF820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22" name="Freeform 97"/>
            <p:cNvSpPr/>
            <p:nvPr/>
          </p:nvSpPr>
          <p:spPr bwMode="auto">
            <a:xfrm>
              <a:off x="4288" y="1336"/>
              <a:ext cx="159" cy="138"/>
            </a:xfrm>
            <a:custGeom>
              <a:avLst/>
              <a:gdLst>
                <a:gd name="T0" fmla="*/ 80 w 94"/>
                <a:gd name="T1" fmla="*/ 138 h 82"/>
                <a:gd name="T2" fmla="*/ 17 w 94"/>
                <a:gd name="T3" fmla="*/ 76 h 82"/>
                <a:gd name="T4" fmla="*/ 0 w 94"/>
                <a:gd name="T5" fmla="*/ 42 h 82"/>
                <a:gd name="T6" fmla="*/ 42 w 94"/>
                <a:gd name="T7" fmla="*/ 0 h 82"/>
                <a:gd name="T8" fmla="*/ 80 w 94"/>
                <a:gd name="T9" fmla="*/ 22 h 82"/>
                <a:gd name="T10" fmla="*/ 117 w 94"/>
                <a:gd name="T11" fmla="*/ 0 h 82"/>
                <a:gd name="T12" fmla="*/ 159 w 94"/>
                <a:gd name="T13" fmla="*/ 42 h 82"/>
                <a:gd name="T14" fmla="*/ 145 w 94"/>
                <a:gd name="T15" fmla="*/ 74 h 82"/>
                <a:gd name="T16" fmla="*/ 80 w 94"/>
                <a:gd name="T17" fmla="*/ 138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 h="82">
                  <a:moveTo>
                    <a:pt x="47" y="82"/>
                  </a:moveTo>
                  <a:cubicBezTo>
                    <a:pt x="10" y="45"/>
                    <a:pt x="10" y="45"/>
                    <a:pt x="10" y="45"/>
                  </a:cubicBezTo>
                  <a:cubicBezTo>
                    <a:pt x="4" y="40"/>
                    <a:pt x="0" y="32"/>
                    <a:pt x="0" y="25"/>
                  </a:cubicBezTo>
                  <a:cubicBezTo>
                    <a:pt x="0" y="11"/>
                    <a:pt x="12" y="0"/>
                    <a:pt x="25" y="0"/>
                  </a:cubicBezTo>
                  <a:cubicBezTo>
                    <a:pt x="35" y="0"/>
                    <a:pt x="43" y="5"/>
                    <a:pt x="47" y="13"/>
                  </a:cubicBezTo>
                  <a:cubicBezTo>
                    <a:pt x="52" y="5"/>
                    <a:pt x="60" y="0"/>
                    <a:pt x="69" y="0"/>
                  </a:cubicBezTo>
                  <a:cubicBezTo>
                    <a:pt x="83" y="0"/>
                    <a:pt x="94" y="11"/>
                    <a:pt x="94" y="25"/>
                  </a:cubicBezTo>
                  <a:cubicBezTo>
                    <a:pt x="94" y="32"/>
                    <a:pt x="91" y="38"/>
                    <a:pt x="86" y="44"/>
                  </a:cubicBezTo>
                  <a:lnTo>
                    <a:pt x="47" y="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23" name="Oval 95"/>
          <p:cNvSpPr>
            <a:spLocks noChangeArrowheads="1"/>
          </p:cNvSpPr>
          <p:nvPr/>
        </p:nvSpPr>
        <p:spPr bwMode="auto">
          <a:xfrm>
            <a:off x="2695858" y="3211520"/>
            <a:ext cx="342900" cy="340784"/>
          </a:xfrm>
          <a:prstGeom prst="ellipse">
            <a:avLst/>
          </a:prstGeom>
          <a:solidFill>
            <a:srgbClr val="EF820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1" name="文本框 30"/>
          <p:cNvSpPr txBox="1"/>
          <p:nvPr/>
        </p:nvSpPr>
        <p:spPr>
          <a:xfrm>
            <a:off x="2872417" y="3016069"/>
            <a:ext cx="1461418" cy="307777"/>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邮箱安全</a:t>
            </a:r>
            <a:r>
              <a:rPr lang="zh-CN" altLang="en-US" sz="1200" dirty="0">
                <a:latin typeface="微软雅黑" panose="020B0503020204020204" pitchFamily="34" charset="-122"/>
                <a:ea typeface="微软雅黑" panose="020B0503020204020204" pitchFamily="34" charset="-122"/>
              </a:rPr>
              <a:t>预防</a:t>
            </a:r>
            <a:r>
              <a:rPr lang="zh-CN" altLang="en-US" sz="1400" b="1" dirty="0">
                <a:latin typeface="微软雅黑" panose="020B0503020204020204" pitchFamily="34" charset="-122"/>
                <a:ea typeface="微软雅黑" panose="020B0503020204020204" pitchFamily="34" charset="-122"/>
              </a:rPr>
              <a:t>措施</a:t>
            </a:r>
            <a:endParaRPr lang="zh-CN" altLang="en-US" sz="1200"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5162548" y="3373643"/>
            <a:ext cx="5333963" cy="249299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设置</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高强度密码</a:t>
            </a:r>
            <a:r>
              <a:rPr lang="zh-CN" altLang="en-US" sz="1200" dirty="0">
                <a:latin typeface="微软雅黑" panose="020B0503020204020204" pitchFamily="34" charset="-122"/>
                <a:ea typeface="微软雅黑" panose="020B0503020204020204" pitchFamily="34" charset="-122"/>
              </a:rPr>
              <a:t>，并定期修改密码；</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安装</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正版杀毒软件</a:t>
            </a:r>
            <a:r>
              <a:rPr lang="zh-CN" altLang="en-US" sz="1200" dirty="0">
                <a:latin typeface="微软雅黑" panose="020B0503020204020204" pitchFamily="34" charset="-122"/>
                <a:ea typeface="微软雅黑" panose="020B0503020204020204" pitchFamily="34" charset="-122"/>
              </a:rPr>
              <a:t>、反木马软件，减少邮箱在网络的曝光，以免被不法分子利用，冒用您的邮箱或向您的邮箱发送钓鱼邮件；</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3.</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定期</a:t>
            </a:r>
            <a:r>
              <a:rPr lang="zh-CN" altLang="en-US" sz="1200" dirty="0">
                <a:solidFill>
                  <a:schemeClr val="accent2">
                    <a:lumMod val="75000"/>
                  </a:schemeClr>
                </a:solidFill>
                <a:latin typeface="微软雅黑" panose="020B0503020204020204" pitchFamily="34" charset="-122"/>
                <a:ea typeface="微软雅黑" panose="020B0503020204020204" pitchFamily="34" charset="-122"/>
                <a:sym typeface="Wingdings" panose="05000000000000000000" pitchFamily="2" charset="2"/>
              </a:rPr>
              <a:t>清理游览器</a:t>
            </a:r>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cookie</a:t>
            </a:r>
            <a:r>
              <a:rPr lang="zh-CN" altLang="en-US" sz="1200" dirty="0">
                <a:latin typeface="微软雅黑" panose="020B0503020204020204" pitchFamily="34" charset="-122"/>
                <a:ea typeface="微软雅黑" panose="020B0503020204020204" pitchFamily="34" charset="-122"/>
              </a:rPr>
              <a:t>，切勿选择自动记住密码；</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开启手机验证、将军令、客户端授权码等</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二次验证</a:t>
            </a:r>
            <a:r>
              <a:rPr lang="zh-CN" altLang="en-US" sz="1200" dirty="0">
                <a:latin typeface="微软雅黑" panose="020B0503020204020204" pitchFamily="34" charset="-122"/>
                <a:ea typeface="微软雅黑" panose="020B0503020204020204" pitchFamily="34" charset="-122"/>
              </a:rPr>
              <a:t>服务；</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如使用客户端，建议</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使用加密（</a:t>
            </a:r>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SSL</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）设置</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开启邮箱</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异地登录提醒</a:t>
            </a:r>
            <a:r>
              <a:rPr lang="zh-CN" altLang="en-US" sz="1200" dirty="0">
                <a:latin typeface="微软雅黑" panose="020B0503020204020204" pitchFamily="34" charset="-122"/>
                <a:ea typeface="微软雅黑" panose="020B0503020204020204" pitchFamily="34" charset="-122"/>
              </a:rPr>
              <a:t>功能；</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7</a:t>
            </a:r>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如是固定</a:t>
            </a:r>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IP</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，可在管理后台</a:t>
            </a:r>
            <a:r>
              <a:rPr lang="zh-CN" altLang="en-US" sz="1200" dirty="0">
                <a:solidFill>
                  <a:schemeClr val="accent2">
                    <a:lumMod val="75000"/>
                  </a:schemeClr>
                </a:solidFill>
                <a:latin typeface="微软雅黑" panose="020B0503020204020204" pitchFamily="34" charset="-122"/>
                <a:ea typeface="微软雅黑" panose="020B0503020204020204" pitchFamily="34" charset="-122"/>
                <a:sym typeface="Wingdings" panose="05000000000000000000" pitchFamily="2" charset="2"/>
              </a:rPr>
              <a:t>设置</a:t>
            </a:r>
            <a:r>
              <a:rPr lang="en-US" altLang="zh-CN" sz="1200" dirty="0">
                <a:solidFill>
                  <a:schemeClr val="accent2">
                    <a:lumMod val="75000"/>
                  </a:schemeClr>
                </a:solidFill>
                <a:latin typeface="微软雅黑" panose="020B0503020204020204" pitchFamily="34" charset="-122"/>
                <a:ea typeface="微软雅黑" panose="020B0503020204020204" pitchFamily="34" charset="-122"/>
                <a:sym typeface="Wingdings" panose="05000000000000000000" pitchFamily="2" charset="2"/>
              </a:rPr>
              <a:t>IP</a:t>
            </a:r>
            <a:r>
              <a:rPr lang="zh-CN" altLang="en-US" sz="1200" dirty="0">
                <a:solidFill>
                  <a:schemeClr val="accent2">
                    <a:lumMod val="75000"/>
                  </a:schemeClr>
                </a:solidFill>
                <a:latin typeface="微软雅黑" panose="020B0503020204020204" pitchFamily="34" charset="-122"/>
                <a:ea typeface="微软雅黑" panose="020B0503020204020204" pitchFamily="34" charset="-122"/>
                <a:sym typeface="Wingdings" panose="05000000000000000000" pitchFamily="2" charset="2"/>
              </a:rPr>
              <a:t>登录权限</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，避免被异地登录；</a:t>
            </a:r>
            <a:endParaRPr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8.</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做好邮箱</a:t>
            </a:r>
            <a:r>
              <a:rPr lang="en-US" altLang="zh-CN" sz="1200" dirty="0">
                <a:solidFill>
                  <a:schemeClr val="accent2">
                    <a:lumMod val="75000"/>
                  </a:schemeClr>
                </a:solidFill>
                <a:latin typeface="微软雅黑" panose="020B0503020204020204" pitchFamily="34" charset="-122"/>
                <a:ea typeface="微软雅黑" panose="020B0503020204020204" pitchFamily="34" charset="-122"/>
                <a:sym typeface="Wingdings" panose="05000000000000000000" pitchFamily="2" charset="2"/>
              </a:rPr>
              <a:t>SPF</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和</a:t>
            </a:r>
            <a:r>
              <a:rPr lang="en-US" altLang="zh-CN" sz="1200" dirty="0">
                <a:solidFill>
                  <a:schemeClr val="accent2">
                    <a:lumMod val="75000"/>
                  </a:schemeClr>
                </a:solidFill>
                <a:latin typeface="微软雅黑" panose="020B0503020204020204" pitchFamily="34" charset="-122"/>
                <a:ea typeface="微软雅黑" panose="020B0503020204020204" pitchFamily="34" charset="-122"/>
                <a:sym typeface="Wingdings" panose="05000000000000000000" pitchFamily="2" charset="2"/>
              </a:rPr>
              <a:t>DMARC</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解析记录，预防邮箱出现被伪造的情况；</a:t>
            </a:r>
            <a:endParaRPr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a:latin typeface="微软雅黑" panose="020B0503020204020204" pitchFamily="34" charset="-122"/>
                <a:ea typeface="微软雅黑" panose="020B0503020204020204" pitchFamily="34" charset="-122"/>
                <a:sym typeface="Wingdings" panose="05000000000000000000" pitchFamily="2" charset="2"/>
              </a:rPr>
              <a:t>9.</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留意邮箱登录记录、发信记录、来信分类、自动转发等</a:t>
            </a:r>
            <a:r>
              <a:rPr lang="zh-CN" altLang="en-US" sz="1200" dirty="0">
                <a:solidFill>
                  <a:schemeClr val="accent2">
                    <a:lumMod val="75000"/>
                  </a:schemeClr>
                </a:solidFill>
                <a:latin typeface="微软雅黑" panose="020B0503020204020204" pitchFamily="34" charset="-122"/>
                <a:ea typeface="微软雅黑" panose="020B0503020204020204" pitchFamily="34" charset="-122"/>
                <a:sym typeface="Wingdings" panose="05000000000000000000" pitchFamily="2" charset="2"/>
              </a:rPr>
              <a:t>设置是否出现异常</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留意来往邮件，涉及</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资金</a:t>
            </a:r>
            <a:r>
              <a:rPr lang="zh-CN" altLang="en-US" sz="1200" dirty="0">
                <a:latin typeface="微软雅黑" panose="020B0503020204020204" pitchFamily="34" charset="-122"/>
                <a:ea typeface="微软雅黑" panose="020B0503020204020204" pitchFamily="34" charset="-122"/>
              </a:rPr>
              <a:t>方面的邮件，建议这段时间使用</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第三方</a:t>
            </a:r>
            <a:r>
              <a:rPr lang="zh-CN" altLang="en-US" sz="1200" dirty="0">
                <a:latin typeface="微软雅黑" panose="020B0503020204020204" pitchFamily="34" charset="-122"/>
                <a:ea typeface="微软雅黑" panose="020B0503020204020204" pitchFamily="34" charset="-122"/>
              </a:rPr>
              <a:t>通讯工具</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确认</a:t>
            </a:r>
            <a:r>
              <a:rPr lang="zh-CN" altLang="en-US" sz="1200" dirty="0">
                <a:latin typeface="微软雅黑" panose="020B0503020204020204" pitchFamily="34" charset="-122"/>
                <a:ea typeface="微软雅黑" panose="020B0503020204020204" pitchFamily="34" charset="-122"/>
              </a:rPr>
              <a:t>是否正常后，再继续进行。</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p:nvPr/>
        </p:nvGrpSpPr>
        <p:grpSpPr bwMode="auto">
          <a:xfrm>
            <a:off x="222251" y="551392"/>
            <a:ext cx="4616449" cy="626533"/>
            <a:chOff x="105" y="304"/>
            <a:chExt cx="1511" cy="262"/>
          </a:xfrm>
        </p:grpSpPr>
        <p:sp>
          <p:nvSpPr>
            <p:cNvPr id="21526"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527"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9877" name="Text Box 5"/>
          <p:cNvSpPr txBox="1">
            <a:spLocks noChangeArrowheads="1"/>
          </p:cNvSpPr>
          <p:nvPr/>
        </p:nvSpPr>
        <p:spPr bwMode="auto">
          <a:xfrm>
            <a:off x="239184" y="644525"/>
            <a:ext cx="4196983"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PART/05</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随时联系我们获取帮助</a:t>
            </a:r>
            <a:endParaRPr lang="zh-CN" altLang="en-US" sz="2135" dirty="0">
              <a:solidFill>
                <a:schemeClr val="bg1"/>
              </a:solidFill>
              <a:ea typeface="微软雅黑" panose="020B0503020204020204" pitchFamily="34" charset="-122"/>
            </a:endParaRPr>
          </a:p>
        </p:txBody>
      </p:sp>
      <p:sp>
        <p:nvSpPr>
          <p:cNvPr id="79897" name="Oval 25"/>
          <p:cNvSpPr>
            <a:spLocks noChangeArrowheads="1"/>
          </p:cNvSpPr>
          <p:nvPr/>
        </p:nvSpPr>
        <p:spPr bwMode="auto">
          <a:xfrm>
            <a:off x="1902884" y="2210859"/>
            <a:ext cx="1996016" cy="2000251"/>
          </a:xfrm>
          <a:prstGeom prst="ellipse">
            <a:avLst/>
          </a:prstGeom>
          <a:solidFill>
            <a:srgbClr val="64C0BA"/>
          </a:solidFill>
          <a:ln w="34925">
            <a:solidFill>
              <a:srgbClr val="F9F9F6"/>
            </a:solidFill>
            <a:miter lim="800000"/>
          </a:ln>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9898" name="Oval 26"/>
          <p:cNvSpPr>
            <a:spLocks noChangeArrowheads="1"/>
          </p:cNvSpPr>
          <p:nvPr/>
        </p:nvSpPr>
        <p:spPr bwMode="auto">
          <a:xfrm>
            <a:off x="5096934" y="2210859"/>
            <a:ext cx="1998133" cy="2000251"/>
          </a:xfrm>
          <a:prstGeom prst="ellipse">
            <a:avLst/>
          </a:prstGeom>
          <a:solidFill>
            <a:srgbClr val="FF9900"/>
          </a:solidFill>
          <a:ln w="34925">
            <a:solidFill>
              <a:srgbClr val="F9F9F6"/>
            </a:solidFill>
            <a:miter lim="800000"/>
          </a:ln>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9899" name="Oval 27"/>
          <p:cNvSpPr>
            <a:spLocks noChangeArrowheads="1"/>
          </p:cNvSpPr>
          <p:nvPr/>
        </p:nvSpPr>
        <p:spPr bwMode="auto">
          <a:xfrm>
            <a:off x="8335434" y="2210859"/>
            <a:ext cx="1996017" cy="2000251"/>
          </a:xfrm>
          <a:prstGeom prst="ellipse">
            <a:avLst/>
          </a:prstGeom>
          <a:solidFill>
            <a:srgbClr val="33CCFF"/>
          </a:solidFill>
          <a:ln w="34925">
            <a:solidFill>
              <a:srgbClr val="F9F9F6"/>
            </a:solidFill>
            <a:miter lim="800000"/>
          </a:ln>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79903" name="Text Box 31"/>
          <p:cNvSpPr txBox="1">
            <a:spLocks noChangeArrowheads="1"/>
          </p:cNvSpPr>
          <p:nvPr/>
        </p:nvSpPr>
        <p:spPr bwMode="auto">
          <a:xfrm>
            <a:off x="2290789" y="2633947"/>
            <a:ext cx="1220206" cy="124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buClrTx/>
              <a:buFontTx/>
              <a:buNone/>
            </a:pPr>
            <a:r>
              <a:rPr lang="zh-CN" altLang="en-US" sz="3735" b="1" dirty="0">
                <a:solidFill>
                  <a:schemeClr val="bg1"/>
                </a:solidFill>
                <a:latin typeface="微软雅黑" panose="020B0503020204020204" pitchFamily="34" charset="-122"/>
                <a:ea typeface="微软雅黑" panose="020B0503020204020204" pitchFamily="34" charset="-122"/>
              </a:rPr>
              <a:t>客服邮箱</a:t>
            </a:r>
            <a:endParaRPr lang="en-US" altLang="zh-CN" sz="3735" b="1" dirty="0">
              <a:solidFill>
                <a:schemeClr val="bg1"/>
              </a:solidFill>
              <a:latin typeface="微软雅黑" panose="020B0503020204020204" pitchFamily="34" charset="-122"/>
              <a:ea typeface="微软雅黑" panose="020B0503020204020204" pitchFamily="34" charset="-122"/>
            </a:endParaRPr>
          </a:p>
        </p:txBody>
      </p:sp>
      <p:sp>
        <p:nvSpPr>
          <p:cNvPr id="79904" name="Text Box 32"/>
          <p:cNvSpPr txBox="1">
            <a:spLocks noChangeArrowheads="1"/>
          </p:cNvSpPr>
          <p:nvPr/>
        </p:nvSpPr>
        <p:spPr bwMode="auto">
          <a:xfrm>
            <a:off x="5485897" y="2646648"/>
            <a:ext cx="1220206" cy="124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buClrTx/>
              <a:buFontTx/>
              <a:buNone/>
            </a:pPr>
            <a:r>
              <a:rPr lang="zh-CN" altLang="en-US" sz="3735" b="1" dirty="0">
                <a:solidFill>
                  <a:schemeClr val="bg1"/>
                </a:solidFill>
                <a:latin typeface="微软雅黑" panose="020B0503020204020204" pitchFamily="34" charset="-122"/>
                <a:ea typeface="微软雅黑" panose="020B0503020204020204" pitchFamily="34" charset="-122"/>
              </a:rPr>
              <a:t>客服热线</a:t>
            </a:r>
            <a:endParaRPr lang="en-US" altLang="zh-CN" sz="3735" b="1" dirty="0">
              <a:solidFill>
                <a:schemeClr val="bg1"/>
              </a:solidFill>
              <a:latin typeface="微软雅黑" panose="020B0503020204020204" pitchFamily="34" charset="-122"/>
              <a:ea typeface="微软雅黑" panose="020B0503020204020204" pitchFamily="34" charset="-122"/>
            </a:endParaRPr>
          </a:p>
        </p:txBody>
      </p:sp>
      <p:sp>
        <p:nvSpPr>
          <p:cNvPr id="79905" name="Text Box 33"/>
          <p:cNvSpPr txBox="1">
            <a:spLocks noChangeArrowheads="1"/>
          </p:cNvSpPr>
          <p:nvPr/>
        </p:nvSpPr>
        <p:spPr bwMode="auto">
          <a:xfrm>
            <a:off x="8736039" y="2646648"/>
            <a:ext cx="1220206" cy="124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buClrTx/>
              <a:buFontTx/>
              <a:buNone/>
            </a:pPr>
            <a:r>
              <a:rPr lang="zh-CN" altLang="en-US" sz="3735" b="1" dirty="0">
                <a:solidFill>
                  <a:schemeClr val="bg1"/>
                </a:solidFill>
                <a:latin typeface="微软雅黑" panose="020B0503020204020204" pitchFamily="34" charset="-122"/>
                <a:ea typeface="微软雅黑" panose="020B0503020204020204" pitchFamily="34" charset="-122"/>
              </a:rPr>
              <a:t>在线客服</a:t>
            </a:r>
            <a:endParaRPr lang="en-US" altLang="zh-CN" sz="3735" b="1" dirty="0">
              <a:solidFill>
                <a:schemeClr val="bg1"/>
              </a:solidFill>
              <a:latin typeface="微软雅黑" panose="020B0503020204020204" pitchFamily="34" charset="-122"/>
              <a:ea typeface="微软雅黑" panose="020B0503020204020204" pitchFamily="34" charset="-122"/>
            </a:endParaRPr>
          </a:p>
        </p:txBody>
      </p:sp>
      <p:sp>
        <p:nvSpPr>
          <p:cNvPr id="79906" name="Rectangle 34"/>
          <p:cNvSpPr>
            <a:spLocks noChangeArrowheads="1"/>
          </p:cNvSpPr>
          <p:nvPr/>
        </p:nvSpPr>
        <p:spPr bwMode="auto">
          <a:xfrm>
            <a:off x="1792402" y="4774143"/>
            <a:ext cx="2132314" cy="75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lnSpc>
                <a:spcPct val="120000"/>
              </a:lnSpc>
              <a:buClrTx/>
              <a:buFontTx/>
              <a:buNone/>
            </a:pPr>
            <a:r>
              <a:rPr lang="en-US" altLang="zh-CN" sz="1865" b="1" dirty="0">
                <a:solidFill>
                  <a:schemeClr val="tx1"/>
                </a:solidFill>
                <a:ea typeface="微软雅黑" panose="020B0503020204020204" pitchFamily="34" charset="-122"/>
                <a:hlinkClick r:id="rId1"/>
              </a:rPr>
              <a:t>kf@qiye.163.com</a:t>
            </a:r>
            <a:endParaRPr lang="en-US" altLang="zh-CN" sz="1865" b="1" dirty="0">
              <a:solidFill>
                <a:schemeClr val="tx1"/>
              </a:solidFill>
              <a:ea typeface="微软雅黑" panose="020B0503020204020204" pitchFamily="34" charset="-122"/>
            </a:endParaRPr>
          </a:p>
          <a:p>
            <a:pPr algn="ctr" eaLnBrk="1" hangingPunct="1">
              <a:lnSpc>
                <a:spcPct val="120000"/>
              </a:lnSpc>
              <a:buClrTx/>
              <a:buFontTx/>
              <a:buNone/>
            </a:pPr>
            <a:endParaRPr lang="zh-CN" altLang="en-US" sz="1865" b="1" dirty="0">
              <a:solidFill>
                <a:schemeClr val="tx1"/>
              </a:solidFill>
              <a:ea typeface="微软雅黑" panose="020B0503020204020204" pitchFamily="34" charset="-122"/>
            </a:endParaRPr>
          </a:p>
        </p:txBody>
      </p:sp>
      <p:sp>
        <p:nvSpPr>
          <p:cNvPr id="79907" name="Rectangle 35"/>
          <p:cNvSpPr>
            <a:spLocks noChangeArrowheads="1"/>
          </p:cNvSpPr>
          <p:nvPr/>
        </p:nvSpPr>
        <p:spPr bwMode="auto">
          <a:xfrm>
            <a:off x="5012944" y="4774143"/>
            <a:ext cx="2125903" cy="40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lnSpc>
                <a:spcPct val="120000"/>
              </a:lnSpc>
              <a:buClrTx/>
              <a:buFontTx/>
              <a:buNone/>
            </a:pPr>
            <a:r>
              <a:rPr lang="zh-CN" altLang="en-US" sz="1865" b="1" dirty="0">
                <a:solidFill>
                  <a:schemeClr val="tx1"/>
                </a:solidFill>
                <a:ea typeface="微软雅黑" panose="020B0503020204020204" pitchFamily="34" charset="-122"/>
              </a:rPr>
              <a:t>拨打：</a:t>
            </a:r>
            <a:r>
              <a:rPr lang="en-US" altLang="zh-CN" sz="1865" b="1" dirty="0">
                <a:solidFill>
                  <a:schemeClr val="tx1"/>
                </a:solidFill>
                <a:ea typeface="微软雅黑" panose="020B0503020204020204" pitchFamily="34" charset="-122"/>
              </a:rPr>
              <a:t>95-163-188</a:t>
            </a:r>
            <a:endParaRPr lang="zh-CN" altLang="en-US" sz="1865" b="1" dirty="0">
              <a:solidFill>
                <a:schemeClr val="tx1"/>
              </a:solidFill>
              <a:ea typeface="微软雅黑" panose="020B0503020204020204" pitchFamily="34" charset="-122"/>
            </a:endParaRPr>
          </a:p>
        </p:txBody>
      </p:sp>
      <p:sp>
        <p:nvSpPr>
          <p:cNvPr id="79908" name="Rectangle 36"/>
          <p:cNvSpPr>
            <a:spLocks noChangeArrowheads="1"/>
          </p:cNvSpPr>
          <p:nvPr/>
        </p:nvSpPr>
        <p:spPr bwMode="auto">
          <a:xfrm>
            <a:off x="8225484" y="4774143"/>
            <a:ext cx="2241319" cy="40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lnSpc>
                <a:spcPct val="120000"/>
              </a:lnSpc>
              <a:buClrTx/>
              <a:buFontTx/>
              <a:buNone/>
            </a:pPr>
            <a:r>
              <a:rPr lang="zh-CN" altLang="en-US" sz="1865" b="1" dirty="0">
                <a:solidFill>
                  <a:schemeClr val="tx1"/>
                </a:solidFill>
                <a:ea typeface="微软雅黑" panose="020B0503020204020204" pitchFamily="34" charset="-122"/>
              </a:rPr>
              <a:t>点击</a:t>
            </a:r>
            <a:r>
              <a:rPr lang="en-US" altLang="zh-CN" sz="1865" b="1" dirty="0">
                <a:solidFill>
                  <a:schemeClr val="tx1"/>
                </a:solidFill>
                <a:ea typeface="微软雅黑" panose="020B0503020204020204" pitchFamily="34" charset="-122"/>
              </a:rPr>
              <a:t>:</a:t>
            </a:r>
            <a:r>
              <a:rPr lang="zh-CN" altLang="en-US" sz="1865" b="1" dirty="0">
                <a:solidFill>
                  <a:schemeClr val="tx1"/>
                </a:solidFill>
                <a:ea typeface="微软雅黑" panose="020B0503020204020204" pitchFamily="34" charset="-122"/>
              </a:rPr>
              <a:t> </a:t>
            </a:r>
            <a:r>
              <a:rPr lang="zh-CN" altLang="en-US" sz="1865" b="1" u="sng" dirty="0">
                <a:solidFill>
                  <a:schemeClr val="tx1"/>
                </a:solidFill>
                <a:ea typeface="微软雅黑" panose="020B0503020204020204" pitchFamily="34" charset="-122"/>
                <a:hlinkClick r:id="rId2"/>
              </a:rPr>
              <a:t>“在线客服”</a:t>
            </a:r>
            <a:endParaRPr lang="zh-CN" altLang="en-US" sz="1865" b="1" u="sng" dirty="0">
              <a:solidFill>
                <a:schemeClr val="tx1"/>
              </a:solidFill>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79877"/>
                                        </p:tgtEl>
                                        <p:attrNameLst>
                                          <p:attrName>style.visibility</p:attrName>
                                        </p:attrNameLst>
                                      </p:cBhvr>
                                      <p:to>
                                        <p:strVal val="visible"/>
                                      </p:to>
                                    </p:set>
                                    <p:anim calcmode="lin" valueType="num">
                                      <p:cBhvr>
                                        <p:cTn id="7" dur="500" fill="hold"/>
                                        <p:tgtEl>
                                          <p:spTgt spid="79877"/>
                                        </p:tgtEl>
                                        <p:attrNameLst>
                                          <p:attrName>ppt_w</p:attrName>
                                        </p:attrNameLst>
                                      </p:cBhvr>
                                      <p:tavLst>
                                        <p:tav tm="0">
                                          <p:val>
                                            <p:fltVal val="0"/>
                                          </p:val>
                                        </p:tav>
                                        <p:tav tm="100000">
                                          <p:val>
                                            <p:strVal val="#ppt_w"/>
                                          </p:val>
                                        </p:tav>
                                      </p:tavLst>
                                    </p:anim>
                                    <p:anim calcmode="lin" valueType="num">
                                      <p:cBhvr>
                                        <p:cTn id="8" dur="500" fill="hold"/>
                                        <p:tgtEl>
                                          <p:spTgt spid="79877"/>
                                        </p:tgtEl>
                                        <p:attrNameLst>
                                          <p:attrName>ppt_h</p:attrName>
                                        </p:attrNameLst>
                                      </p:cBhvr>
                                      <p:tavLst>
                                        <p:tav tm="0">
                                          <p:val>
                                            <p:fltVal val="0"/>
                                          </p:val>
                                        </p:tav>
                                        <p:tav tm="100000">
                                          <p:val>
                                            <p:strVal val="#ppt_h"/>
                                          </p:val>
                                        </p:tav>
                                      </p:tavLst>
                                    </p:anim>
                                    <p:animEffect transition="in" filter="fade">
                                      <p:cBhvr>
                                        <p:cTn id="9" dur="500"/>
                                        <p:tgtEl>
                                          <p:spTgt spid="79877"/>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79897"/>
                                        </p:tgtEl>
                                        <p:attrNameLst>
                                          <p:attrName>style.visibility</p:attrName>
                                        </p:attrNameLst>
                                      </p:cBhvr>
                                      <p:to>
                                        <p:strVal val="visible"/>
                                      </p:to>
                                    </p:set>
                                    <p:anim calcmode="lin" valueType="num">
                                      <p:cBhvr>
                                        <p:cTn id="12" dur="300" fill="hold"/>
                                        <p:tgtEl>
                                          <p:spTgt spid="79897"/>
                                        </p:tgtEl>
                                        <p:attrNameLst>
                                          <p:attrName>ppt_w</p:attrName>
                                        </p:attrNameLst>
                                      </p:cBhvr>
                                      <p:tavLst>
                                        <p:tav tm="0">
                                          <p:val>
                                            <p:fltVal val="0"/>
                                          </p:val>
                                        </p:tav>
                                        <p:tav tm="100000">
                                          <p:val>
                                            <p:strVal val="#ppt_w"/>
                                          </p:val>
                                        </p:tav>
                                      </p:tavLst>
                                    </p:anim>
                                    <p:anim calcmode="lin" valueType="num">
                                      <p:cBhvr>
                                        <p:cTn id="13" dur="300" fill="hold"/>
                                        <p:tgtEl>
                                          <p:spTgt spid="79897"/>
                                        </p:tgtEl>
                                        <p:attrNameLst>
                                          <p:attrName>ppt_h</p:attrName>
                                        </p:attrNameLst>
                                      </p:cBhvr>
                                      <p:tavLst>
                                        <p:tav tm="0">
                                          <p:val>
                                            <p:fltVal val="0"/>
                                          </p:val>
                                        </p:tav>
                                        <p:tav tm="100000">
                                          <p:val>
                                            <p:strVal val="#ppt_h"/>
                                          </p:val>
                                        </p:tav>
                                      </p:tavLst>
                                    </p:anim>
                                  </p:childTnLst>
                                </p:cTn>
                              </p:par>
                              <p:par>
                                <p:cTn id="14" presetID="6" presetClass="emph" presetSubtype="0" autoRev="1" fill="hold" grpId="1" nodeType="withEffect">
                                  <p:stCondLst>
                                    <p:cond delay="300"/>
                                  </p:stCondLst>
                                  <p:childTnLst>
                                    <p:animScale>
                                      <p:cBhvr>
                                        <p:cTn id="15" dur="150" fill="hold"/>
                                        <p:tgtEl>
                                          <p:spTgt spid="79897"/>
                                        </p:tgtEl>
                                      </p:cBhvr>
                                      <p:by x="110000" y="110000"/>
                                    </p:animScale>
                                  </p:childTnLst>
                                </p:cTn>
                              </p:par>
                              <p:par>
                                <p:cTn id="16" presetID="23" presetClass="entr" presetSubtype="16" fill="hold" grpId="0" nodeType="withEffect">
                                  <p:stCondLst>
                                    <p:cond delay="600"/>
                                  </p:stCondLst>
                                  <p:childTnLst>
                                    <p:set>
                                      <p:cBhvr>
                                        <p:cTn id="17" dur="1" fill="hold">
                                          <p:stCondLst>
                                            <p:cond delay="0"/>
                                          </p:stCondLst>
                                        </p:cTn>
                                        <p:tgtEl>
                                          <p:spTgt spid="79903"/>
                                        </p:tgtEl>
                                        <p:attrNameLst>
                                          <p:attrName>style.visibility</p:attrName>
                                        </p:attrNameLst>
                                      </p:cBhvr>
                                      <p:to>
                                        <p:strVal val="visible"/>
                                      </p:to>
                                    </p:set>
                                    <p:anim calcmode="lin" valueType="num">
                                      <p:cBhvr>
                                        <p:cTn id="18" dur="300" fill="hold"/>
                                        <p:tgtEl>
                                          <p:spTgt spid="79903"/>
                                        </p:tgtEl>
                                        <p:attrNameLst>
                                          <p:attrName>ppt_w</p:attrName>
                                        </p:attrNameLst>
                                      </p:cBhvr>
                                      <p:tavLst>
                                        <p:tav tm="0">
                                          <p:val>
                                            <p:fltVal val="0"/>
                                          </p:val>
                                        </p:tav>
                                        <p:tav tm="100000">
                                          <p:val>
                                            <p:strVal val="#ppt_w"/>
                                          </p:val>
                                        </p:tav>
                                      </p:tavLst>
                                    </p:anim>
                                    <p:anim calcmode="lin" valueType="num">
                                      <p:cBhvr>
                                        <p:cTn id="19" dur="300" fill="hold"/>
                                        <p:tgtEl>
                                          <p:spTgt spid="79903"/>
                                        </p:tgtEl>
                                        <p:attrNameLst>
                                          <p:attrName>ppt_h</p:attrName>
                                        </p:attrNameLst>
                                      </p:cBhvr>
                                      <p:tavLst>
                                        <p:tav tm="0">
                                          <p:val>
                                            <p:fltVal val="0"/>
                                          </p:val>
                                        </p:tav>
                                        <p:tav tm="100000">
                                          <p:val>
                                            <p:strVal val="#ppt_h"/>
                                          </p:val>
                                        </p:tav>
                                      </p:tavLst>
                                    </p:anim>
                                  </p:childTnLst>
                                </p:cTn>
                              </p:par>
                              <p:par>
                                <p:cTn id="20" presetID="6" presetClass="emph" presetSubtype="0" autoRev="1" fill="hold" grpId="1" nodeType="withEffect">
                                  <p:stCondLst>
                                    <p:cond delay="900"/>
                                  </p:stCondLst>
                                  <p:childTnLst>
                                    <p:animScale>
                                      <p:cBhvr>
                                        <p:cTn id="21" dur="150" fill="hold"/>
                                        <p:tgtEl>
                                          <p:spTgt spid="79903"/>
                                        </p:tgtEl>
                                      </p:cBhvr>
                                      <p:by x="110000" y="110000"/>
                                    </p:animScale>
                                  </p:childTnLst>
                                </p:cTn>
                              </p:par>
                              <p:par>
                                <p:cTn id="22" presetID="47" presetClass="entr" presetSubtype="0" fill="hold" grpId="0" nodeType="withEffect">
                                  <p:stCondLst>
                                    <p:cond delay="900"/>
                                  </p:stCondLst>
                                  <p:childTnLst>
                                    <p:set>
                                      <p:cBhvr>
                                        <p:cTn id="23" dur="1" fill="hold">
                                          <p:stCondLst>
                                            <p:cond delay="0"/>
                                          </p:stCondLst>
                                        </p:cTn>
                                        <p:tgtEl>
                                          <p:spTgt spid="79906"/>
                                        </p:tgtEl>
                                        <p:attrNameLst>
                                          <p:attrName>style.visibility</p:attrName>
                                        </p:attrNameLst>
                                      </p:cBhvr>
                                      <p:to>
                                        <p:strVal val="visible"/>
                                      </p:to>
                                    </p:set>
                                    <p:animEffect transition="in" filter="fade">
                                      <p:cBhvr>
                                        <p:cTn id="24" dur="500"/>
                                        <p:tgtEl>
                                          <p:spTgt spid="79906"/>
                                        </p:tgtEl>
                                      </p:cBhvr>
                                    </p:animEffect>
                                    <p:anim calcmode="lin" valueType="num">
                                      <p:cBhvr>
                                        <p:cTn id="25" dur="500" fill="hold"/>
                                        <p:tgtEl>
                                          <p:spTgt spid="79906"/>
                                        </p:tgtEl>
                                        <p:attrNameLst>
                                          <p:attrName>ppt_x</p:attrName>
                                        </p:attrNameLst>
                                      </p:cBhvr>
                                      <p:tavLst>
                                        <p:tav tm="0">
                                          <p:val>
                                            <p:strVal val="#ppt_x"/>
                                          </p:val>
                                        </p:tav>
                                        <p:tav tm="100000">
                                          <p:val>
                                            <p:strVal val="#ppt_x"/>
                                          </p:val>
                                        </p:tav>
                                      </p:tavLst>
                                    </p:anim>
                                    <p:anim calcmode="lin" valueType="num">
                                      <p:cBhvr>
                                        <p:cTn id="26" dur="500" fill="hold"/>
                                        <p:tgtEl>
                                          <p:spTgt spid="79906"/>
                                        </p:tgtEl>
                                        <p:attrNameLst>
                                          <p:attrName>ppt_y</p:attrName>
                                        </p:attrNameLst>
                                      </p:cBhvr>
                                      <p:tavLst>
                                        <p:tav tm="0">
                                          <p:val>
                                            <p:strVal val="#ppt_y-.1"/>
                                          </p:val>
                                        </p:tav>
                                        <p:tav tm="100000">
                                          <p:val>
                                            <p:strVal val="#ppt_y"/>
                                          </p:val>
                                        </p:tav>
                                      </p:tavLst>
                                    </p:anim>
                                  </p:childTnLst>
                                </p:cTn>
                              </p:par>
                              <p:par>
                                <p:cTn id="27" presetID="23" presetClass="entr" presetSubtype="16" fill="hold" grpId="0" nodeType="withEffect">
                                  <p:stCondLst>
                                    <p:cond delay="900"/>
                                  </p:stCondLst>
                                  <p:childTnLst>
                                    <p:set>
                                      <p:cBhvr>
                                        <p:cTn id="28" dur="1" fill="hold">
                                          <p:stCondLst>
                                            <p:cond delay="0"/>
                                          </p:stCondLst>
                                        </p:cTn>
                                        <p:tgtEl>
                                          <p:spTgt spid="79898"/>
                                        </p:tgtEl>
                                        <p:attrNameLst>
                                          <p:attrName>style.visibility</p:attrName>
                                        </p:attrNameLst>
                                      </p:cBhvr>
                                      <p:to>
                                        <p:strVal val="visible"/>
                                      </p:to>
                                    </p:set>
                                    <p:anim calcmode="lin" valueType="num">
                                      <p:cBhvr>
                                        <p:cTn id="29" dur="300" fill="hold"/>
                                        <p:tgtEl>
                                          <p:spTgt spid="79898"/>
                                        </p:tgtEl>
                                        <p:attrNameLst>
                                          <p:attrName>ppt_w</p:attrName>
                                        </p:attrNameLst>
                                      </p:cBhvr>
                                      <p:tavLst>
                                        <p:tav tm="0">
                                          <p:val>
                                            <p:fltVal val="0"/>
                                          </p:val>
                                        </p:tav>
                                        <p:tav tm="100000">
                                          <p:val>
                                            <p:strVal val="#ppt_w"/>
                                          </p:val>
                                        </p:tav>
                                      </p:tavLst>
                                    </p:anim>
                                    <p:anim calcmode="lin" valueType="num">
                                      <p:cBhvr>
                                        <p:cTn id="30" dur="300" fill="hold"/>
                                        <p:tgtEl>
                                          <p:spTgt spid="79898"/>
                                        </p:tgtEl>
                                        <p:attrNameLst>
                                          <p:attrName>ppt_h</p:attrName>
                                        </p:attrNameLst>
                                      </p:cBhvr>
                                      <p:tavLst>
                                        <p:tav tm="0">
                                          <p:val>
                                            <p:fltVal val="0"/>
                                          </p:val>
                                        </p:tav>
                                        <p:tav tm="100000">
                                          <p:val>
                                            <p:strVal val="#ppt_h"/>
                                          </p:val>
                                        </p:tav>
                                      </p:tavLst>
                                    </p:anim>
                                  </p:childTnLst>
                                </p:cTn>
                              </p:par>
                              <p:par>
                                <p:cTn id="31" presetID="6" presetClass="emph" presetSubtype="0" autoRev="1" fill="hold" grpId="1" nodeType="withEffect">
                                  <p:stCondLst>
                                    <p:cond delay="1200"/>
                                  </p:stCondLst>
                                  <p:childTnLst>
                                    <p:animScale>
                                      <p:cBhvr>
                                        <p:cTn id="32" dur="150" fill="hold"/>
                                        <p:tgtEl>
                                          <p:spTgt spid="79898"/>
                                        </p:tgtEl>
                                      </p:cBhvr>
                                      <p:by x="110000" y="110000"/>
                                    </p:animScale>
                                  </p:childTnLst>
                                </p:cTn>
                              </p:par>
                              <p:par>
                                <p:cTn id="33" presetID="23" presetClass="entr" presetSubtype="16" fill="hold" grpId="0" nodeType="withEffect">
                                  <p:stCondLst>
                                    <p:cond delay="1500"/>
                                  </p:stCondLst>
                                  <p:childTnLst>
                                    <p:set>
                                      <p:cBhvr>
                                        <p:cTn id="34" dur="1" fill="hold">
                                          <p:stCondLst>
                                            <p:cond delay="0"/>
                                          </p:stCondLst>
                                        </p:cTn>
                                        <p:tgtEl>
                                          <p:spTgt spid="79904"/>
                                        </p:tgtEl>
                                        <p:attrNameLst>
                                          <p:attrName>style.visibility</p:attrName>
                                        </p:attrNameLst>
                                      </p:cBhvr>
                                      <p:to>
                                        <p:strVal val="visible"/>
                                      </p:to>
                                    </p:set>
                                    <p:anim calcmode="lin" valueType="num">
                                      <p:cBhvr>
                                        <p:cTn id="35" dur="300" fill="hold"/>
                                        <p:tgtEl>
                                          <p:spTgt spid="79904"/>
                                        </p:tgtEl>
                                        <p:attrNameLst>
                                          <p:attrName>ppt_w</p:attrName>
                                        </p:attrNameLst>
                                      </p:cBhvr>
                                      <p:tavLst>
                                        <p:tav tm="0">
                                          <p:val>
                                            <p:fltVal val="0"/>
                                          </p:val>
                                        </p:tav>
                                        <p:tav tm="100000">
                                          <p:val>
                                            <p:strVal val="#ppt_w"/>
                                          </p:val>
                                        </p:tav>
                                      </p:tavLst>
                                    </p:anim>
                                    <p:anim calcmode="lin" valueType="num">
                                      <p:cBhvr>
                                        <p:cTn id="36" dur="300" fill="hold"/>
                                        <p:tgtEl>
                                          <p:spTgt spid="79904"/>
                                        </p:tgtEl>
                                        <p:attrNameLst>
                                          <p:attrName>ppt_h</p:attrName>
                                        </p:attrNameLst>
                                      </p:cBhvr>
                                      <p:tavLst>
                                        <p:tav tm="0">
                                          <p:val>
                                            <p:fltVal val="0"/>
                                          </p:val>
                                        </p:tav>
                                        <p:tav tm="100000">
                                          <p:val>
                                            <p:strVal val="#ppt_h"/>
                                          </p:val>
                                        </p:tav>
                                      </p:tavLst>
                                    </p:anim>
                                  </p:childTnLst>
                                </p:cTn>
                              </p:par>
                              <p:par>
                                <p:cTn id="37" presetID="6" presetClass="emph" presetSubtype="0" autoRev="1" fill="hold" grpId="1" nodeType="withEffect">
                                  <p:stCondLst>
                                    <p:cond delay="1800"/>
                                  </p:stCondLst>
                                  <p:childTnLst>
                                    <p:animScale>
                                      <p:cBhvr>
                                        <p:cTn id="38" dur="150" fill="hold"/>
                                        <p:tgtEl>
                                          <p:spTgt spid="79904"/>
                                        </p:tgtEl>
                                      </p:cBhvr>
                                      <p:by x="110000" y="110000"/>
                                    </p:animScale>
                                  </p:childTnLst>
                                </p:cTn>
                              </p:par>
                              <p:par>
                                <p:cTn id="39" presetID="47" presetClass="entr" presetSubtype="0" fill="hold" grpId="0" nodeType="withEffect">
                                  <p:stCondLst>
                                    <p:cond delay="1800"/>
                                  </p:stCondLst>
                                  <p:childTnLst>
                                    <p:set>
                                      <p:cBhvr>
                                        <p:cTn id="40" dur="1" fill="hold">
                                          <p:stCondLst>
                                            <p:cond delay="0"/>
                                          </p:stCondLst>
                                        </p:cTn>
                                        <p:tgtEl>
                                          <p:spTgt spid="79907"/>
                                        </p:tgtEl>
                                        <p:attrNameLst>
                                          <p:attrName>style.visibility</p:attrName>
                                        </p:attrNameLst>
                                      </p:cBhvr>
                                      <p:to>
                                        <p:strVal val="visible"/>
                                      </p:to>
                                    </p:set>
                                    <p:animEffect transition="in" filter="fade">
                                      <p:cBhvr>
                                        <p:cTn id="41" dur="500"/>
                                        <p:tgtEl>
                                          <p:spTgt spid="79907"/>
                                        </p:tgtEl>
                                      </p:cBhvr>
                                    </p:animEffect>
                                    <p:anim calcmode="lin" valueType="num">
                                      <p:cBhvr>
                                        <p:cTn id="42" dur="500" fill="hold"/>
                                        <p:tgtEl>
                                          <p:spTgt spid="79907"/>
                                        </p:tgtEl>
                                        <p:attrNameLst>
                                          <p:attrName>ppt_x</p:attrName>
                                        </p:attrNameLst>
                                      </p:cBhvr>
                                      <p:tavLst>
                                        <p:tav tm="0">
                                          <p:val>
                                            <p:strVal val="#ppt_x"/>
                                          </p:val>
                                        </p:tav>
                                        <p:tav tm="100000">
                                          <p:val>
                                            <p:strVal val="#ppt_x"/>
                                          </p:val>
                                        </p:tav>
                                      </p:tavLst>
                                    </p:anim>
                                    <p:anim calcmode="lin" valueType="num">
                                      <p:cBhvr>
                                        <p:cTn id="43" dur="500" fill="hold"/>
                                        <p:tgtEl>
                                          <p:spTgt spid="79907"/>
                                        </p:tgtEl>
                                        <p:attrNameLst>
                                          <p:attrName>ppt_y</p:attrName>
                                        </p:attrNameLst>
                                      </p:cBhvr>
                                      <p:tavLst>
                                        <p:tav tm="0">
                                          <p:val>
                                            <p:strVal val="#ppt_y-.1"/>
                                          </p:val>
                                        </p:tav>
                                        <p:tav tm="100000">
                                          <p:val>
                                            <p:strVal val="#ppt_y"/>
                                          </p:val>
                                        </p:tav>
                                      </p:tavLst>
                                    </p:anim>
                                  </p:childTnLst>
                                </p:cTn>
                              </p:par>
                              <p:par>
                                <p:cTn id="44" presetID="23" presetClass="entr" presetSubtype="16" fill="hold" grpId="0" nodeType="withEffect">
                                  <p:stCondLst>
                                    <p:cond delay="1800"/>
                                  </p:stCondLst>
                                  <p:childTnLst>
                                    <p:set>
                                      <p:cBhvr>
                                        <p:cTn id="45" dur="1" fill="hold">
                                          <p:stCondLst>
                                            <p:cond delay="0"/>
                                          </p:stCondLst>
                                        </p:cTn>
                                        <p:tgtEl>
                                          <p:spTgt spid="79899"/>
                                        </p:tgtEl>
                                        <p:attrNameLst>
                                          <p:attrName>style.visibility</p:attrName>
                                        </p:attrNameLst>
                                      </p:cBhvr>
                                      <p:to>
                                        <p:strVal val="visible"/>
                                      </p:to>
                                    </p:set>
                                    <p:anim calcmode="lin" valueType="num">
                                      <p:cBhvr>
                                        <p:cTn id="46" dur="300" fill="hold"/>
                                        <p:tgtEl>
                                          <p:spTgt spid="79899"/>
                                        </p:tgtEl>
                                        <p:attrNameLst>
                                          <p:attrName>ppt_w</p:attrName>
                                        </p:attrNameLst>
                                      </p:cBhvr>
                                      <p:tavLst>
                                        <p:tav tm="0">
                                          <p:val>
                                            <p:fltVal val="0"/>
                                          </p:val>
                                        </p:tav>
                                        <p:tav tm="100000">
                                          <p:val>
                                            <p:strVal val="#ppt_w"/>
                                          </p:val>
                                        </p:tav>
                                      </p:tavLst>
                                    </p:anim>
                                    <p:anim calcmode="lin" valueType="num">
                                      <p:cBhvr>
                                        <p:cTn id="47" dur="300" fill="hold"/>
                                        <p:tgtEl>
                                          <p:spTgt spid="79899"/>
                                        </p:tgtEl>
                                        <p:attrNameLst>
                                          <p:attrName>ppt_h</p:attrName>
                                        </p:attrNameLst>
                                      </p:cBhvr>
                                      <p:tavLst>
                                        <p:tav tm="0">
                                          <p:val>
                                            <p:fltVal val="0"/>
                                          </p:val>
                                        </p:tav>
                                        <p:tav tm="100000">
                                          <p:val>
                                            <p:strVal val="#ppt_h"/>
                                          </p:val>
                                        </p:tav>
                                      </p:tavLst>
                                    </p:anim>
                                  </p:childTnLst>
                                </p:cTn>
                              </p:par>
                              <p:par>
                                <p:cTn id="48" presetID="6" presetClass="emph" presetSubtype="0" autoRev="1" fill="hold" grpId="1" nodeType="withEffect">
                                  <p:stCondLst>
                                    <p:cond delay="2100"/>
                                  </p:stCondLst>
                                  <p:childTnLst>
                                    <p:animScale>
                                      <p:cBhvr>
                                        <p:cTn id="49" dur="150" fill="hold"/>
                                        <p:tgtEl>
                                          <p:spTgt spid="79899"/>
                                        </p:tgtEl>
                                      </p:cBhvr>
                                      <p:by x="110000" y="110000"/>
                                    </p:animScale>
                                  </p:childTnLst>
                                </p:cTn>
                              </p:par>
                              <p:par>
                                <p:cTn id="50" presetID="23" presetClass="entr" presetSubtype="16" fill="hold" grpId="0" nodeType="withEffect">
                                  <p:stCondLst>
                                    <p:cond delay="2400"/>
                                  </p:stCondLst>
                                  <p:childTnLst>
                                    <p:set>
                                      <p:cBhvr>
                                        <p:cTn id="51" dur="1" fill="hold">
                                          <p:stCondLst>
                                            <p:cond delay="0"/>
                                          </p:stCondLst>
                                        </p:cTn>
                                        <p:tgtEl>
                                          <p:spTgt spid="79905"/>
                                        </p:tgtEl>
                                        <p:attrNameLst>
                                          <p:attrName>style.visibility</p:attrName>
                                        </p:attrNameLst>
                                      </p:cBhvr>
                                      <p:to>
                                        <p:strVal val="visible"/>
                                      </p:to>
                                    </p:set>
                                    <p:anim calcmode="lin" valueType="num">
                                      <p:cBhvr>
                                        <p:cTn id="52" dur="300" fill="hold"/>
                                        <p:tgtEl>
                                          <p:spTgt spid="79905"/>
                                        </p:tgtEl>
                                        <p:attrNameLst>
                                          <p:attrName>ppt_w</p:attrName>
                                        </p:attrNameLst>
                                      </p:cBhvr>
                                      <p:tavLst>
                                        <p:tav tm="0">
                                          <p:val>
                                            <p:fltVal val="0"/>
                                          </p:val>
                                        </p:tav>
                                        <p:tav tm="100000">
                                          <p:val>
                                            <p:strVal val="#ppt_w"/>
                                          </p:val>
                                        </p:tav>
                                      </p:tavLst>
                                    </p:anim>
                                    <p:anim calcmode="lin" valueType="num">
                                      <p:cBhvr>
                                        <p:cTn id="53" dur="300" fill="hold"/>
                                        <p:tgtEl>
                                          <p:spTgt spid="79905"/>
                                        </p:tgtEl>
                                        <p:attrNameLst>
                                          <p:attrName>ppt_h</p:attrName>
                                        </p:attrNameLst>
                                      </p:cBhvr>
                                      <p:tavLst>
                                        <p:tav tm="0">
                                          <p:val>
                                            <p:fltVal val="0"/>
                                          </p:val>
                                        </p:tav>
                                        <p:tav tm="100000">
                                          <p:val>
                                            <p:strVal val="#ppt_h"/>
                                          </p:val>
                                        </p:tav>
                                      </p:tavLst>
                                    </p:anim>
                                  </p:childTnLst>
                                </p:cTn>
                              </p:par>
                              <p:par>
                                <p:cTn id="54" presetID="6" presetClass="emph" presetSubtype="0" autoRev="1" fill="hold" grpId="1" nodeType="withEffect">
                                  <p:stCondLst>
                                    <p:cond delay="2700"/>
                                  </p:stCondLst>
                                  <p:childTnLst>
                                    <p:animScale>
                                      <p:cBhvr>
                                        <p:cTn id="55" dur="150" fill="hold"/>
                                        <p:tgtEl>
                                          <p:spTgt spid="79905"/>
                                        </p:tgtEl>
                                      </p:cBhvr>
                                      <p:by x="110000" y="110000"/>
                                    </p:animScale>
                                  </p:childTnLst>
                                </p:cTn>
                              </p:par>
                              <p:par>
                                <p:cTn id="56" presetID="47" presetClass="entr" presetSubtype="0" fill="hold" grpId="0" nodeType="withEffect">
                                  <p:stCondLst>
                                    <p:cond delay="2700"/>
                                  </p:stCondLst>
                                  <p:childTnLst>
                                    <p:set>
                                      <p:cBhvr>
                                        <p:cTn id="57" dur="1" fill="hold">
                                          <p:stCondLst>
                                            <p:cond delay="0"/>
                                          </p:stCondLst>
                                        </p:cTn>
                                        <p:tgtEl>
                                          <p:spTgt spid="79908"/>
                                        </p:tgtEl>
                                        <p:attrNameLst>
                                          <p:attrName>style.visibility</p:attrName>
                                        </p:attrNameLst>
                                      </p:cBhvr>
                                      <p:to>
                                        <p:strVal val="visible"/>
                                      </p:to>
                                    </p:set>
                                    <p:animEffect transition="in" filter="fade">
                                      <p:cBhvr>
                                        <p:cTn id="58" dur="500"/>
                                        <p:tgtEl>
                                          <p:spTgt spid="79908"/>
                                        </p:tgtEl>
                                      </p:cBhvr>
                                    </p:animEffect>
                                    <p:anim calcmode="lin" valueType="num">
                                      <p:cBhvr>
                                        <p:cTn id="59" dur="500" fill="hold"/>
                                        <p:tgtEl>
                                          <p:spTgt spid="79908"/>
                                        </p:tgtEl>
                                        <p:attrNameLst>
                                          <p:attrName>ppt_x</p:attrName>
                                        </p:attrNameLst>
                                      </p:cBhvr>
                                      <p:tavLst>
                                        <p:tav tm="0">
                                          <p:val>
                                            <p:strVal val="#ppt_x"/>
                                          </p:val>
                                        </p:tav>
                                        <p:tav tm="100000">
                                          <p:val>
                                            <p:strVal val="#ppt_x"/>
                                          </p:val>
                                        </p:tav>
                                      </p:tavLst>
                                    </p:anim>
                                    <p:anim calcmode="lin" valueType="num">
                                      <p:cBhvr>
                                        <p:cTn id="60" dur="500" fill="hold"/>
                                        <p:tgtEl>
                                          <p:spTgt spid="799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P spid="79897" grpId="0" animBg="1"/>
      <p:bldP spid="79897" grpId="1" animBg="1"/>
      <p:bldP spid="79898" grpId="0" animBg="1"/>
      <p:bldP spid="79898" grpId="1" animBg="1"/>
      <p:bldP spid="79899" grpId="0" animBg="1"/>
      <p:bldP spid="79899" grpId="1" animBg="1"/>
      <p:bldP spid="79903" grpId="0"/>
      <p:bldP spid="79903" grpId="1"/>
      <p:bldP spid="79904" grpId="0"/>
      <p:bldP spid="79904" grpId="1"/>
      <p:bldP spid="79905" grpId="0"/>
      <p:bldP spid="79905" grpId="1"/>
      <p:bldP spid="79906" grpId="0"/>
      <p:bldP spid="79907" grpId="0"/>
      <p:bldP spid="799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Line 2"/>
          <p:cNvSpPr>
            <a:spLocks noChangeShapeType="1"/>
          </p:cNvSpPr>
          <p:nvPr/>
        </p:nvSpPr>
        <p:spPr bwMode="auto">
          <a:xfrm flipV="1">
            <a:off x="-6673851" y="5982760"/>
            <a:ext cx="18865851" cy="29633"/>
          </a:xfrm>
          <a:prstGeom prst="line">
            <a:avLst/>
          </a:prstGeom>
          <a:noFill/>
          <a:ln w="25400">
            <a:solidFill>
              <a:srgbClr val="EDE8C7"/>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110595" name="Group 3"/>
          <p:cNvGrpSpPr/>
          <p:nvPr/>
        </p:nvGrpSpPr>
        <p:grpSpPr bwMode="auto">
          <a:xfrm>
            <a:off x="9472085" y="5091643"/>
            <a:ext cx="1602316" cy="99483"/>
            <a:chOff x="4477" y="2290"/>
            <a:chExt cx="757" cy="47"/>
          </a:xfrm>
        </p:grpSpPr>
        <p:sp>
          <p:nvSpPr>
            <p:cNvPr id="32953" name="Rectangle 4"/>
            <p:cNvSpPr>
              <a:spLocks noChangeArrowheads="1"/>
            </p:cNvSpPr>
            <p:nvPr/>
          </p:nvSpPr>
          <p:spPr bwMode="auto">
            <a:xfrm>
              <a:off x="4477" y="2290"/>
              <a:ext cx="176" cy="47"/>
            </a:xfrm>
            <a:prstGeom prst="rect">
              <a:avLst/>
            </a:prstGeom>
            <a:solidFill>
              <a:srgbClr val="92E2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954" name="Rectangle 5"/>
            <p:cNvSpPr>
              <a:spLocks noChangeArrowheads="1"/>
            </p:cNvSpPr>
            <p:nvPr/>
          </p:nvSpPr>
          <p:spPr bwMode="auto">
            <a:xfrm>
              <a:off x="4710" y="2290"/>
              <a:ext cx="524" cy="47"/>
            </a:xfrm>
            <a:prstGeom prst="rect">
              <a:avLst/>
            </a:prstGeom>
            <a:solidFill>
              <a:srgbClr val="92E2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110598" name="Group 6"/>
          <p:cNvGrpSpPr/>
          <p:nvPr/>
        </p:nvGrpSpPr>
        <p:grpSpPr bwMode="auto">
          <a:xfrm>
            <a:off x="7607300" y="4594226"/>
            <a:ext cx="1602317" cy="99484"/>
            <a:chOff x="3596" y="2055"/>
            <a:chExt cx="757" cy="47"/>
          </a:xfrm>
        </p:grpSpPr>
        <p:sp>
          <p:nvSpPr>
            <p:cNvPr id="32951" name="Rectangle 7"/>
            <p:cNvSpPr>
              <a:spLocks noChangeArrowheads="1"/>
            </p:cNvSpPr>
            <p:nvPr/>
          </p:nvSpPr>
          <p:spPr bwMode="auto">
            <a:xfrm>
              <a:off x="4178" y="2055"/>
              <a:ext cx="175"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952" name="Rectangle 8"/>
            <p:cNvSpPr>
              <a:spLocks noChangeArrowheads="1"/>
            </p:cNvSpPr>
            <p:nvPr/>
          </p:nvSpPr>
          <p:spPr bwMode="auto">
            <a:xfrm>
              <a:off x="3596" y="2055"/>
              <a:ext cx="524"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110601" name="Group 9"/>
          <p:cNvGrpSpPr/>
          <p:nvPr/>
        </p:nvGrpSpPr>
        <p:grpSpPr bwMode="auto">
          <a:xfrm>
            <a:off x="10337801" y="4346576"/>
            <a:ext cx="1606551" cy="99483"/>
            <a:chOff x="4886" y="1938"/>
            <a:chExt cx="759" cy="47"/>
          </a:xfrm>
        </p:grpSpPr>
        <p:sp>
          <p:nvSpPr>
            <p:cNvPr id="32949" name="Rectangle 10"/>
            <p:cNvSpPr>
              <a:spLocks noChangeArrowheads="1"/>
            </p:cNvSpPr>
            <p:nvPr/>
          </p:nvSpPr>
          <p:spPr bwMode="auto">
            <a:xfrm>
              <a:off x="5468" y="1938"/>
              <a:ext cx="177"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950" name="Rectangle 11"/>
            <p:cNvSpPr>
              <a:spLocks noChangeArrowheads="1"/>
            </p:cNvSpPr>
            <p:nvPr/>
          </p:nvSpPr>
          <p:spPr bwMode="auto">
            <a:xfrm>
              <a:off x="4886" y="1938"/>
              <a:ext cx="524"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110604" name="Group 12"/>
          <p:cNvGrpSpPr/>
          <p:nvPr/>
        </p:nvGrpSpPr>
        <p:grpSpPr bwMode="auto">
          <a:xfrm>
            <a:off x="10068985" y="3927477"/>
            <a:ext cx="1602316" cy="95249"/>
            <a:chOff x="4759" y="1740"/>
            <a:chExt cx="757" cy="45"/>
          </a:xfrm>
        </p:grpSpPr>
        <p:sp>
          <p:nvSpPr>
            <p:cNvPr id="32947" name="Rectangle 13"/>
            <p:cNvSpPr>
              <a:spLocks noChangeArrowheads="1"/>
            </p:cNvSpPr>
            <p:nvPr/>
          </p:nvSpPr>
          <p:spPr bwMode="auto">
            <a:xfrm>
              <a:off x="5339" y="1740"/>
              <a:ext cx="177" cy="45"/>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948" name="Rectangle 14"/>
            <p:cNvSpPr>
              <a:spLocks noChangeArrowheads="1"/>
            </p:cNvSpPr>
            <p:nvPr/>
          </p:nvSpPr>
          <p:spPr bwMode="auto">
            <a:xfrm>
              <a:off x="4759" y="1740"/>
              <a:ext cx="522" cy="45"/>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sp>
        <p:nvSpPr>
          <p:cNvPr id="110607" name="Oval 15"/>
          <p:cNvSpPr>
            <a:spLocks noChangeArrowheads="1"/>
          </p:cNvSpPr>
          <p:nvPr/>
        </p:nvSpPr>
        <p:spPr bwMode="auto">
          <a:xfrm>
            <a:off x="6250518" y="3713692"/>
            <a:ext cx="1181100" cy="1178984"/>
          </a:xfrm>
          <a:prstGeom prst="ellipse">
            <a:avLst/>
          </a:pr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nvGrpSpPr>
          <p:cNvPr id="110608" name="Group 16"/>
          <p:cNvGrpSpPr/>
          <p:nvPr/>
        </p:nvGrpSpPr>
        <p:grpSpPr bwMode="auto">
          <a:xfrm>
            <a:off x="6472767" y="3868210"/>
            <a:ext cx="821267" cy="747183"/>
            <a:chOff x="3060" y="1712"/>
            <a:chExt cx="388" cy="353"/>
          </a:xfrm>
        </p:grpSpPr>
        <p:sp>
          <p:nvSpPr>
            <p:cNvPr id="32940" name="Freeform 17"/>
            <p:cNvSpPr/>
            <p:nvPr/>
          </p:nvSpPr>
          <p:spPr bwMode="auto">
            <a:xfrm>
              <a:off x="3163" y="1712"/>
              <a:ext cx="155" cy="139"/>
            </a:xfrm>
            <a:custGeom>
              <a:avLst/>
              <a:gdLst>
                <a:gd name="T0" fmla="*/ 113 w 89"/>
                <a:gd name="T1" fmla="*/ 130 h 80"/>
                <a:gd name="T2" fmla="*/ 42 w 89"/>
                <a:gd name="T3" fmla="*/ 139 h 80"/>
                <a:gd name="T4" fmla="*/ 5 w 89"/>
                <a:gd name="T5" fmla="*/ 36 h 80"/>
                <a:gd name="T6" fmla="*/ 33 w 89"/>
                <a:gd name="T7" fmla="*/ 19 h 80"/>
                <a:gd name="T8" fmla="*/ 24 w 89"/>
                <a:gd name="T9" fmla="*/ 45 h 80"/>
                <a:gd name="T10" fmla="*/ 52 w 89"/>
                <a:gd name="T11" fmla="*/ 14 h 80"/>
                <a:gd name="T12" fmla="*/ 117 w 89"/>
                <a:gd name="T13" fmla="*/ 5 h 80"/>
                <a:gd name="T14" fmla="*/ 150 w 89"/>
                <a:gd name="T15" fmla="*/ 47 h 80"/>
                <a:gd name="T16" fmla="*/ 113 w 89"/>
                <a:gd name="T17" fmla="*/ 13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9" h="80">
                  <a:moveTo>
                    <a:pt x="65" y="75"/>
                  </a:moveTo>
                  <a:cubicBezTo>
                    <a:pt x="51" y="79"/>
                    <a:pt x="38" y="74"/>
                    <a:pt x="24" y="80"/>
                  </a:cubicBezTo>
                  <a:cubicBezTo>
                    <a:pt x="24" y="61"/>
                    <a:pt x="12" y="41"/>
                    <a:pt x="3" y="21"/>
                  </a:cubicBezTo>
                  <a:cubicBezTo>
                    <a:pt x="0" y="20"/>
                    <a:pt x="7" y="11"/>
                    <a:pt x="19" y="11"/>
                  </a:cubicBezTo>
                  <a:cubicBezTo>
                    <a:pt x="20" y="12"/>
                    <a:pt x="14" y="26"/>
                    <a:pt x="14" y="26"/>
                  </a:cubicBezTo>
                  <a:cubicBezTo>
                    <a:pt x="14" y="26"/>
                    <a:pt x="29" y="8"/>
                    <a:pt x="30" y="8"/>
                  </a:cubicBezTo>
                  <a:cubicBezTo>
                    <a:pt x="44" y="0"/>
                    <a:pt x="53" y="0"/>
                    <a:pt x="67" y="3"/>
                  </a:cubicBezTo>
                  <a:cubicBezTo>
                    <a:pt x="80" y="6"/>
                    <a:pt x="89" y="18"/>
                    <a:pt x="86" y="27"/>
                  </a:cubicBezTo>
                  <a:cubicBezTo>
                    <a:pt x="77" y="40"/>
                    <a:pt x="65" y="61"/>
                    <a:pt x="65" y="75"/>
                  </a:cubicBezTo>
                  <a:close/>
                </a:path>
              </a:pathLst>
            </a:custGeom>
            <a:solidFill>
              <a:srgbClr val="474E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41" name="Freeform 18"/>
            <p:cNvSpPr/>
            <p:nvPr/>
          </p:nvSpPr>
          <p:spPr bwMode="auto">
            <a:xfrm>
              <a:off x="3063" y="1894"/>
              <a:ext cx="385" cy="171"/>
            </a:xfrm>
            <a:custGeom>
              <a:avLst/>
              <a:gdLst>
                <a:gd name="T0" fmla="*/ 0 w 221"/>
                <a:gd name="T1" fmla="*/ 72 h 98"/>
                <a:gd name="T2" fmla="*/ 82 w 221"/>
                <a:gd name="T3" fmla="*/ 171 h 98"/>
                <a:gd name="T4" fmla="*/ 279 w 221"/>
                <a:gd name="T5" fmla="*/ 171 h 98"/>
                <a:gd name="T6" fmla="*/ 347 w 221"/>
                <a:gd name="T7" fmla="*/ 0 h 98"/>
                <a:gd name="T8" fmla="*/ 103 w 221"/>
                <a:gd name="T9" fmla="*/ 86 h 98"/>
                <a:gd name="T10" fmla="*/ 0 w 221"/>
                <a:gd name="T11" fmla="*/ 72 h 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 h="98">
                  <a:moveTo>
                    <a:pt x="0" y="41"/>
                  </a:moveTo>
                  <a:cubicBezTo>
                    <a:pt x="3" y="69"/>
                    <a:pt x="21" y="98"/>
                    <a:pt x="47" y="98"/>
                  </a:cubicBezTo>
                  <a:cubicBezTo>
                    <a:pt x="160" y="98"/>
                    <a:pt x="160" y="98"/>
                    <a:pt x="160" y="98"/>
                  </a:cubicBezTo>
                  <a:cubicBezTo>
                    <a:pt x="199" y="98"/>
                    <a:pt x="221" y="32"/>
                    <a:pt x="199" y="0"/>
                  </a:cubicBezTo>
                  <a:cubicBezTo>
                    <a:pt x="160" y="30"/>
                    <a:pt x="112" y="49"/>
                    <a:pt x="59" y="49"/>
                  </a:cubicBezTo>
                  <a:cubicBezTo>
                    <a:pt x="39" y="49"/>
                    <a:pt x="19" y="46"/>
                    <a:pt x="0" y="41"/>
                  </a:cubicBezTo>
                  <a:close/>
                </a:path>
              </a:pathLst>
            </a:custGeom>
            <a:solidFill>
              <a:srgbClr val="474E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42" name="Freeform 19"/>
            <p:cNvSpPr/>
            <p:nvPr/>
          </p:nvSpPr>
          <p:spPr bwMode="auto">
            <a:xfrm>
              <a:off x="3060" y="1793"/>
              <a:ext cx="348" cy="185"/>
            </a:xfrm>
            <a:custGeom>
              <a:avLst/>
              <a:gdLst>
                <a:gd name="T0" fmla="*/ 183 w 200"/>
                <a:gd name="T1" fmla="*/ 0 h 106"/>
                <a:gd name="T2" fmla="*/ 21 w 200"/>
                <a:gd name="T3" fmla="*/ 98 h 106"/>
                <a:gd name="T4" fmla="*/ 3 w 200"/>
                <a:gd name="T5" fmla="*/ 169 h 106"/>
                <a:gd name="T6" fmla="*/ 106 w 200"/>
                <a:gd name="T7" fmla="*/ 185 h 106"/>
                <a:gd name="T8" fmla="*/ 348 w 200"/>
                <a:gd name="T9" fmla="*/ 99 h 106"/>
                <a:gd name="T10" fmla="*/ 346 w 200"/>
                <a:gd name="T11" fmla="*/ 98 h 106"/>
                <a:gd name="T12" fmla="*/ 183 w 200"/>
                <a:gd name="T13" fmla="*/ 0 h 10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106">
                  <a:moveTo>
                    <a:pt x="105" y="0"/>
                  </a:moveTo>
                  <a:cubicBezTo>
                    <a:pt x="68" y="0"/>
                    <a:pt x="34" y="29"/>
                    <a:pt x="12" y="56"/>
                  </a:cubicBezTo>
                  <a:cubicBezTo>
                    <a:pt x="3" y="66"/>
                    <a:pt x="0" y="82"/>
                    <a:pt x="2" y="97"/>
                  </a:cubicBezTo>
                  <a:cubicBezTo>
                    <a:pt x="21" y="103"/>
                    <a:pt x="41" y="106"/>
                    <a:pt x="61" y="106"/>
                  </a:cubicBezTo>
                  <a:cubicBezTo>
                    <a:pt x="114" y="106"/>
                    <a:pt x="162" y="87"/>
                    <a:pt x="200" y="57"/>
                  </a:cubicBezTo>
                  <a:cubicBezTo>
                    <a:pt x="200" y="57"/>
                    <a:pt x="199" y="56"/>
                    <a:pt x="199" y="56"/>
                  </a:cubicBezTo>
                  <a:cubicBezTo>
                    <a:pt x="177" y="29"/>
                    <a:pt x="143" y="0"/>
                    <a:pt x="105" y="0"/>
                  </a:cubicBezTo>
                  <a:close/>
                </a:path>
              </a:pathLst>
            </a:custGeom>
            <a:solidFill>
              <a:srgbClr val="636C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43" name="Freeform 20"/>
            <p:cNvSpPr/>
            <p:nvPr/>
          </p:nvSpPr>
          <p:spPr bwMode="auto">
            <a:xfrm>
              <a:off x="3063" y="1894"/>
              <a:ext cx="347" cy="86"/>
            </a:xfrm>
            <a:custGeom>
              <a:avLst/>
              <a:gdLst>
                <a:gd name="T0" fmla="*/ 103 w 199"/>
                <a:gd name="T1" fmla="*/ 84 h 49"/>
                <a:gd name="T2" fmla="*/ 0 w 199"/>
                <a:gd name="T3" fmla="*/ 70 h 49"/>
                <a:gd name="T4" fmla="*/ 0 w 199"/>
                <a:gd name="T5" fmla="*/ 72 h 49"/>
                <a:gd name="T6" fmla="*/ 103 w 199"/>
                <a:gd name="T7" fmla="*/ 86 h 49"/>
                <a:gd name="T8" fmla="*/ 347 w 199"/>
                <a:gd name="T9" fmla="*/ 0 h 49"/>
                <a:gd name="T10" fmla="*/ 345 w 199"/>
                <a:gd name="T11" fmla="*/ 0 h 49"/>
                <a:gd name="T12" fmla="*/ 103 w 199"/>
                <a:gd name="T13" fmla="*/ 84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49">
                  <a:moveTo>
                    <a:pt x="59" y="48"/>
                  </a:moveTo>
                  <a:cubicBezTo>
                    <a:pt x="39" y="48"/>
                    <a:pt x="19" y="45"/>
                    <a:pt x="0" y="40"/>
                  </a:cubicBezTo>
                  <a:cubicBezTo>
                    <a:pt x="0" y="41"/>
                    <a:pt x="0" y="41"/>
                    <a:pt x="0" y="41"/>
                  </a:cubicBezTo>
                  <a:cubicBezTo>
                    <a:pt x="19" y="46"/>
                    <a:pt x="39" y="49"/>
                    <a:pt x="59" y="49"/>
                  </a:cubicBezTo>
                  <a:cubicBezTo>
                    <a:pt x="112" y="49"/>
                    <a:pt x="160" y="30"/>
                    <a:pt x="199" y="0"/>
                  </a:cubicBezTo>
                  <a:cubicBezTo>
                    <a:pt x="198" y="0"/>
                    <a:pt x="198" y="0"/>
                    <a:pt x="198" y="0"/>
                  </a:cubicBezTo>
                  <a:cubicBezTo>
                    <a:pt x="160" y="30"/>
                    <a:pt x="112" y="48"/>
                    <a:pt x="59" y="48"/>
                  </a:cubicBezTo>
                  <a:close/>
                </a:path>
              </a:pathLst>
            </a:custGeom>
            <a:solidFill>
              <a:srgbClr val="474E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44" name="Freeform 21"/>
            <p:cNvSpPr/>
            <p:nvPr/>
          </p:nvSpPr>
          <p:spPr bwMode="auto">
            <a:xfrm>
              <a:off x="3063" y="1893"/>
              <a:ext cx="345" cy="85"/>
            </a:xfrm>
            <a:custGeom>
              <a:avLst/>
              <a:gdLst>
                <a:gd name="T0" fmla="*/ 345 w 198"/>
                <a:gd name="T1" fmla="*/ 2 h 49"/>
                <a:gd name="T2" fmla="*/ 345 w 198"/>
                <a:gd name="T3" fmla="*/ 0 h 49"/>
                <a:gd name="T4" fmla="*/ 103 w 198"/>
                <a:gd name="T5" fmla="*/ 85 h 49"/>
                <a:gd name="T6" fmla="*/ 0 w 198"/>
                <a:gd name="T7" fmla="*/ 69 h 49"/>
                <a:gd name="T8" fmla="*/ 0 w 198"/>
                <a:gd name="T9" fmla="*/ 71 h 49"/>
                <a:gd name="T10" fmla="*/ 103 w 198"/>
                <a:gd name="T11" fmla="*/ 85 h 49"/>
                <a:gd name="T12" fmla="*/ 345 w 198"/>
                <a:gd name="T13" fmla="*/ 2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49">
                  <a:moveTo>
                    <a:pt x="198" y="1"/>
                  </a:moveTo>
                  <a:cubicBezTo>
                    <a:pt x="198" y="0"/>
                    <a:pt x="198" y="0"/>
                    <a:pt x="198" y="0"/>
                  </a:cubicBezTo>
                  <a:cubicBezTo>
                    <a:pt x="160" y="30"/>
                    <a:pt x="112" y="49"/>
                    <a:pt x="59" y="49"/>
                  </a:cubicBezTo>
                  <a:cubicBezTo>
                    <a:pt x="39" y="49"/>
                    <a:pt x="19" y="46"/>
                    <a:pt x="0" y="40"/>
                  </a:cubicBezTo>
                  <a:cubicBezTo>
                    <a:pt x="0" y="41"/>
                    <a:pt x="0" y="41"/>
                    <a:pt x="0" y="41"/>
                  </a:cubicBezTo>
                  <a:cubicBezTo>
                    <a:pt x="19" y="46"/>
                    <a:pt x="39" y="49"/>
                    <a:pt x="59" y="49"/>
                  </a:cubicBezTo>
                  <a:cubicBezTo>
                    <a:pt x="112" y="49"/>
                    <a:pt x="160" y="31"/>
                    <a:pt x="198" y="1"/>
                  </a:cubicBezTo>
                  <a:close/>
                </a:path>
              </a:pathLst>
            </a:custGeom>
            <a:solidFill>
              <a:srgbClr val="474E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45" name="Freeform 22"/>
            <p:cNvSpPr/>
            <p:nvPr/>
          </p:nvSpPr>
          <p:spPr bwMode="auto">
            <a:xfrm>
              <a:off x="3213" y="1868"/>
              <a:ext cx="61" cy="120"/>
            </a:xfrm>
            <a:custGeom>
              <a:avLst/>
              <a:gdLst>
                <a:gd name="T0" fmla="*/ 26 w 35"/>
                <a:gd name="T1" fmla="*/ 106 h 69"/>
                <a:gd name="T2" fmla="*/ 26 w 35"/>
                <a:gd name="T3" fmla="*/ 106 h 69"/>
                <a:gd name="T4" fmla="*/ 17 w 35"/>
                <a:gd name="T5" fmla="*/ 106 h 69"/>
                <a:gd name="T6" fmla="*/ 12 w 35"/>
                <a:gd name="T7" fmla="*/ 104 h 69"/>
                <a:gd name="T8" fmla="*/ 7 w 35"/>
                <a:gd name="T9" fmla="*/ 104 h 69"/>
                <a:gd name="T10" fmla="*/ 0 w 35"/>
                <a:gd name="T11" fmla="*/ 101 h 69"/>
                <a:gd name="T12" fmla="*/ 2 w 35"/>
                <a:gd name="T13" fmla="*/ 94 h 69"/>
                <a:gd name="T14" fmla="*/ 3 w 35"/>
                <a:gd name="T15" fmla="*/ 87 h 69"/>
                <a:gd name="T16" fmla="*/ 14 w 35"/>
                <a:gd name="T17" fmla="*/ 89 h 69"/>
                <a:gd name="T18" fmla="*/ 24 w 35"/>
                <a:gd name="T19" fmla="*/ 90 h 69"/>
                <a:gd name="T20" fmla="*/ 37 w 35"/>
                <a:gd name="T21" fmla="*/ 87 h 69"/>
                <a:gd name="T22" fmla="*/ 40 w 35"/>
                <a:gd name="T23" fmla="*/ 78 h 69"/>
                <a:gd name="T24" fmla="*/ 38 w 35"/>
                <a:gd name="T25" fmla="*/ 75 h 69"/>
                <a:gd name="T26" fmla="*/ 37 w 35"/>
                <a:gd name="T27" fmla="*/ 71 h 69"/>
                <a:gd name="T28" fmla="*/ 31 w 35"/>
                <a:gd name="T29" fmla="*/ 68 h 69"/>
                <a:gd name="T30" fmla="*/ 28 w 35"/>
                <a:gd name="T31" fmla="*/ 66 h 69"/>
                <a:gd name="T32" fmla="*/ 21 w 35"/>
                <a:gd name="T33" fmla="*/ 64 h 69"/>
                <a:gd name="T34" fmla="*/ 14 w 35"/>
                <a:gd name="T35" fmla="*/ 61 h 69"/>
                <a:gd name="T36" fmla="*/ 7 w 35"/>
                <a:gd name="T37" fmla="*/ 56 h 69"/>
                <a:gd name="T38" fmla="*/ 3 w 35"/>
                <a:gd name="T39" fmla="*/ 49 h 69"/>
                <a:gd name="T40" fmla="*/ 2 w 35"/>
                <a:gd name="T41" fmla="*/ 40 h 69"/>
                <a:gd name="T42" fmla="*/ 9 w 35"/>
                <a:gd name="T43" fmla="*/ 23 h 69"/>
                <a:gd name="T44" fmla="*/ 26 w 35"/>
                <a:gd name="T45" fmla="*/ 14 h 69"/>
                <a:gd name="T46" fmla="*/ 26 w 35"/>
                <a:gd name="T47" fmla="*/ 2 h 69"/>
                <a:gd name="T48" fmla="*/ 31 w 35"/>
                <a:gd name="T49" fmla="*/ 0 h 69"/>
                <a:gd name="T50" fmla="*/ 38 w 35"/>
                <a:gd name="T51" fmla="*/ 2 h 69"/>
                <a:gd name="T52" fmla="*/ 38 w 35"/>
                <a:gd name="T53" fmla="*/ 14 h 69"/>
                <a:gd name="T54" fmla="*/ 47 w 35"/>
                <a:gd name="T55" fmla="*/ 16 h 69"/>
                <a:gd name="T56" fmla="*/ 58 w 35"/>
                <a:gd name="T57" fmla="*/ 19 h 69"/>
                <a:gd name="T58" fmla="*/ 52 w 35"/>
                <a:gd name="T59" fmla="*/ 33 h 69"/>
                <a:gd name="T60" fmla="*/ 49 w 35"/>
                <a:gd name="T61" fmla="*/ 31 h 69"/>
                <a:gd name="T62" fmla="*/ 45 w 35"/>
                <a:gd name="T63" fmla="*/ 30 h 69"/>
                <a:gd name="T64" fmla="*/ 40 w 35"/>
                <a:gd name="T65" fmla="*/ 30 h 69"/>
                <a:gd name="T66" fmla="*/ 33 w 35"/>
                <a:gd name="T67" fmla="*/ 30 h 69"/>
                <a:gd name="T68" fmla="*/ 30 w 35"/>
                <a:gd name="T69" fmla="*/ 30 h 69"/>
                <a:gd name="T70" fmla="*/ 26 w 35"/>
                <a:gd name="T71" fmla="*/ 31 h 69"/>
                <a:gd name="T72" fmla="*/ 23 w 35"/>
                <a:gd name="T73" fmla="*/ 33 h 69"/>
                <a:gd name="T74" fmla="*/ 21 w 35"/>
                <a:gd name="T75" fmla="*/ 38 h 69"/>
                <a:gd name="T76" fmla="*/ 23 w 35"/>
                <a:gd name="T77" fmla="*/ 42 h 69"/>
                <a:gd name="T78" fmla="*/ 24 w 35"/>
                <a:gd name="T79" fmla="*/ 45 h 69"/>
                <a:gd name="T80" fmla="*/ 28 w 35"/>
                <a:gd name="T81" fmla="*/ 47 h 69"/>
                <a:gd name="T82" fmla="*/ 31 w 35"/>
                <a:gd name="T83" fmla="*/ 49 h 69"/>
                <a:gd name="T84" fmla="*/ 40 w 35"/>
                <a:gd name="T85" fmla="*/ 52 h 69"/>
                <a:gd name="T86" fmla="*/ 49 w 35"/>
                <a:gd name="T87" fmla="*/ 56 h 69"/>
                <a:gd name="T88" fmla="*/ 54 w 35"/>
                <a:gd name="T89" fmla="*/ 61 h 69"/>
                <a:gd name="T90" fmla="*/ 59 w 35"/>
                <a:gd name="T91" fmla="*/ 68 h 69"/>
                <a:gd name="T92" fmla="*/ 61 w 35"/>
                <a:gd name="T93" fmla="*/ 78 h 69"/>
                <a:gd name="T94" fmla="*/ 54 w 35"/>
                <a:gd name="T95" fmla="*/ 96 h 69"/>
                <a:gd name="T96" fmla="*/ 38 w 35"/>
                <a:gd name="T97" fmla="*/ 104 h 69"/>
                <a:gd name="T98" fmla="*/ 38 w 35"/>
                <a:gd name="T99" fmla="*/ 120 h 69"/>
                <a:gd name="T100" fmla="*/ 31 w 35"/>
                <a:gd name="T101" fmla="*/ 120 h 69"/>
                <a:gd name="T102" fmla="*/ 26 w 35"/>
                <a:gd name="T103" fmla="*/ 120 h 69"/>
                <a:gd name="T104" fmla="*/ 26 w 35"/>
                <a:gd name="T105" fmla="*/ 106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5" h="69">
                  <a:moveTo>
                    <a:pt x="15" y="61"/>
                  </a:moveTo>
                  <a:cubicBezTo>
                    <a:pt x="15" y="61"/>
                    <a:pt x="15" y="61"/>
                    <a:pt x="15" y="61"/>
                  </a:cubicBezTo>
                  <a:cubicBezTo>
                    <a:pt x="13" y="61"/>
                    <a:pt x="12" y="61"/>
                    <a:pt x="10" y="61"/>
                  </a:cubicBezTo>
                  <a:cubicBezTo>
                    <a:pt x="9" y="61"/>
                    <a:pt x="8" y="61"/>
                    <a:pt x="7" y="60"/>
                  </a:cubicBezTo>
                  <a:cubicBezTo>
                    <a:pt x="6" y="60"/>
                    <a:pt x="5" y="60"/>
                    <a:pt x="4" y="60"/>
                  </a:cubicBezTo>
                  <a:cubicBezTo>
                    <a:pt x="2" y="59"/>
                    <a:pt x="1" y="59"/>
                    <a:pt x="0" y="58"/>
                  </a:cubicBezTo>
                  <a:cubicBezTo>
                    <a:pt x="0" y="57"/>
                    <a:pt x="0" y="56"/>
                    <a:pt x="1" y="54"/>
                  </a:cubicBezTo>
                  <a:cubicBezTo>
                    <a:pt x="1" y="53"/>
                    <a:pt x="2" y="51"/>
                    <a:pt x="2" y="50"/>
                  </a:cubicBezTo>
                  <a:cubicBezTo>
                    <a:pt x="4" y="51"/>
                    <a:pt x="6" y="51"/>
                    <a:pt x="8" y="51"/>
                  </a:cubicBezTo>
                  <a:cubicBezTo>
                    <a:pt x="10" y="52"/>
                    <a:pt x="12" y="52"/>
                    <a:pt x="14" y="52"/>
                  </a:cubicBezTo>
                  <a:cubicBezTo>
                    <a:pt x="17" y="52"/>
                    <a:pt x="19" y="51"/>
                    <a:pt x="21" y="50"/>
                  </a:cubicBezTo>
                  <a:cubicBezTo>
                    <a:pt x="22" y="49"/>
                    <a:pt x="23" y="48"/>
                    <a:pt x="23" y="45"/>
                  </a:cubicBezTo>
                  <a:cubicBezTo>
                    <a:pt x="23" y="44"/>
                    <a:pt x="23" y="43"/>
                    <a:pt x="22" y="43"/>
                  </a:cubicBezTo>
                  <a:cubicBezTo>
                    <a:pt x="22" y="42"/>
                    <a:pt x="21" y="41"/>
                    <a:pt x="21" y="41"/>
                  </a:cubicBezTo>
                  <a:cubicBezTo>
                    <a:pt x="20" y="40"/>
                    <a:pt x="19" y="40"/>
                    <a:pt x="18" y="39"/>
                  </a:cubicBezTo>
                  <a:cubicBezTo>
                    <a:pt x="17" y="39"/>
                    <a:pt x="17" y="39"/>
                    <a:pt x="16" y="38"/>
                  </a:cubicBezTo>
                  <a:cubicBezTo>
                    <a:pt x="12" y="37"/>
                    <a:pt x="12" y="37"/>
                    <a:pt x="12" y="37"/>
                  </a:cubicBezTo>
                  <a:cubicBezTo>
                    <a:pt x="10" y="36"/>
                    <a:pt x="9" y="35"/>
                    <a:pt x="8" y="35"/>
                  </a:cubicBezTo>
                  <a:cubicBezTo>
                    <a:pt x="6" y="34"/>
                    <a:pt x="5" y="33"/>
                    <a:pt x="4" y="32"/>
                  </a:cubicBezTo>
                  <a:cubicBezTo>
                    <a:pt x="3" y="31"/>
                    <a:pt x="3" y="30"/>
                    <a:pt x="2" y="28"/>
                  </a:cubicBezTo>
                  <a:cubicBezTo>
                    <a:pt x="2" y="27"/>
                    <a:pt x="1" y="25"/>
                    <a:pt x="1" y="23"/>
                  </a:cubicBezTo>
                  <a:cubicBezTo>
                    <a:pt x="1" y="19"/>
                    <a:pt x="3" y="15"/>
                    <a:pt x="5" y="13"/>
                  </a:cubicBezTo>
                  <a:cubicBezTo>
                    <a:pt x="8" y="10"/>
                    <a:pt x="11" y="9"/>
                    <a:pt x="15" y="8"/>
                  </a:cubicBezTo>
                  <a:cubicBezTo>
                    <a:pt x="15" y="1"/>
                    <a:pt x="15" y="1"/>
                    <a:pt x="15" y="1"/>
                  </a:cubicBezTo>
                  <a:cubicBezTo>
                    <a:pt x="16" y="0"/>
                    <a:pt x="17" y="0"/>
                    <a:pt x="18" y="0"/>
                  </a:cubicBezTo>
                  <a:cubicBezTo>
                    <a:pt x="19" y="0"/>
                    <a:pt x="20" y="0"/>
                    <a:pt x="22" y="1"/>
                  </a:cubicBezTo>
                  <a:cubicBezTo>
                    <a:pt x="22" y="8"/>
                    <a:pt x="22" y="8"/>
                    <a:pt x="22" y="8"/>
                  </a:cubicBezTo>
                  <a:cubicBezTo>
                    <a:pt x="23" y="8"/>
                    <a:pt x="25" y="9"/>
                    <a:pt x="27" y="9"/>
                  </a:cubicBezTo>
                  <a:cubicBezTo>
                    <a:pt x="29" y="9"/>
                    <a:pt x="31" y="10"/>
                    <a:pt x="33" y="11"/>
                  </a:cubicBezTo>
                  <a:cubicBezTo>
                    <a:pt x="32" y="13"/>
                    <a:pt x="32" y="16"/>
                    <a:pt x="30" y="19"/>
                  </a:cubicBezTo>
                  <a:cubicBezTo>
                    <a:pt x="30" y="19"/>
                    <a:pt x="29" y="18"/>
                    <a:pt x="28" y="18"/>
                  </a:cubicBezTo>
                  <a:cubicBezTo>
                    <a:pt x="27" y="18"/>
                    <a:pt x="27" y="17"/>
                    <a:pt x="26" y="17"/>
                  </a:cubicBezTo>
                  <a:cubicBezTo>
                    <a:pt x="25" y="17"/>
                    <a:pt x="24" y="17"/>
                    <a:pt x="23" y="17"/>
                  </a:cubicBezTo>
                  <a:cubicBezTo>
                    <a:pt x="22" y="17"/>
                    <a:pt x="21" y="17"/>
                    <a:pt x="19" y="17"/>
                  </a:cubicBezTo>
                  <a:cubicBezTo>
                    <a:pt x="19" y="17"/>
                    <a:pt x="18" y="17"/>
                    <a:pt x="17" y="17"/>
                  </a:cubicBezTo>
                  <a:cubicBezTo>
                    <a:pt x="16" y="17"/>
                    <a:pt x="15" y="17"/>
                    <a:pt x="15" y="18"/>
                  </a:cubicBezTo>
                  <a:cubicBezTo>
                    <a:pt x="14" y="18"/>
                    <a:pt x="13" y="18"/>
                    <a:pt x="13" y="19"/>
                  </a:cubicBezTo>
                  <a:cubicBezTo>
                    <a:pt x="13" y="20"/>
                    <a:pt x="12" y="21"/>
                    <a:pt x="12" y="22"/>
                  </a:cubicBezTo>
                  <a:cubicBezTo>
                    <a:pt x="12" y="23"/>
                    <a:pt x="12" y="24"/>
                    <a:pt x="13" y="24"/>
                  </a:cubicBezTo>
                  <a:cubicBezTo>
                    <a:pt x="13" y="25"/>
                    <a:pt x="14" y="26"/>
                    <a:pt x="14" y="26"/>
                  </a:cubicBezTo>
                  <a:cubicBezTo>
                    <a:pt x="15" y="26"/>
                    <a:pt x="15" y="27"/>
                    <a:pt x="16" y="27"/>
                  </a:cubicBezTo>
                  <a:cubicBezTo>
                    <a:pt x="17" y="28"/>
                    <a:pt x="18" y="28"/>
                    <a:pt x="18" y="28"/>
                  </a:cubicBezTo>
                  <a:cubicBezTo>
                    <a:pt x="23" y="30"/>
                    <a:pt x="23" y="30"/>
                    <a:pt x="23" y="30"/>
                  </a:cubicBezTo>
                  <a:cubicBezTo>
                    <a:pt x="24" y="31"/>
                    <a:pt x="26" y="31"/>
                    <a:pt x="28" y="32"/>
                  </a:cubicBezTo>
                  <a:cubicBezTo>
                    <a:pt x="29" y="33"/>
                    <a:pt x="30" y="34"/>
                    <a:pt x="31" y="35"/>
                  </a:cubicBezTo>
                  <a:cubicBezTo>
                    <a:pt x="32" y="36"/>
                    <a:pt x="33" y="37"/>
                    <a:pt x="34" y="39"/>
                  </a:cubicBezTo>
                  <a:cubicBezTo>
                    <a:pt x="34" y="41"/>
                    <a:pt x="35" y="42"/>
                    <a:pt x="35" y="45"/>
                  </a:cubicBezTo>
                  <a:cubicBezTo>
                    <a:pt x="35" y="49"/>
                    <a:pt x="34" y="52"/>
                    <a:pt x="31" y="55"/>
                  </a:cubicBezTo>
                  <a:cubicBezTo>
                    <a:pt x="29" y="58"/>
                    <a:pt x="26" y="59"/>
                    <a:pt x="22" y="60"/>
                  </a:cubicBezTo>
                  <a:cubicBezTo>
                    <a:pt x="22" y="69"/>
                    <a:pt x="22" y="69"/>
                    <a:pt x="22" y="69"/>
                  </a:cubicBezTo>
                  <a:cubicBezTo>
                    <a:pt x="21" y="69"/>
                    <a:pt x="19" y="69"/>
                    <a:pt x="18" y="69"/>
                  </a:cubicBezTo>
                  <a:cubicBezTo>
                    <a:pt x="17" y="69"/>
                    <a:pt x="16" y="69"/>
                    <a:pt x="15" y="69"/>
                  </a:cubicBezTo>
                  <a:lnTo>
                    <a:pt x="15"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46" name="Freeform 23"/>
            <p:cNvSpPr/>
            <p:nvPr/>
          </p:nvSpPr>
          <p:spPr bwMode="auto">
            <a:xfrm>
              <a:off x="3187" y="1778"/>
              <a:ext cx="106" cy="24"/>
            </a:xfrm>
            <a:custGeom>
              <a:avLst/>
              <a:gdLst>
                <a:gd name="T0" fmla="*/ 7 w 61"/>
                <a:gd name="T1" fmla="*/ 24 h 14"/>
                <a:gd name="T2" fmla="*/ 2 w 61"/>
                <a:gd name="T3" fmla="*/ 21 h 14"/>
                <a:gd name="T4" fmla="*/ 5 w 61"/>
                <a:gd name="T5" fmla="*/ 14 h 14"/>
                <a:gd name="T6" fmla="*/ 101 w 61"/>
                <a:gd name="T7" fmla="*/ 12 h 14"/>
                <a:gd name="T8" fmla="*/ 106 w 61"/>
                <a:gd name="T9" fmla="*/ 19 h 14"/>
                <a:gd name="T10" fmla="*/ 99 w 61"/>
                <a:gd name="T11" fmla="*/ 22 h 14"/>
                <a:gd name="T12" fmla="*/ 9 w 61"/>
                <a:gd name="T13" fmla="*/ 24 h 14"/>
                <a:gd name="T14" fmla="*/ 7 w 61"/>
                <a:gd name="T15" fmla="*/ 24 h 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14">
                  <a:moveTo>
                    <a:pt x="4" y="14"/>
                  </a:moveTo>
                  <a:cubicBezTo>
                    <a:pt x="2" y="14"/>
                    <a:pt x="1" y="13"/>
                    <a:pt x="1" y="12"/>
                  </a:cubicBezTo>
                  <a:cubicBezTo>
                    <a:pt x="0" y="11"/>
                    <a:pt x="1" y="9"/>
                    <a:pt x="3" y="8"/>
                  </a:cubicBezTo>
                  <a:cubicBezTo>
                    <a:pt x="4" y="8"/>
                    <a:pt x="27" y="0"/>
                    <a:pt x="58" y="7"/>
                  </a:cubicBezTo>
                  <a:cubicBezTo>
                    <a:pt x="60" y="7"/>
                    <a:pt x="61" y="9"/>
                    <a:pt x="61" y="11"/>
                  </a:cubicBezTo>
                  <a:cubicBezTo>
                    <a:pt x="60" y="12"/>
                    <a:pt x="59" y="13"/>
                    <a:pt x="57" y="13"/>
                  </a:cubicBezTo>
                  <a:cubicBezTo>
                    <a:pt x="28" y="6"/>
                    <a:pt x="5" y="14"/>
                    <a:pt x="5" y="14"/>
                  </a:cubicBezTo>
                  <a:lnTo>
                    <a:pt x="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110616" name="Group 24"/>
          <p:cNvGrpSpPr/>
          <p:nvPr/>
        </p:nvGrpSpPr>
        <p:grpSpPr bwMode="auto">
          <a:xfrm>
            <a:off x="6989234" y="2481792"/>
            <a:ext cx="5202767" cy="349251"/>
            <a:chOff x="3304" y="1057"/>
            <a:chExt cx="2458" cy="165"/>
          </a:xfrm>
        </p:grpSpPr>
        <p:sp>
          <p:nvSpPr>
            <p:cNvPr id="32937" name="Rectangle 25"/>
            <p:cNvSpPr>
              <a:spLocks noChangeArrowheads="1"/>
            </p:cNvSpPr>
            <p:nvPr/>
          </p:nvSpPr>
          <p:spPr bwMode="auto">
            <a:xfrm>
              <a:off x="5586" y="1175"/>
              <a:ext cx="176"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938" name="Rectangle 26"/>
            <p:cNvSpPr>
              <a:spLocks noChangeArrowheads="1"/>
            </p:cNvSpPr>
            <p:nvPr/>
          </p:nvSpPr>
          <p:spPr bwMode="auto">
            <a:xfrm>
              <a:off x="5005" y="1175"/>
              <a:ext cx="524"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939" name="Freeform 27"/>
            <p:cNvSpPr/>
            <p:nvPr/>
          </p:nvSpPr>
          <p:spPr bwMode="auto">
            <a:xfrm>
              <a:off x="3304" y="1057"/>
              <a:ext cx="365" cy="47"/>
            </a:xfrm>
            <a:custGeom>
              <a:avLst/>
              <a:gdLst>
                <a:gd name="T0" fmla="*/ 365 w 210"/>
                <a:gd name="T1" fmla="*/ 0 h 27"/>
                <a:gd name="T2" fmla="*/ 0 w 210"/>
                <a:gd name="T3" fmla="*/ 0 h 27"/>
                <a:gd name="T4" fmla="*/ 0 w 210"/>
                <a:gd name="T5" fmla="*/ 47 h 27"/>
                <a:gd name="T6" fmla="*/ 351 w 210"/>
                <a:gd name="T7" fmla="*/ 47 h 27"/>
                <a:gd name="T8" fmla="*/ 365 w 210"/>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27">
                  <a:moveTo>
                    <a:pt x="210" y="0"/>
                  </a:moveTo>
                  <a:cubicBezTo>
                    <a:pt x="0" y="0"/>
                    <a:pt x="0" y="0"/>
                    <a:pt x="0" y="0"/>
                  </a:cubicBezTo>
                  <a:cubicBezTo>
                    <a:pt x="0" y="27"/>
                    <a:pt x="0" y="27"/>
                    <a:pt x="0" y="27"/>
                  </a:cubicBezTo>
                  <a:cubicBezTo>
                    <a:pt x="202" y="27"/>
                    <a:pt x="202" y="27"/>
                    <a:pt x="202" y="27"/>
                  </a:cubicBezTo>
                  <a:cubicBezTo>
                    <a:pt x="204" y="18"/>
                    <a:pt x="207" y="9"/>
                    <a:pt x="210" y="0"/>
                  </a:cubicBezTo>
                </a:path>
              </a:pathLst>
            </a:cu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110620" name="Group 28"/>
          <p:cNvGrpSpPr/>
          <p:nvPr/>
        </p:nvGrpSpPr>
        <p:grpSpPr bwMode="auto">
          <a:xfrm>
            <a:off x="7711017" y="1893359"/>
            <a:ext cx="1761067" cy="1761067"/>
            <a:chOff x="3645" y="779"/>
            <a:chExt cx="832" cy="832"/>
          </a:xfrm>
        </p:grpSpPr>
        <p:sp>
          <p:nvSpPr>
            <p:cNvPr id="32844" name="Oval 29"/>
            <p:cNvSpPr>
              <a:spLocks noChangeArrowheads="1"/>
            </p:cNvSpPr>
            <p:nvPr/>
          </p:nvSpPr>
          <p:spPr bwMode="auto">
            <a:xfrm>
              <a:off x="3645" y="779"/>
              <a:ext cx="832" cy="832"/>
            </a:xfrm>
            <a:prstGeom prst="ellipse">
              <a:avLst/>
            </a:pr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845" name="Oval 30"/>
            <p:cNvSpPr>
              <a:spLocks noChangeArrowheads="1"/>
            </p:cNvSpPr>
            <p:nvPr/>
          </p:nvSpPr>
          <p:spPr bwMode="auto">
            <a:xfrm>
              <a:off x="3645" y="779"/>
              <a:ext cx="832" cy="8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846" name="Freeform 31"/>
            <p:cNvSpPr/>
            <p:nvPr/>
          </p:nvSpPr>
          <p:spPr bwMode="auto">
            <a:xfrm>
              <a:off x="4146" y="1047"/>
              <a:ext cx="6" cy="5"/>
            </a:xfrm>
            <a:custGeom>
              <a:avLst/>
              <a:gdLst>
                <a:gd name="T0" fmla="*/ 0 w 3"/>
                <a:gd name="T1" fmla="*/ 0 h 3"/>
                <a:gd name="T2" fmla="*/ 0 w 3"/>
                <a:gd name="T3" fmla="*/ 2 h 3"/>
                <a:gd name="T4" fmla="*/ 4 w 3"/>
                <a:gd name="T5" fmla="*/ 2 h 3"/>
                <a:gd name="T6" fmla="*/ 4 w 3"/>
                <a:gd name="T7" fmla="*/ 5 h 3"/>
                <a:gd name="T8" fmla="*/ 6 w 3"/>
                <a:gd name="T9" fmla="*/ 5 h 3"/>
                <a:gd name="T10" fmla="*/ 6 w 3"/>
                <a:gd name="T11" fmla="*/ 2 h 3"/>
                <a:gd name="T12" fmla="*/ 6 w 3"/>
                <a:gd name="T13" fmla="*/ 0 h 3"/>
                <a:gd name="T14" fmla="*/ 4 w 3"/>
                <a:gd name="T15" fmla="*/ 0 h 3"/>
                <a:gd name="T16" fmla="*/ 0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0" y="0"/>
                  </a:moveTo>
                  <a:cubicBezTo>
                    <a:pt x="0" y="0"/>
                    <a:pt x="0" y="1"/>
                    <a:pt x="0" y="1"/>
                  </a:cubicBezTo>
                  <a:cubicBezTo>
                    <a:pt x="1" y="1"/>
                    <a:pt x="1" y="1"/>
                    <a:pt x="2" y="1"/>
                  </a:cubicBezTo>
                  <a:cubicBezTo>
                    <a:pt x="2" y="2"/>
                    <a:pt x="2" y="3"/>
                    <a:pt x="2" y="3"/>
                  </a:cubicBezTo>
                  <a:cubicBezTo>
                    <a:pt x="2" y="3"/>
                    <a:pt x="3" y="3"/>
                    <a:pt x="3" y="3"/>
                  </a:cubicBezTo>
                  <a:cubicBezTo>
                    <a:pt x="3" y="3"/>
                    <a:pt x="3" y="2"/>
                    <a:pt x="3" y="1"/>
                  </a:cubicBezTo>
                  <a:cubicBezTo>
                    <a:pt x="3" y="1"/>
                    <a:pt x="3" y="0"/>
                    <a:pt x="3" y="0"/>
                  </a:cubicBezTo>
                  <a:cubicBezTo>
                    <a:pt x="3" y="0"/>
                    <a:pt x="2" y="0"/>
                    <a:pt x="2" y="0"/>
                  </a:cubicBezTo>
                  <a:cubicBezTo>
                    <a:pt x="1" y="0"/>
                    <a:pt x="1"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47" name="Freeform 32"/>
            <p:cNvSpPr/>
            <p:nvPr/>
          </p:nvSpPr>
          <p:spPr bwMode="auto">
            <a:xfrm>
              <a:off x="4152" y="1029"/>
              <a:ext cx="13" cy="5"/>
            </a:xfrm>
            <a:custGeom>
              <a:avLst/>
              <a:gdLst>
                <a:gd name="T0" fmla="*/ 7 w 8"/>
                <a:gd name="T1" fmla="*/ 5 h 3"/>
                <a:gd name="T2" fmla="*/ 8 w 8"/>
                <a:gd name="T3" fmla="*/ 5 h 3"/>
                <a:gd name="T4" fmla="*/ 11 w 8"/>
                <a:gd name="T5" fmla="*/ 5 h 3"/>
                <a:gd name="T6" fmla="*/ 13 w 8"/>
                <a:gd name="T7" fmla="*/ 5 h 3"/>
                <a:gd name="T8" fmla="*/ 13 w 8"/>
                <a:gd name="T9" fmla="*/ 3 h 3"/>
                <a:gd name="T10" fmla="*/ 11 w 8"/>
                <a:gd name="T11" fmla="*/ 3 h 3"/>
                <a:gd name="T12" fmla="*/ 11 w 8"/>
                <a:gd name="T13" fmla="*/ 0 h 3"/>
                <a:gd name="T14" fmla="*/ 8 w 8"/>
                <a:gd name="T15" fmla="*/ 0 h 3"/>
                <a:gd name="T16" fmla="*/ 8 w 8"/>
                <a:gd name="T17" fmla="*/ 3 h 3"/>
                <a:gd name="T18" fmla="*/ 7 w 8"/>
                <a:gd name="T19" fmla="*/ 3 h 3"/>
                <a:gd name="T20" fmla="*/ 3 w 8"/>
                <a:gd name="T21" fmla="*/ 3 h 3"/>
                <a:gd name="T22" fmla="*/ 0 w 8"/>
                <a:gd name="T23" fmla="*/ 3 h 3"/>
                <a:gd name="T24" fmla="*/ 0 w 8"/>
                <a:gd name="T25" fmla="*/ 5 h 3"/>
                <a:gd name="T26" fmla="*/ 3 w 8"/>
                <a:gd name="T27" fmla="*/ 5 h 3"/>
                <a:gd name="T28" fmla="*/ 7 w 8"/>
                <a:gd name="T29" fmla="*/ 5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 h="3">
                  <a:moveTo>
                    <a:pt x="4" y="3"/>
                  </a:moveTo>
                  <a:cubicBezTo>
                    <a:pt x="4" y="3"/>
                    <a:pt x="5" y="3"/>
                    <a:pt x="5" y="3"/>
                  </a:cubicBezTo>
                  <a:cubicBezTo>
                    <a:pt x="6" y="3"/>
                    <a:pt x="6" y="3"/>
                    <a:pt x="7" y="3"/>
                  </a:cubicBezTo>
                  <a:cubicBezTo>
                    <a:pt x="7" y="3"/>
                    <a:pt x="8" y="3"/>
                    <a:pt x="8" y="3"/>
                  </a:cubicBezTo>
                  <a:cubicBezTo>
                    <a:pt x="8" y="3"/>
                    <a:pt x="8" y="2"/>
                    <a:pt x="8" y="2"/>
                  </a:cubicBezTo>
                  <a:cubicBezTo>
                    <a:pt x="8" y="2"/>
                    <a:pt x="7" y="2"/>
                    <a:pt x="7" y="2"/>
                  </a:cubicBezTo>
                  <a:cubicBezTo>
                    <a:pt x="7" y="1"/>
                    <a:pt x="7" y="1"/>
                    <a:pt x="7" y="0"/>
                  </a:cubicBezTo>
                  <a:cubicBezTo>
                    <a:pt x="6" y="0"/>
                    <a:pt x="6" y="0"/>
                    <a:pt x="5" y="0"/>
                  </a:cubicBezTo>
                  <a:cubicBezTo>
                    <a:pt x="5" y="1"/>
                    <a:pt x="5" y="1"/>
                    <a:pt x="5" y="2"/>
                  </a:cubicBezTo>
                  <a:cubicBezTo>
                    <a:pt x="5" y="2"/>
                    <a:pt x="4" y="2"/>
                    <a:pt x="4" y="2"/>
                  </a:cubicBezTo>
                  <a:cubicBezTo>
                    <a:pt x="3" y="2"/>
                    <a:pt x="3" y="2"/>
                    <a:pt x="2" y="2"/>
                  </a:cubicBezTo>
                  <a:cubicBezTo>
                    <a:pt x="2" y="2"/>
                    <a:pt x="1" y="2"/>
                    <a:pt x="0" y="2"/>
                  </a:cubicBezTo>
                  <a:cubicBezTo>
                    <a:pt x="0" y="2"/>
                    <a:pt x="0" y="3"/>
                    <a:pt x="0" y="3"/>
                  </a:cubicBezTo>
                  <a:cubicBezTo>
                    <a:pt x="1" y="3"/>
                    <a:pt x="2" y="3"/>
                    <a:pt x="2" y="3"/>
                  </a:cubicBezTo>
                  <a:cubicBezTo>
                    <a:pt x="3" y="3"/>
                    <a:pt x="3" y="3"/>
                    <a:pt x="4"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48" name="Freeform 33"/>
            <p:cNvSpPr/>
            <p:nvPr/>
          </p:nvSpPr>
          <p:spPr bwMode="auto">
            <a:xfrm>
              <a:off x="4179" y="991"/>
              <a:ext cx="20" cy="14"/>
            </a:xfrm>
            <a:custGeom>
              <a:avLst/>
              <a:gdLst>
                <a:gd name="T0" fmla="*/ 4 w 11"/>
                <a:gd name="T1" fmla="*/ 5 h 8"/>
                <a:gd name="T2" fmla="*/ 4 w 11"/>
                <a:gd name="T3" fmla="*/ 7 h 8"/>
                <a:gd name="T4" fmla="*/ 4 w 11"/>
                <a:gd name="T5" fmla="*/ 11 h 8"/>
                <a:gd name="T6" fmla="*/ 5 w 11"/>
                <a:gd name="T7" fmla="*/ 11 h 8"/>
                <a:gd name="T8" fmla="*/ 5 w 11"/>
                <a:gd name="T9" fmla="*/ 14 h 8"/>
                <a:gd name="T10" fmla="*/ 9 w 11"/>
                <a:gd name="T11" fmla="*/ 14 h 8"/>
                <a:gd name="T12" fmla="*/ 11 w 11"/>
                <a:gd name="T13" fmla="*/ 14 h 8"/>
                <a:gd name="T14" fmla="*/ 11 w 11"/>
                <a:gd name="T15" fmla="*/ 11 h 8"/>
                <a:gd name="T16" fmla="*/ 9 w 11"/>
                <a:gd name="T17" fmla="*/ 11 h 8"/>
                <a:gd name="T18" fmla="*/ 9 w 11"/>
                <a:gd name="T19" fmla="*/ 7 h 8"/>
                <a:gd name="T20" fmla="*/ 9 w 11"/>
                <a:gd name="T21" fmla="*/ 5 h 8"/>
                <a:gd name="T22" fmla="*/ 11 w 11"/>
                <a:gd name="T23" fmla="*/ 5 h 8"/>
                <a:gd name="T24" fmla="*/ 15 w 11"/>
                <a:gd name="T25" fmla="*/ 5 h 8"/>
                <a:gd name="T26" fmla="*/ 15 w 11"/>
                <a:gd name="T27" fmla="*/ 7 h 8"/>
                <a:gd name="T28" fmla="*/ 18 w 11"/>
                <a:gd name="T29" fmla="*/ 7 h 8"/>
                <a:gd name="T30" fmla="*/ 20 w 11"/>
                <a:gd name="T31" fmla="*/ 7 h 8"/>
                <a:gd name="T32" fmla="*/ 20 w 11"/>
                <a:gd name="T33" fmla="*/ 5 h 8"/>
                <a:gd name="T34" fmla="*/ 20 w 11"/>
                <a:gd name="T35" fmla="*/ 2 h 8"/>
                <a:gd name="T36" fmla="*/ 18 w 11"/>
                <a:gd name="T37" fmla="*/ 2 h 8"/>
                <a:gd name="T38" fmla="*/ 15 w 11"/>
                <a:gd name="T39" fmla="*/ 2 h 8"/>
                <a:gd name="T40" fmla="*/ 11 w 11"/>
                <a:gd name="T41" fmla="*/ 2 h 8"/>
                <a:gd name="T42" fmla="*/ 9 w 11"/>
                <a:gd name="T43" fmla="*/ 2 h 8"/>
                <a:gd name="T44" fmla="*/ 5 w 11"/>
                <a:gd name="T45" fmla="*/ 2 h 8"/>
                <a:gd name="T46" fmla="*/ 5 w 11"/>
                <a:gd name="T47" fmla="*/ 0 h 8"/>
                <a:gd name="T48" fmla="*/ 4 w 11"/>
                <a:gd name="T49" fmla="*/ 0 h 8"/>
                <a:gd name="T50" fmla="*/ 0 w 11"/>
                <a:gd name="T51" fmla="*/ 0 h 8"/>
                <a:gd name="T52" fmla="*/ 0 w 11"/>
                <a:gd name="T53" fmla="*/ 2 h 8"/>
                <a:gd name="T54" fmla="*/ 4 w 11"/>
                <a:gd name="T55" fmla="*/ 2 h 8"/>
                <a:gd name="T56" fmla="*/ 4 w 11"/>
                <a:gd name="T57" fmla="*/ 5 h 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 h="8">
                  <a:moveTo>
                    <a:pt x="2" y="3"/>
                  </a:moveTo>
                  <a:cubicBezTo>
                    <a:pt x="2" y="3"/>
                    <a:pt x="2" y="4"/>
                    <a:pt x="2" y="4"/>
                  </a:cubicBezTo>
                  <a:cubicBezTo>
                    <a:pt x="2" y="5"/>
                    <a:pt x="2" y="6"/>
                    <a:pt x="2" y="6"/>
                  </a:cubicBezTo>
                  <a:cubicBezTo>
                    <a:pt x="2" y="6"/>
                    <a:pt x="3" y="6"/>
                    <a:pt x="3" y="6"/>
                  </a:cubicBezTo>
                  <a:cubicBezTo>
                    <a:pt x="3" y="7"/>
                    <a:pt x="3" y="7"/>
                    <a:pt x="3" y="8"/>
                  </a:cubicBezTo>
                  <a:cubicBezTo>
                    <a:pt x="4" y="8"/>
                    <a:pt x="4" y="8"/>
                    <a:pt x="5" y="8"/>
                  </a:cubicBezTo>
                  <a:cubicBezTo>
                    <a:pt x="5" y="8"/>
                    <a:pt x="6" y="8"/>
                    <a:pt x="6" y="8"/>
                  </a:cubicBezTo>
                  <a:cubicBezTo>
                    <a:pt x="6" y="7"/>
                    <a:pt x="6" y="7"/>
                    <a:pt x="6" y="6"/>
                  </a:cubicBezTo>
                  <a:cubicBezTo>
                    <a:pt x="6" y="6"/>
                    <a:pt x="5" y="6"/>
                    <a:pt x="5" y="6"/>
                  </a:cubicBezTo>
                  <a:cubicBezTo>
                    <a:pt x="5" y="6"/>
                    <a:pt x="5" y="5"/>
                    <a:pt x="5" y="4"/>
                  </a:cubicBezTo>
                  <a:cubicBezTo>
                    <a:pt x="5" y="4"/>
                    <a:pt x="5" y="3"/>
                    <a:pt x="5" y="3"/>
                  </a:cubicBezTo>
                  <a:cubicBezTo>
                    <a:pt x="5" y="3"/>
                    <a:pt x="6" y="3"/>
                    <a:pt x="6" y="3"/>
                  </a:cubicBezTo>
                  <a:cubicBezTo>
                    <a:pt x="7" y="3"/>
                    <a:pt x="7" y="3"/>
                    <a:pt x="8" y="3"/>
                  </a:cubicBezTo>
                  <a:cubicBezTo>
                    <a:pt x="8" y="3"/>
                    <a:pt x="8" y="4"/>
                    <a:pt x="8" y="4"/>
                  </a:cubicBezTo>
                  <a:cubicBezTo>
                    <a:pt x="8" y="4"/>
                    <a:pt x="9" y="4"/>
                    <a:pt x="10" y="4"/>
                  </a:cubicBezTo>
                  <a:cubicBezTo>
                    <a:pt x="10" y="4"/>
                    <a:pt x="11" y="4"/>
                    <a:pt x="11" y="4"/>
                  </a:cubicBezTo>
                  <a:cubicBezTo>
                    <a:pt x="11" y="4"/>
                    <a:pt x="11" y="3"/>
                    <a:pt x="11" y="3"/>
                  </a:cubicBezTo>
                  <a:cubicBezTo>
                    <a:pt x="11" y="2"/>
                    <a:pt x="11" y="2"/>
                    <a:pt x="11" y="1"/>
                  </a:cubicBezTo>
                  <a:cubicBezTo>
                    <a:pt x="11" y="1"/>
                    <a:pt x="10" y="1"/>
                    <a:pt x="10" y="1"/>
                  </a:cubicBezTo>
                  <a:cubicBezTo>
                    <a:pt x="9" y="1"/>
                    <a:pt x="8" y="1"/>
                    <a:pt x="8" y="1"/>
                  </a:cubicBezTo>
                  <a:cubicBezTo>
                    <a:pt x="7" y="1"/>
                    <a:pt x="7" y="1"/>
                    <a:pt x="6" y="1"/>
                  </a:cubicBezTo>
                  <a:cubicBezTo>
                    <a:pt x="6" y="1"/>
                    <a:pt x="5" y="1"/>
                    <a:pt x="5" y="1"/>
                  </a:cubicBezTo>
                  <a:cubicBezTo>
                    <a:pt x="4" y="1"/>
                    <a:pt x="4" y="1"/>
                    <a:pt x="3" y="1"/>
                  </a:cubicBezTo>
                  <a:cubicBezTo>
                    <a:pt x="3" y="1"/>
                    <a:pt x="3" y="0"/>
                    <a:pt x="3" y="0"/>
                  </a:cubicBezTo>
                  <a:cubicBezTo>
                    <a:pt x="3" y="0"/>
                    <a:pt x="2" y="0"/>
                    <a:pt x="2" y="0"/>
                  </a:cubicBezTo>
                  <a:cubicBezTo>
                    <a:pt x="1" y="0"/>
                    <a:pt x="1" y="0"/>
                    <a:pt x="0" y="0"/>
                  </a:cubicBezTo>
                  <a:cubicBezTo>
                    <a:pt x="0" y="0"/>
                    <a:pt x="0" y="1"/>
                    <a:pt x="0" y="1"/>
                  </a:cubicBezTo>
                  <a:cubicBezTo>
                    <a:pt x="1" y="1"/>
                    <a:pt x="1" y="1"/>
                    <a:pt x="2" y="1"/>
                  </a:cubicBezTo>
                  <a:cubicBezTo>
                    <a:pt x="2" y="2"/>
                    <a:pt x="2" y="2"/>
                    <a:pt x="2"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49" name="Freeform 34"/>
            <p:cNvSpPr/>
            <p:nvPr/>
          </p:nvSpPr>
          <p:spPr bwMode="auto">
            <a:xfrm>
              <a:off x="4174" y="1111"/>
              <a:ext cx="52" cy="28"/>
            </a:xfrm>
            <a:custGeom>
              <a:avLst/>
              <a:gdLst>
                <a:gd name="T0" fmla="*/ 3 w 30"/>
                <a:gd name="T1" fmla="*/ 28 h 16"/>
                <a:gd name="T2" fmla="*/ 5 w 30"/>
                <a:gd name="T3" fmla="*/ 28 h 16"/>
                <a:gd name="T4" fmla="*/ 9 w 30"/>
                <a:gd name="T5" fmla="*/ 28 h 16"/>
                <a:gd name="T6" fmla="*/ 10 w 30"/>
                <a:gd name="T7" fmla="*/ 28 h 16"/>
                <a:gd name="T8" fmla="*/ 10 w 30"/>
                <a:gd name="T9" fmla="*/ 26 h 16"/>
                <a:gd name="T10" fmla="*/ 14 w 30"/>
                <a:gd name="T11" fmla="*/ 26 h 16"/>
                <a:gd name="T12" fmla="*/ 16 w 30"/>
                <a:gd name="T13" fmla="*/ 26 h 16"/>
                <a:gd name="T14" fmla="*/ 19 w 30"/>
                <a:gd name="T15" fmla="*/ 26 h 16"/>
                <a:gd name="T16" fmla="*/ 19 w 30"/>
                <a:gd name="T17" fmla="*/ 23 h 16"/>
                <a:gd name="T18" fmla="*/ 23 w 30"/>
                <a:gd name="T19" fmla="*/ 23 h 16"/>
                <a:gd name="T20" fmla="*/ 24 w 30"/>
                <a:gd name="T21" fmla="*/ 23 h 16"/>
                <a:gd name="T22" fmla="*/ 28 w 30"/>
                <a:gd name="T23" fmla="*/ 23 h 16"/>
                <a:gd name="T24" fmla="*/ 29 w 30"/>
                <a:gd name="T25" fmla="*/ 23 h 16"/>
                <a:gd name="T26" fmla="*/ 33 w 30"/>
                <a:gd name="T27" fmla="*/ 23 h 16"/>
                <a:gd name="T28" fmla="*/ 33 w 30"/>
                <a:gd name="T29" fmla="*/ 26 h 16"/>
                <a:gd name="T30" fmla="*/ 35 w 30"/>
                <a:gd name="T31" fmla="*/ 26 h 16"/>
                <a:gd name="T32" fmla="*/ 38 w 30"/>
                <a:gd name="T33" fmla="*/ 26 h 16"/>
                <a:gd name="T34" fmla="*/ 40 w 30"/>
                <a:gd name="T35" fmla="*/ 26 h 16"/>
                <a:gd name="T36" fmla="*/ 43 w 30"/>
                <a:gd name="T37" fmla="*/ 26 h 16"/>
                <a:gd name="T38" fmla="*/ 47 w 30"/>
                <a:gd name="T39" fmla="*/ 26 h 16"/>
                <a:gd name="T40" fmla="*/ 49 w 30"/>
                <a:gd name="T41" fmla="*/ 26 h 16"/>
                <a:gd name="T42" fmla="*/ 52 w 30"/>
                <a:gd name="T43" fmla="*/ 26 h 16"/>
                <a:gd name="T44" fmla="*/ 52 w 30"/>
                <a:gd name="T45" fmla="*/ 23 h 16"/>
                <a:gd name="T46" fmla="*/ 49 w 30"/>
                <a:gd name="T47" fmla="*/ 23 h 16"/>
                <a:gd name="T48" fmla="*/ 49 w 30"/>
                <a:gd name="T49" fmla="*/ 19 h 16"/>
                <a:gd name="T50" fmla="*/ 49 w 30"/>
                <a:gd name="T51" fmla="*/ 18 h 16"/>
                <a:gd name="T52" fmla="*/ 47 w 30"/>
                <a:gd name="T53" fmla="*/ 18 h 16"/>
                <a:gd name="T54" fmla="*/ 43 w 30"/>
                <a:gd name="T55" fmla="*/ 18 h 16"/>
                <a:gd name="T56" fmla="*/ 43 w 30"/>
                <a:gd name="T57" fmla="*/ 14 h 16"/>
                <a:gd name="T58" fmla="*/ 40 w 30"/>
                <a:gd name="T59" fmla="*/ 14 h 16"/>
                <a:gd name="T60" fmla="*/ 38 w 30"/>
                <a:gd name="T61" fmla="*/ 14 h 16"/>
                <a:gd name="T62" fmla="*/ 38 w 30"/>
                <a:gd name="T63" fmla="*/ 11 h 16"/>
                <a:gd name="T64" fmla="*/ 35 w 30"/>
                <a:gd name="T65" fmla="*/ 11 h 16"/>
                <a:gd name="T66" fmla="*/ 33 w 30"/>
                <a:gd name="T67" fmla="*/ 11 h 16"/>
                <a:gd name="T68" fmla="*/ 33 w 30"/>
                <a:gd name="T69" fmla="*/ 9 h 16"/>
                <a:gd name="T70" fmla="*/ 29 w 30"/>
                <a:gd name="T71" fmla="*/ 9 h 16"/>
                <a:gd name="T72" fmla="*/ 28 w 30"/>
                <a:gd name="T73" fmla="*/ 9 h 16"/>
                <a:gd name="T74" fmla="*/ 24 w 30"/>
                <a:gd name="T75" fmla="*/ 9 h 16"/>
                <a:gd name="T76" fmla="*/ 24 w 30"/>
                <a:gd name="T77" fmla="*/ 11 h 16"/>
                <a:gd name="T78" fmla="*/ 23 w 30"/>
                <a:gd name="T79" fmla="*/ 11 h 16"/>
                <a:gd name="T80" fmla="*/ 19 w 30"/>
                <a:gd name="T81" fmla="*/ 11 h 16"/>
                <a:gd name="T82" fmla="*/ 16 w 30"/>
                <a:gd name="T83" fmla="*/ 11 h 16"/>
                <a:gd name="T84" fmla="*/ 16 w 30"/>
                <a:gd name="T85" fmla="*/ 9 h 16"/>
                <a:gd name="T86" fmla="*/ 16 w 30"/>
                <a:gd name="T87" fmla="*/ 5 h 16"/>
                <a:gd name="T88" fmla="*/ 14 w 30"/>
                <a:gd name="T89" fmla="*/ 5 h 16"/>
                <a:gd name="T90" fmla="*/ 14 w 30"/>
                <a:gd name="T91" fmla="*/ 4 h 16"/>
                <a:gd name="T92" fmla="*/ 14 w 30"/>
                <a:gd name="T93" fmla="*/ 0 h 16"/>
                <a:gd name="T94" fmla="*/ 10 w 30"/>
                <a:gd name="T95" fmla="*/ 0 h 16"/>
                <a:gd name="T96" fmla="*/ 9 w 30"/>
                <a:gd name="T97" fmla="*/ 0 h 16"/>
                <a:gd name="T98" fmla="*/ 9 w 30"/>
                <a:gd name="T99" fmla="*/ 4 h 16"/>
                <a:gd name="T100" fmla="*/ 9 w 30"/>
                <a:gd name="T101" fmla="*/ 5 h 16"/>
                <a:gd name="T102" fmla="*/ 5 w 30"/>
                <a:gd name="T103" fmla="*/ 5 h 16"/>
                <a:gd name="T104" fmla="*/ 5 w 30"/>
                <a:gd name="T105" fmla="*/ 9 h 16"/>
                <a:gd name="T106" fmla="*/ 5 w 30"/>
                <a:gd name="T107" fmla="*/ 11 h 16"/>
                <a:gd name="T108" fmla="*/ 3 w 30"/>
                <a:gd name="T109" fmla="*/ 11 h 16"/>
                <a:gd name="T110" fmla="*/ 3 w 30"/>
                <a:gd name="T111" fmla="*/ 14 h 16"/>
                <a:gd name="T112" fmla="*/ 3 w 30"/>
                <a:gd name="T113" fmla="*/ 18 h 16"/>
                <a:gd name="T114" fmla="*/ 3 w 30"/>
                <a:gd name="T115" fmla="*/ 19 h 16"/>
                <a:gd name="T116" fmla="*/ 0 w 30"/>
                <a:gd name="T117" fmla="*/ 19 h 16"/>
                <a:gd name="T118" fmla="*/ 0 w 30"/>
                <a:gd name="T119" fmla="*/ 23 h 16"/>
                <a:gd name="T120" fmla="*/ 0 w 30"/>
                <a:gd name="T121" fmla="*/ 26 h 16"/>
                <a:gd name="T122" fmla="*/ 3 w 30"/>
                <a:gd name="T123" fmla="*/ 26 h 16"/>
                <a:gd name="T124" fmla="*/ 3 w 30"/>
                <a:gd name="T125" fmla="*/ 28 h 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 h="16">
                  <a:moveTo>
                    <a:pt x="2" y="16"/>
                  </a:moveTo>
                  <a:cubicBezTo>
                    <a:pt x="2" y="16"/>
                    <a:pt x="3" y="16"/>
                    <a:pt x="3" y="16"/>
                  </a:cubicBezTo>
                  <a:cubicBezTo>
                    <a:pt x="4" y="16"/>
                    <a:pt x="4" y="16"/>
                    <a:pt x="5" y="16"/>
                  </a:cubicBezTo>
                  <a:cubicBezTo>
                    <a:pt x="5" y="16"/>
                    <a:pt x="6" y="16"/>
                    <a:pt x="6" y="16"/>
                  </a:cubicBezTo>
                  <a:cubicBezTo>
                    <a:pt x="6" y="16"/>
                    <a:pt x="6" y="15"/>
                    <a:pt x="6" y="15"/>
                  </a:cubicBezTo>
                  <a:cubicBezTo>
                    <a:pt x="7" y="15"/>
                    <a:pt x="7" y="15"/>
                    <a:pt x="8" y="15"/>
                  </a:cubicBezTo>
                  <a:cubicBezTo>
                    <a:pt x="8" y="15"/>
                    <a:pt x="9" y="15"/>
                    <a:pt x="9" y="15"/>
                  </a:cubicBezTo>
                  <a:cubicBezTo>
                    <a:pt x="10" y="15"/>
                    <a:pt x="10" y="15"/>
                    <a:pt x="11" y="15"/>
                  </a:cubicBezTo>
                  <a:cubicBezTo>
                    <a:pt x="11" y="14"/>
                    <a:pt x="11" y="13"/>
                    <a:pt x="11" y="13"/>
                  </a:cubicBezTo>
                  <a:cubicBezTo>
                    <a:pt x="11" y="13"/>
                    <a:pt x="12" y="13"/>
                    <a:pt x="13" y="13"/>
                  </a:cubicBezTo>
                  <a:cubicBezTo>
                    <a:pt x="13" y="13"/>
                    <a:pt x="14" y="13"/>
                    <a:pt x="14" y="13"/>
                  </a:cubicBezTo>
                  <a:cubicBezTo>
                    <a:pt x="15" y="13"/>
                    <a:pt x="15" y="13"/>
                    <a:pt x="16" y="13"/>
                  </a:cubicBezTo>
                  <a:cubicBezTo>
                    <a:pt x="16" y="13"/>
                    <a:pt x="17" y="13"/>
                    <a:pt x="17" y="13"/>
                  </a:cubicBezTo>
                  <a:cubicBezTo>
                    <a:pt x="18" y="13"/>
                    <a:pt x="18" y="13"/>
                    <a:pt x="19" y="13"/>
                  </a:cubicBezTo>
                  <a:cubicBezTo>
                    <a:pt x="19" y="13"/>
                    <a:pt x="19" y="14"/>
                    <a:pt x="19" y="15"/>
                  </a:cubicBezTo>
                  <a:cubicBezTo>
                    <a:pt x="19" y="15"/>
                    <a:pt x="20" y="15"/>
                    <a:pt x="20" y="15"/>
                  </a:cubicBezTo>
                  <a:cubicBezTo>
                    <a:pt x="21" y="15"/>
                    <a:pt x="21" y="15"/>
                    <a:pt x="22" y="15"/>
                  </a:cubicBezTo>
                  <a:cubicBezTo>
                    <a:pt x="22" y="15"/>
                    <a:pt x="23" y="15"/>
                    <a:pt x="23" y="15"/>
                  </a:cubicBezTo>
                  <a:cubicBezTo>
                    <a:pt x="24" y="15"/>
                    <a:pt x="25" y="15"/>
                    <a:pt x="25" y="15"/>
                  </a:cubicBezTo>
                  <a:cubicBezTo>
                    <a:pt x="26" y="15"/>
                    <a:pt x="26" y="15"/>
                    <a:pt x="27" y="15"/>
                  </a:cubicBezTo>
                  <a:cubicBezTo>
                    <a:pt x="27" y="15"/>
                    <a:pt x="28" y="15"/>
                    <a:pt x="28" y="15"/>
                  </a:cubicBezTo>
                  <a:cubicBezTo>
                    <a:pt x="29" y="15"/>
                    <a:pt x="29" y="15"/>
                    <a:pt x="30" y="15"/>
                  </a:cubicBezTo>
                  <a:cubicBezTo>
                    <a:pt x="30" y="14"/>
                    <a:pt x="30" y="13"/>
                    <a:pt x="30" y="13"/>
                  </a:cubicBezTo>
                  <a:cubicBezTo>
                    <a:pt x="29" y="13"/>
                    <a:pt x="29" y="13"/>
                    <a:pt x="28" y="13"/>
                  </a:cubicBezTo>
                  <a:cubicBezTo>
                    <a:pt x="28" y="12"/>
                    <a:pt x="28" y="12"/>
                    <a:pt x="28" y="11"/>
                  </a:cubicBezTo>
                  <a:cubicBezTo>
                    <a:pt x="28" y="11"/>
                    <a:pt x="28" y="10"/>
                    <a:pt x="28" y="10"/>
                  </a:cubicBezTo>
                  <a:cubicBezTo>
                    <a:pt x="28" y="10"/>
                    <a:pt x="27" y="10"/>
                    <a:pt x="27" y="10"/>
                  </a:cubicBezTo>
                  <a:cubicBezTo>
                    <a:pt x="26" y="10"/>
                    <a:pt x="26" y="10"/>
                    <a:pt x="25" y="10"/>
                  </a:cubicBezTo>
                  <a:cubicBezTo>
                    <a:pt x="25" y="9"/>
                    <a:pt x="25" y="8"/>
                    <a:pt x="25" y="8"/>
                  </a:cubicBezTo>
                  <a:cubicBezTo>
                    <a:pt x="25" y="8"/>
                    <a:pt x="24" y="8"/>
                    <a:pt x="23" y="8"/>
                  </a:cubicBezTo>
                  <a:cubicBezTo>
                    <a:pt x="23" y="8"/>
                    <a:pt x="22" y="8"/>
                    <a:pt x="22" y="8"/>
                  </a:cubicBezTo>
                  <a:cubicBezTo>
                    <a:pt x="22" y="7"/>
                    <a:pt x="22" y="7"/>
                    <a:pt x="22" y="6"/>
                  </a:cubicBezTo>
                  <a:cubicBezTo>
                    <a:pt x="21" y="6"/>
                    <a:pt x="21" y="6"/>
                    <a:pt x="20" y="6"/>
                  </a:cubicBezTo>
                  <a:cubicBezTo>
                    <a:pt x="20" y="6"/>
                    <a:pt x="19" y="6"/>
                    <a:pt x="19" y="6"/>
                  </a:cubicBezTo>
                  <a:cubicBezTo>
                    <a:pt x="19" y="6"/>
                    <a:pt x="19" y="5"/>
                    <a:pt x="19" y="5"/>
                  </a:cubicBezTo>
                  <a:cubicBezTo>
                    <a:pt x="18" y="5"/>
                    <a:pt x="18" y="5"/>
                    <a:pt x="17" y="5"/>
                  </a:cubicBezTo>
                  <a:cubicBezTo>
                    <a:pt x="17" y="5"/>
                    <a:pt x="16" y="5"/>
                    <a:pt x="16" y="5"/>
                  </a:cubicBezTo>
                  <a:cubicBezTo>
                    <a:pt x="15" y="5"/>
                    <a:pt x="15" y="5"/>
                    <a:pt x="14" y="5"/>
                  </a:cubicBezTo>
                  <a:cubicBezTo>
                    <a:pt x="14" y="5"/>
                    <a:pt x="14" y="6"/>
                    <a:pt x="14" y="6"/>
                  </a:cubicBezTo>
                  <a:cubicBezTo>
                    <a:pt x="14" y="6"/>
                    <a:pt x="13" y="6"/>
                    <a:pt x="13" y="6"/>
                  </a:cubicBezTo>
                  <a:cubicBezTo>
                    <a:pt x="12" y="6"/>
                    <a:pt x="11" y="6"/>
                    <a:pt x="11" y="6"/>
                  </a:cubicBezTo>
                  <a:cubicBezTo>
                    <a:pt x="10" y="6"/>
                    <a:pt x="10" y="6"/>
                    <a:pt x="9" y="6"/>
                  </a:cubicBezTo>
                  <a:cubicBezTo>
                    <a:pt x="9" y="6"/>
                    <a:pt x="9" y="5"/>
                    <a:pt x="9" y="5"/>
                  </a:cubicBezTo>
                  <a:cubicBezTo>
                    <a:pt x="9" y="4"/>
                    <a:pt x="9" y="4"/>
                    <a:pt x="9" y="3"/>
                  </a:cubicBezTo>
                  <a:cubicBezTo>
                    <a:pt x="9" y="3"/>
                    <a:pt x="8" y="3"/>
                    <a:pt x="8" y="3"/>
                  </a:cubicBezTo>
                  <a:cubicBezTo>
                    <a:pt x="8" y="3"/>
                    <a:pt x="8" y="2"/>
                    <a:pt x="8" y="2"/>
                  </a:cubicBezTo>
                  <a:cubicBezTo>
                    <a:pt x="8" y="1"/>
                    <a:pt x="8" y="0"/>
                    <a:pt x="8" y="0"/>
                  </a:cubicBezTo>
                  <a:cubicBezTo>
                    <a:pt x="7" y="0"/>
                    <a:pt x="7" y="0"/>
                    <a:pt x="6" y="0"/>
                  </a:cubicBezTo>
                  <a:cubicBezTo>
                    <a:pt x="6" y="0"/>
                    <a:pt x="5" y="0"/>
                    <a:pt x="5" y="0"/>
                  </a:cubicBezTo>
                  <a:cubicBezTo>
                    <a:pt x="5" y="0"/>
                    <a:pt x="5" y="1"/>
                    <a:pt x="5" y="2"/>
                  </a:cubicBezTo>
                  <a:cubicBezTo>
                    <a:pt x="5" y="2"/>
                    <a:pt x="5" y="3"/>
                    <a:pt x="5" y="3"/>
                  </a:cubicBezTo>
                  <a:cubicBezTo>
                    <a:pt x="4" y="3"/>
                    <a:pt x="4" y="3"/>
                    <a:pt x="3" y="3"/>
                  </a:cubicBezTo>
                  <a:cubicBezTo>
                    <a:pt x="3" y="4"/>
                    <a:pt x="3" y="4"/>
                    <a:pt x="3" y="5"/>
                  </a:cubicBezTo>
                  <a:cubicBezTo>
                    <a:pt x="3" y="5"/>
                    <a:pt x="3" y="6"/>
                    <a:pt x="3" y="6"/>
                  </a:cubicBezTo>
                  <a:cubicBezTo>
                    <a:pt x="3" y="6"/>
                    <a:pt x="2" y="6"/>
                    <a:pt x="2" y="6"/>
                  </a:cubicBezTo>
                  <a:cubicBezTo>
                    <a:pt x="2" y="7"/>
                    <a:pt x="2" y="7"/>
                    <a:pt x="2" y="8"/>
                  </a:cubicBezTo>
                  <a:cubicBezTo>
                    <a:pt x="2" y="8"/>
                    <a:pt x="2" y="9"/>
                    <a:pt x="2" y="10"/>
                  </a:cubicBezTo>
                  <a:cubicBezTo>
                    <a:pt x="2" y="10"/>
                    <a:pt x="2" y="11"/>
                    <a:pt x="2" y="11"/>
                  </a:cubicBezTo>
                  <a:cubicBezTo>
                    <a:pt x="1" y="11"/>
                    <a:pt x="1" y="11"/>
                    <a:pt x="0" y="11"/>
                  </a:cubicBezTo>
                  <a:cubicBezTo>
                    <a:pt x="0" y="12"/>
                    <a:pt x="0" y="12"/>
                    <a:pt x="0" y="13"/>
                  </a:cubicBezTo>
                  <a:cubicBezTo>
                    <a:pt x="0" y="13"/>
                    <a:pt x="0" y="14"/>
                    <a:pt x="0" y="15"/>
                  </a:cubicBezTo>
                  <a:cubicBezTo>
                    <a:pt x="1" y="15"/>
                    <a:pt x="1" y="15"/>
                    <a:pt x="2" y="15"/>
                  </a:cubicBezTo>
                  <a:cubicBezTo>
                    <a:pt x="2" y="15"/>
                    <a:pt x="2" y="16"/>
                    <a:pt x="2" y="16"/>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0" name="Freeform 35"/>
            <p:cNvSpPr>
              <a:spLocks noEditPoints="1"/>
            </p:cNvSpPr>
            <p:nvPr/>
          </p:nvSpPr>
          <p:spPr bwMode="auto">
            <a:xfrm>
              <a:off x="4049" y="1120"/>
              <a:ext cx="158" cy="73"/>
            </a:xfrm>
            <a:custGeom>
              <a:avLst/>
              <a:gdLst>
                <a:gd name="T0" fmla="*/ 155 w 91"/>
                <a:gd name="T1" fmla="*/ 45 h 42"/>
                <a:gd name="T2" fmla="*/ 153 w 91"/>
                <a:gd name="T3" fmla="*/ 52 h 42"/>
                <a:gd name="T4" fmla="*/ 148 w 91"/>
                <a:gd name="T5" fmla="*/ 47 h 42"/>
                <a:gd name="T6" fmla="*/ 141 w 91"/>
                <a:gd name="T7" fmla="*/ 42 h 42"/>
                <a:gd name="T8" fmla="*/ 130 w 91"/>
                <a:gd name="T9" fmla="*/ 47 h 42"/>
                <a:gd name="T10" fmla="*/ 120 w 91"/>
                <a:gd name="T11" fmla="*/ 52 h 42"/>
                <a:gd name="T12" fmla="*/ 115 w 91"/>
                <a:gd name="T13" fmla="*/ 47 h 42"/>
                <a:gd name="T14" fmla="*/ 125 w 91"/>
                <a:gd name="T15" fmla="*/ 42 h 42"/>
                <a:gd name="T16" fmla="*/ 120 w 91"/>
                <a:gd name="T17" fmla="*/ 30 h 42"/>
                <a:gd name="T18" fmla="*/ 111 w 91"/>
                <a:gd name="T19" fmla="*/ 28 h 42"/>
                <a:gd name="T20" fmla="*/ 115 w 91"/>
                <a:gd name="T21" fmla="*/ 37 h 42"/>
                <a:gd name="T22" fmla="*/ 106 w 91"/>
                <a:gd name="T23" fmla="*/ 45 h 42"/>
                <a:gd name="T24" fmla="*/ 101 w 91"/>
                <a:gd name="T25" fmla="*/ 33 h 42"/>
                <a:gd name="T26" fmla="*/ 92 w 91"/>
                <a:gd name="T27" fmla="*/ 24 h 42"/>
                <a:gd name="T28" fmla="*/ 87 w 91"/>
                <a:gd name="T29" fmla="*/ 14 h 42"/>
                <a:gd name="T30" fmla="*/ 76 w 91"/>
                <a:gd name="T31" fmla="*/ 9 h 42"/>
                <a:gd name="T32" fmla="*/ 68 w 91"/>
                <a:gd name="T33" fmla="*/ 0 h 42"/>
                <a:gd name="T34" fmla="*/ 71 w 91"/>
                <a:gd name="T35" fmla="*/ 9 h 42"/>
                <a:gd name="T36" fmla="*/ 78 w 91"/>
                <a:gd name="T37" fmla="*/ 17 h 42"/>
                <a:gd name="T38" fmla="*/ 90 w 91"/>
                <a:gd name="T39" fmla="*/ 23 h 42"/>
                <a:gd name="T40" fmla="*/ 87 w 91"/>
                <a:gd name="T41" fmla="*/ 30 h 42"/>
                <a:gd name="T42" fmla="*/ 78 w 91"/>
                <a:gd name="T43" fmla="*/ 38 h 42"/>
                <a:gd name="T44" fmla="*/ 71 w 91"/>
                <a:gd name="T45" fmla="*/ 42 h 42"/>
                <a:gd name="T46" fmla="*/ 71 w 91"/>
                <a:gd name="T47" fmla="*/ 37 h 42"/>
                <a:gd name="T48" fmla="*/ 78 w 91"/>
                <a:gd name="T49" fmla="*/ 28 h 42"/>
                <a:gd name="T50" fmla="*/ 68 w 91"/>
                <a:gd name="T51" fmla="*/ 23 h 42"/>
                <a:gd name="T52" fmla="*/ 59 w 91"/>
                <a:gd name="T53" fmla="*/ 14 h 42"/>
                <a:gd name="T54" fmla="*/ 49 w 91"/>
                <a:gd name="T55" fmla="*/ 9 h 42"/>
                <a:gd name="T56" fmla="*/ 38 w 91"/>
                <a:gd name="T57" fmla="*/ 14 h 42"/>
                <a:gd name="T58" fmla="*/ 33 w 91"/>
                <a:gd name="T59" fmla="*/ 19 h 42"/>
                <a:gd name="T60" fmla="*/ 23 w 91"/>
                <a:gd name="T61" fmla="*/ 24 h 42"/>
                <a:gd name="T62" fmla="*/ 23 w 91"/>
                <a:gd name="T63" fmla="*/ 37 h 42"/>
                <a:gd name="T64" fmla="*/ 14 w 91"/>
                <a:gd name="T65" fmla="*/ 45 h 42"/>
                <a:gd name="T66" fmla="*/ 0 w 91"/>
                <a:gd name="T67" fmla="*/ 47 h 42"/>
                <a:gd name="T68" fmla="*/ 14 w 91"/>
                <a:gd name="T69" fmla="*/ 50 h 42"/>
                <a:gd name="T70" fmla="*/ 24 w 91"/>
                <a:gd name="T71" fmla="*/ 45 h 42"/>
                <a:gd name="T72" fmla="*/ 38 w 91"/>
                <a:gd name="T73" fmla="*/ 42 h 42"/>
                <a:gd name="T74" fmla="*/ 54 w 91"/>
                <a:gd name="T75" fmla="*/ 42 h 42"/>
                <a:gd name="T76" fmla="*/ 59 w 91"/>
                <a:gd name="T77" fmla="*/ 47 h 42"/>
                <a:gd name="T78" fmla="*/ 66 w 91"/>
                <a:gd name="T79" fmla="*/ 59 h 42"/>
                <a:gd name="T80" fmla="*/ 78 w 91"/>
                <a:gd name="T81" fmla="*/ 61 h 42"/>
                <a:gd name="T82" fmla="*/ 87 w 91"/>
                <a:gd name="T83" fmla="*/ 70 h 42"/>
                <a:gd name="T84" fmla="*/ 97 w 91"/>
                <a:gd name="T85" fmla="*/ 70 h 42"/>
                <a:gd name="T86" fmla="*/ 102 w 91"/>
                <a:gd name="T87" fmla="*/ 61 h 42"/>
                <a:gd name="T88" fmla="*/ 116 w 91"/>
                <a:gd name="T89" fmla="*/ 64 h 42"/>
                <a:gd name="T90" fmla="*/ 130 w 91"/>
                <a:gd name="T91" fmla="*/ 68 h 42"/>
                <a:gd name="T92" fmla="*/ 144 w 91"/>
                <a:gd name="T93" fmla="*/ 64 h 42"/>
                <a:gd name="T94" fmla="*/ 155 w 91"/>
                <a:gd name="T95" fmla="*/ 64 h 42"/>
                <a:gd name="T96" fmla="*/ 158 w 91"/>
                <a:gd name="T97" fmla="*/ 50 h 42"/>
                <a:gd name="T98" fmla="*/ 28 w 91"/>
                <a:gd name="T99" fmla="*/ 30 h 42"/>
                <a:gd name="T100" fmla="*/ 57 w 91"/>
                <a:gd name="T101" fmla="*/ 24 h 42"/>
                <a:gd name="T102" fmla="*/ 49 w 91"/>
                <a:gd name="T103" fmla="*/ 33 h 42"/>
                <a:gd name="T104" fmla="*/ 52 w 91"/>
                <a:gd name="T105" fmla="*/ 19 h 42"/>
                <a:gd name="T106" fmla="*/ 54 w 91"/>
                <a:gd name="T107" fmla="*/ 23 h 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1" h="42">
                  <a:moveTo>
                    <a:pt x="91" y="29"/>
                  </a:moveTo>
                  <a:cubicBezTo>
                    <a:pt x="91" y="28"/>
                    <a:pt x="91" y="28"/>
                    <a:pt x="91" y="27"/>
                  </a:cubicBezTo>
                  <a:cubicBezTo>
                    <a:pt x="91" y="27"/>
                    <a:pt x="91" y="26"/>
                    <a:pt x="91" y="26"/>
                  </a:cubicBezTo>
                  <a:cubicBezTo>
                    <a:pt x="91" y="25"/>
                    <a:pt x="91" y="25"/>
                    <a:pt x="91" y="24"/>
                  </a:cubicBezTo>
                  <a:cubicBezTo>
                    <a:pt x="90" y="24"/>
                    <a:pt x="90" y="24"/>
                    <a:pt x="89" y="24"/>
                  </a:cubicBezTo>
                  <a:cubicBezTo>
                    <a:pt x="89" y="25"/>
                    <a:pt x="89" y="25"/>
                    <a:pt x="89" y="26"/>
                  </a:cubicBezTo>
                  <a:cubicBezTo>
                    <a:pt x="89" y="26"/>
                    <a:pt x="88" y="26"/>
                    <a:pt x="88" y="26"/>
                  </a:cubicBezTo>
                  <a:cubicBezTo>
                    <a:pt x="88" y="26"/>
                    <a:pt x="88" y="27"/>
                    <a:pt x="88" y="27"/>
                  </a:cubicBezTo>
                  <a:cubicBezTo>
                    <a:pt x="88" y="27"/>
                    <a:pt x="89" y="27"/>
                    <a:pt x="89" y="27"/>
                  </a:cubicBezTo>
                  <a:cubicBezTo>
                    <a:pt x="89" y="28"/>
                    <a:pt x="89" y="28"/>
                    <a:pt x="89" y="29"/>
                  </a:cubicBezTo>
                  <a:cubicBezTo>
                    <a:pt x="89" y="29"/>
                    <a:pt x="88" y="29"/>
                    <a:pt x="88" y="29"/>
                  </a:cubicBezTo>
                  <a:cubicBezTo>
                    <a:pt x="88" y="29"/>
                    <a:pt x="88" y="30"/>
                    <a:pt x="88" y="30"/>
                  </a:cubicBezTo>
                  <a:cubicBezTo>
                    <a:pt x="87" y="30"/>
                    <a:pt x="87" y="30"/>
                    <a:pt x="86" y="30"/>
                  </a:cubicBezTo>
                  <a:cubicBezTo>
                    <a:pt x="86" y="30"/>
                    <a:pt x="85" y="30"/>
                    <a:pt x="85" y="30"/>
                  </a:cubicBezTo>
                  <a:cubicBezTo>
                    <a:pt x="84" y="30"/>
                    <a:pt x="83" y="30"/>
                    <a:pt x="83" y="30"/>
                  </a:cubicBezTo>
                  <a:cubicBezTo>
                    <a:pt x="83" y="30"/>
                    <a:pt x="83" y="29"/>
                    <a:pt x="83" y="29"/>
                  </a:cubicBezTo>
                  <a:cubicBezTo>
                    <a:pt x="83" y="28"/>
                    <a:pt x="83" y="28"/>
                    <a:pt x="83" y="27"/>
                  </a:cubicBezTo>
                  <a:cubicBezTo>
                    <a:pt x="83" y="27"/>
                    <a:pt x="84" y="27"/>
                    <a:pt x="85" y="27"/>
                  </a:cubicBezTo>
                  <a:cubicBezTo>
                    <a:pt x="85" y="27"/>
                    <a:pt x="86" y="27"/>
                    <a:pt x="86" y="27"/>
                  </a:cubicBezTo>
                  <a:cubicBezTo>
                    <a:pt x="86" y="27"/>
                    <a:pt x="86" y="26"/>
                    <a:pt x="86" y="26"/>
                  </a:cubicBezTo>
                  <a:cubicBezTo>
                    <a:pt x="86" y="26"/>
                    <a:pt x="85" y="26"/>
                    <a:pt x="85" y="26"/>
                  </a:cubicBezTo>
                  <a:cubicBezTo>
                    <a:pt x="84" y="26"/>
                    <a:pt x="83" y="26"/>
                    <a:pt x="83" y="26"/>
                  </a:cubicBezTo>
                  <a:cubicBezTo>
                    <a:pt x="82" y="26"/>
                    <a:pt x="82" y="26"/>
                    <a:pt x="81" y="26"/>
                  </a:cubicBezTo>
                  <a:cubicBezTo>
                    <a:pt x="81" y="25"/>
                    <a:pt x="81" y="25"/>
                    <a:pt x="81" y="24"/>
                  </a:cubicBezTo>
                  <a:cubicBezTo>
                    <a:pt x="81" y="24"/>
                    <a:pt x="80" y="24"/>
                    <a:pt x="80" y="24"/>
                  </a:cubicBezTo>
                  <a:cubicBezTo>
                    <a:pt x="80" y="25"/>
                    <a:pt x="80" y="25"/>
                    <a:pt x="80" y="26"/>
                  </a:cubicBezTo>
                  <a:cubicBezTo>
                    <a:pt x="79" y="26"/>
                    <a:pt x="79" y="26"/>
                    <a:pt x="78" y="26"/>
                  </a:cubicBezTo>
                  <a:cubicBezTo>
                    <a:pt x="78" y="26"/>
                    <a:pt x="77" y="26"/>
                    <a:pt x="77" y="26"/>
                  </a:cubicBezTo>
                  <a:cubicBezTo>
                    <a:pt x="76" y="26"/>
                    <a:pt x="76" y="26"/>
                    <a:pt x="75" y="26"/>
                  </a:cubicBezTo>
                  <a:cubicBezTo>
                    <a:pt x="75" y="26"/>
                    <a:pt x="75" y="27"/>
                    <a:pt x="75" y="27"/>
                  </a:cubicBezTo>
                  <a:cubicBezTo>
                    <a:pt x="75" y="27"/>
                    <a:pt x="74" y="27"/>
                    <a:pt x="74" y="27"/>
                  </a:cubicBezTo>
                  <a:cubicBezTo>
                    <a:pt x="73" y="27"/>
                    <a:pt x="73" y="27"/>
                    <a:pt x="72" y="27"/>
                  </a:cubicBezTo>
                  <a:cubicBezTo>
                    <a:pt x="72" y="28"/>
                    <a:pt x="72" y="28"/>
                    <a:pt x="72" y="29"/>
                  </a:cubicBezTo>
                  <a:cubicBezTo>
                    <a:pt x="72" y="29"/>
                    <a:pt x="71" y="29"/>
                    <a:pt x="71" y="29"/>
                  </a:cubicBezTo>
                  <a:cubicBezTo>
                    <a:pt x="71" y="29"/>
                    <a:pt x="71" y="30"/>
                    <a:pt x="71" y="30"/>
                  </a:cubicBezTo>
                  <a:cubicBezTo>
                    <a:pt x="70" y="30"/>
                    <a:pt x="69" y="30"/>
                    <a:pt x="69" y="30"/>
                  </a:cubicBezTo>
                  <a:cubicBezTo>
                    <a:pt x="68" y="30"/>
                    <a:pt x="68" y="30"/>
                    <a:pt x="67" y="30"/>
                  </a:cubicBezTo>
                  <a:cubicBezTo>
                    <a:pt x="67" y="30"/>
                    <a:pt x="66" y="30"/>
                    <a:pt x="66" y="30"/>
                  </a:cubicBezTo>
                  <a:cubicBezTo>
                    <a:pt x="65" y="30"/>
                    <a:pt x="65" y="30"/>
                    <a:pt x="64" y="30"/>
                  </a:cubicBezTo>
                  <a:cubicBezTo>
                    <a:pt x="64" y="30"/>
                    <a:pt x="64" y="29"/>
                    <a:pt x="64" y="29"/>
                  </a:cubicBezTo>
                  <a:cubicBezTo>
                    <a:pt x="64" y="28"/>
                    <a:pt x="64" y="28"/>
                    <a:pt x="64" y="27"/>
                  </a:cubicBezTo>
                  <a:cubicBezTo>
                    <a:pt x="65" y="27"/>
                    <a:pt x="65" y="27"/>
                    <a:pt x="66" y="27"/>
                  </a:cubicBezTo>
                  <a:cubicBezTo>
                    <a:pt x="66" y="27"/>
                    <a:pt x="67" y="27"/>
                    <a:pt x="67" y="27"/>
                  </a:cubicBezTo>
                  <a:cubicBezTo>
                    <a:pt x="68" y="27"/>
                    <a:pt x="68" y="27"/>
                    <a:pt x="69" y="27"/>
                  </a:cubicBezTo>
                  <a:cubicBezTo>
                    <a:pt x="69" y="27"/>
                    <a:pt x="70" y="27"/>
                    <a:pt x="71" y="27"/>
                  </a:cubicBezTo>
                  <a:cubicBezTo>
                    <a:pt x="71" y="27"/>
                    <a:pt x="72" y="27"/>
                    <a:pt x="72" y="27"/>
                  </a:cubicBezTo>
                  <a:cubicBezTo>
                    <a:pt x="72" y="27"/>
                    <a:pt x="72" y="26"/>
                    <a:pt x="72" y="26"/>
                  </a:cubicBezTo>
                  <a:cubicBezTo>
                    <a:pt x="72" y="25"/>
                    <a:pt x="72" y="25"/>
                    <a:pt x="72" y="24"/>
                  </a:cubicBezTo>
                  <a:cubicBezTo>
                    <a:pt x="72" y="24"/>
                    <a:pt x="71" y="24"/>
                    <a:pt x="71" y="24"/>
                  </a:cubicBezTo>
                  <a:cubicBezTo>
                    <a:pt x="71" y="23"/>
                    <a:pt x="71" y="23"/>
                    <a:pt x="71" y="22"/>
                  </a:cubicBezTo>
                  <a:cubicBezTo>
                    <a:pt x="71" y="22"/>
                    <a:pt x="71" y="21"/>
                    <a:pt x="71" y="21"/>
                  </a:cubicBezTo>
                  <a:cubicBezTo>
                    <a:pt x="70" y="21"/>
                    <a:pt x="69" y="21"/>
                    <a:pt x="69" y="21"/>
                  </a:cubicBezTo>
                  <a:cubicBezTo>
                    <a:pt x="69" y="20"/>
                    <a:pt x="69" y="20"/>
                    <a:pt x="69" y="19"/>
                  </a:cubicBezTo>
                  <a:cubicBezTo>
                    <a:pt x="69" y="19"/>
                    <a:pt x="69" y="18"/>
                    <a:pt x="69" y="17"/>
                  </a:cubicBezTo>
                  <a:cubicBezTo>
                    <a:pt x="68" y="17"/>
                    <a:pt x="68" y="17"/>
                    <a:pt x="67" y="17"/>
                  </a:cubicBezTo>
                  <a:cubicBezTo>
                    <a:pt x="67" y="17"/>
                    <a:pt x="67" y="16"/>
                    <a:pt x="67" y="16"/>
                  </a:cubicBezTo>
                  <a:cubicBezTo>
                    <a:pt x="67" y="15"/>
                    <a:pt x="67" y="15"/>
                    <a:pt x="67" y="14"/>
                  </a:cubicBezTo>
                  <a:cubicBezTo>
                    <a:pt x="67" y="14"/>
                    <a:pt x="66" y="14"/>
                    <a:pt x="66" y="14"/>
                  </a:cubicBezTo>
                  <a:cubicBezTo>
                    <a:pt x="65" y="14"/>
                    <a:pt x="65" y="14"/>
                    <a:pt x="64" y="14"/>
                  </a:cubicBezTo>
                  <a:cubicBezTo>
                    <a:pt x="64" y="15"/>
                    <a:pt x="64" y="15"/>
                    <a:pt x="64" y="16"/>
                  </a:cubicBezTo>
                  <a:cubicBezTo>
                    <a:pt x="64" y="16"/>
                    <a:pt x="63" y="16"/>
                    <a:pt x="63" y="16"/>
                  </a:cubicBezTo>
                  <a:cubicBezTo>
                    <a:pt x="63" y="16"/>
                    <a:pt x="63" y="17"/>
                    <a:pt x="63" y="17"/>
                  </a:cubicBezTo>
                  <a:cubicBezTo>
                    <a:pt x="63" y="17"/>
                    <a:pt x="64" y="17"/>
                    <a:pt x="64" y="17"/>
                  </a:cubicBezTo>
                  <a:cubicBezTo>
                    <a:pt x="64" y="18"/>
                    <a:pt x="64" y="19"/>
                    <a:pt x="64" y="19"/>
                  </a:cubicBezTo>
                  <a:cubicBezTo>
                    <a:pt x="65" y="19"/>
                    <a:pt x="65" y="19"/>
                    <a:pt x="66" y="19"/>
                  </a:cubicBezTo>
                  <a:cubicBezTo>
                    <a:pt x="66" y="20"/>
                    <a:pt x="66" y="20"/>
                    <a:pt x="66" y="21"/>
                  </a:cubicBezTo>
                  <a:cubicBezTo>
                    <a:pt x="65" y="21"/>
                    <a:pt x="65" y="21"/>
                    <a:pt x="64" y="21"/>
                  </a:cubicBezTo>
                  <a:cubicBezTo>
                    <a:pt x="64" y="21"/>
                    <a:pt x="64" y="22"/>
                    <a:pt x="64" y="22"/>
                  </a:cubicBezTo>
                  <a:cubicBezTo>
                    <a:pt x="64" y="22"/>
                    <a:pt x="63" y="22"/>
                    <a:pt x="63" y="22"/>
                  </a:cubicBezTo>
                  <a:cubicBezTo>
                    <a:pt x="63" y="23"/>
                    <a:pt x="63" y="23"/>
                    <a:pt x="63" y="24"/>
                  </a:cubicBezTo>
                  <a:cubicBezTo>
                    <a:pt x="63" y="25"/>
                    <a:pt x="63" y="25"/>
                    <a:pt x="63" y="26"/>
                  </a:cubicBezTo>
                  <a:cubicBezTo>
                    <a:pt x="62" y="26"/>
                    <a:pt x="62" y="26"/>
                    <a:pt x="61" y="26"/>
                  </a:cubicBezTo>
                  <a:cubicBezTo>
                    <a:pt x="61" y="26"/>
                    <a:pt x="60" y="26"/>
                    <a:pt x="59" y="26"/>
                  </a:cubicBezTo>
                  <a:cubicBezTo>
                    <a:pt x="59" y="25"/>
                    <a:pt x="59" y="25"/>
                    <a:pt x="59" y="24"/>
                  </a:cubicBezTo>
                  <a:cubicBezTo>
                    <a:pt x="59" y="24"/>
                    <a:pt x="58" y="24"/>
                    <a:pt x="58" y="24"/>
                  </a:cubicBezTo>
                  <a:cubicBezTo>
                    <a:pt x="58" y="23"/>
                    <a:pt x="58" y="23"/>
                    <a:pt x="58" y="22"/>
                  </a:cubicBezTo>
                  <a:cubicBezTo>
                    <a:pt x="58" y="22"/>
                    <a:pt x="58" y="21"/>
                    <a:pt x="58" y="21"/>
                  </a:cubicBezTo>
                  <a:cubicBezTo>
                    <a:pt x="58" y="20"/>
                    <a:pt x="58" y="20"/>
                    <a:pt x="58" y="19"/>
                  </a:cubicBezTo>
                  <a:cubicBezTo>
                    <a:pt x="57" y="19"/>
                    <a:pt x="57" y="19"/>
                    <a:pt x="56" y="19"/>
                  </a:cubicBezTo>
                  <a:cubicBezTo>
                    <a:pt x="56" y="19"/>
                    <a:pt x="56" y="18"/>
                    <a:pt x="56" y="17"/>
                  </a:cubicBezTo>
                  <a:cubicBezTo>
                    <a:pt x="56" y="17"/>
                    <a:pt x="55" y="17"/>
                    <a:pt x="55" y="17"/>
                  </a:cubicBezTo>
                  <a:cubicBezTo>
                    <a:pt x="55" y="17"/>
                    <a:pt x="55" y="16"/>
                    <a:pt x="55" y="16"/>
                  </a:cubicBezTo>
                  <a:cubicBezTo>
                    <a:pt x="55" y="15"/>
                    <a:pt x="55" y="15"/>
                    <a:pt x="55" y="14"/>
                  </a:cubicBezTo>
                  <a:cubicBezTo>
                    <a:pt x="54" y="14"/>
                    <a:pt x="54" y="14"/>
                    <a:pt x="53" y="14"/>
                  </a:cubicBezTo>
                  <a:cubicBezTo>
                    <a:pt x="53" y="14"/>
                    <a:pt x="53" y="13"/>
                    <a:pt x="53" y="13"/>
                  </a:cubicBezTo>
                  <a:cubicBezTo>
                    <a:pt x="53" y="12"/>
                    <a:pt x="53" y="12"/>
                    <a:pt x="53" y="11"/>
                  </a:cubicBezTo>
                  <a:cubicBezTo>
                    <a:pt x="53" y="11"/>
                    <a:pt x="53" y="10"/>
                    <a:pt x="53" y="10"/>
                  </a:cubicBezTo>
                  <a:cubicBezTo>
                    <a:pt x="53" y="10"/>
                    <a:pt x="52" y="10"/>
                    <a:pt x="52" y="10"/>
                  </a:cubicBezTo>
                  <a:cubicBezTo>
                    <a:pt x="51" y="10"/>
                    <a:pt x="51" y="10"/>
                    <a:pt x="50" y="10"/>
                  </a:cubicBezTo>
                  <a:cubicBezTo>
                    <a:pt x="50" y="9"/>
                    <a:pt x="50" y="8"/>
                    <a:pt x="50" y="8"/>
                  </a:cubicBezTo>
                  <a:cubicBezTo>
                    <a:pt x="50" y="8"/>
                    <a:pt x="49" y="8"/>
                    <a:pt x="49" y="8"/>
                  </a:cubicBezTo>
                  <a:cubicBezTo>
                    <a:pt x="48" y="8"/>
                    <a:pt x="48" y="8"/>
                    <a:pt x="47" y="8"/>
                  </a:cubicBezTo>
                  <a:cubicBezTo>
                    <a:pt x="46" y="8"/>
                    <a:pt x="46" y="8"/>
                    <a:pt x="45" y="8"/>
                  </a:cubicBezTo>
                  <a:cubicBezTo>
                    <a:pt x="45" y="7"/>
                    <a:pt x="45" y="7"/>
                    <a:pt x="45" y="6"/>
                  </a:cubicBezTo>
                  <a:cubicBezTo>
                    <a:pt x="45" y="6"/>
                    <a:pt x="44" y="6"/>
                    <a:pt x="44" y="6"/>
                  </a:cubicBezTo>
                  <a:cubicBezTo>
                    <a:pt x="44" y="6"/>
                    <a:pt x="44" y="5"/>
                    <a:pt x="44" y="5"/>
                  </a:cubicBezTo>
                  <a:cubicBezTo>
                    <a:pt x="43" y="5"/>
                    <a:pt x="43" y="5"/>
                    <a:pt x="42" y="5"/>
                  </a:cubicBezTo>
                  <a:cubicBezTo>
                    <a:pt x="42" y="4"/>
                    <a:pt x="42" y="3"/>
                    <a:pt x="42" y="3"/>
                  </a:cubicBezTo>
                  <a:cubicBezTo>
                    <a:pt x="42" y="3"/>
                    <a:pt x="41" y="3"/>
                    <a:pt x="41" y="3"/>
                  </a:cubicBezTo>
                  <a:cubicBezTo>
                    <a:pt x="41" y="2"/>
                    <a:pt x="41" y="2"/>
                    <a:pt x="41" y="1"/>
                  </a:cubicBezTo>
                  <a:cubicBezTo>
                    <a:pt x="40" y="1"/>
                    <a:pt x="40" y="1"/>
                    <a:pt x="39" y="1"/>
                  </a:cubicBezTo>
                  <a:cubicBezTo>
                    <a:pt x="39" y="1"/>
                    <a:pt x="39" y="0"/>
                    <a:pt x="39" y="0"/>
                  </a:cubicBezTo>
                  <a:cubicBezTo>
                    <a:pt x="39" y="0"/>
                    <a:pt x="38" y="0"/>
                    <a:pt x="38" y="0"/>
                  </a:cubicBezTo>
                  <a:cubicBezTo>
                    <a:pt x="38" y="0"/>
                    <a:pt x="38" y="1"/>
                    <a:pt x="38" y="1"/>
                  </a:cubicBezTo>
                  <a:cubicBezTo>
                    <a:pt x="38" y="2"/>
                    <a:pt x="38" y="2"/>
                    <a:pt x="38" y="3"/>
                  </a:cubicBezTo>
                  <a:cubicBezTo>
                    <a:pt x="38" y="3"/>
                    <a:pt x="39" y="3"/>
                    <a:pt x="39" y="3"/>
                  </a:cubicBezTo>
                  <a:cubicBezTo>
                    <a:pt x="39" y="3"/>
                    <a:pt x="39" y="4"/>
                    <a:pt x="39" y="5"/>
                  </a:cubicBezTo>
                  <a:cubicBezTo>
                    <a:pt x="40" y="5"/>
                    <a:pt x="40" y="5"/>
                    <a:pt x="41" y="5"/>
                  </a:cubicBezTo>
                  <a:cubicBezTo>
                    <a:pt x="41" y="5"/>
                    <a:pt x="41" y="6"/>
                    <a:pt x="41" y="6"/>
                  </a:cubicBezTo>
                  <a:cubicBezTo>
                    <a:pt x="41" y="6"/>
                    <a:pt x="42" y="6"/>
                    <a:pt x="42" y="6"/>
                  </a:cubicBezTo>
                  <a:cubicBezTo>
                    <a:pt x="42" y="7"/>
                    <a:pt x="42" y="7"/>
                    <a:pt x="42" y="8"/>
                  </a:cubicBezTo>
                  <a:cubicBezTo>
                    <a:pt x="42" y="8"/>
                    <a:pt x="42" y="9"/>
                    <a:pt x="42" y="10"/>
                  </a:cubicBezTo>
                  <a:cubicBezTo>
                    <a:pt x="43" y="10"/>
                    <a:pt x="43" y="10"/>
                    <a:pt x="44" y="10"/>
                  </a:cubicBezTo>
                  <a:cubicBezTo>
                    <a:pt x="44" y="10"/>
                    <a:pt x="45" y="10"/>
                    <a:pt x="45" y="10"/>
                  </a:cubicBezTo>
                  <a:cubicBezTo>
                    <a:pt x="46" y="10"/>
                    <a:pt x="46" y="10"/>
                    <a:pt x="47" y="10"/>
                  </a:cubicBezTo>
                  <a:cubicBezTo>
                    <a:pt x="47" y="10"/>
                    <a:pt x="47" y="11"/>
                    <a:pt x="47" y="11"/>
                  </a:cubicBezTo>
                  <a:cubicBezTo>
                    <a:pt x="48" y="11"/>
                    <a:pt x="48" y="11"/>
                    <a:pt x="49" y="11"/>
                  </a:cubicBezTo>
                  <a:cubicBezTo>
                    <a:pt x="49" y="12"/>
                    <a:pt x="49" y="12"/>
                    <a:pt x="49" y="13"/>
                  </a:cubicBezTo>
                  <a:cubicBezTo>
                    <a:pt x="49" y="13"/>
                    <a:pt x="50" y="13"/>
                    <a:pt x="50" y="13"/>
                  </a:cubicBezTo>
                  <a:cubicBezTo>
                    <a:pt x="51" y="13"/>
                    <a:pt x="51" y="13"/>
                    <a:pt x="52" y="13"/>
                  </a:cubicBezTo>
                  <a:cubicBezTo>
                    <a:pt x="52" y="13"/>
                    <a:pt x="52" y="14"/>
                    <a:pt x="52" y="14"/>
                  </a:cubicBezTo>
                  <a:cubicBezTo>
                    <a:pt x="52" y="15"/>
                    <a:pt x="52" y="15"/>
                    <a:pt x="52" y="16"/>
                  </a:cubicBezTo>
                  <a:cubicBezTo>
                    <a:pt x="51" y="16"/>
                    <a:pt x="51" y="16"/>
                    <a:pt x="50" y="16"/>
                  </a:cubicBezTo>
                  <a:cubicBezTo>
                    <a:pt x="50" y="16"/>
                    <a:pt x="49" y="16"/>
                    <a:pt x="49" y="16"/>
                  </a:cubicBezTo>
                  <a:cubicBezTo>
                    <a:pt x="49" y="16"/>
                    <a:pt x="49" y="17"/>
                    <a:pt x="49" y="17"/>
                  </a:cubicBezTo>
                  <a:cubicBezTo>
                    <a:pt x="49" y="17"/>
                    <a:pt x="50" y="17"/>
                    <a:pt x="50" y="17"/>
                  </a:cubicBezTo>
                  <a:cubicBezTo>
                    <a:pt x="50" y="18"/>
                    <a:pt x="50" y="19"/>
                    <a:pt x="50" y="19"/>
                  </a:cubicBezTo>
                  <a:cubicBezTo>
                    <a:pt x="50" y="19"/>
                    <a:pt x="49" y="19"/>
                    <a:pt x="49" y="19"/>
                  </a:cubicBezTo>
                  <a:cubicBezTo>
                    <a:pt x="49" y="20"/>
                    <a:pt x="49" y="20"/>
                    <a:pt x="49" y="21"/>
                  </a:cubicBezTo>
                  <a:cubicBezTo>
                    <a:pt x="49" y="21"/>
                    <a:pt x="49" y="22"/>
                    <a:pt x="49" y="22"/>
                  </a:cubicBezTo>
                  <a:cubicBezTo>
                    <a:pt x="48" y="22"/>
                    <a:pt x="48" y="22"/>
                    <a:pt x="47" y="22"/>
                  </a:cubicBezTo>
                  <a:cubicBezTo>
                    <a:pt x="46" y="22"/>
                    <a:pt x="46" y="22"/>
                    <a:pt x="45" y="22"/>
                  </a:cubicBezTo>
                  <a:cubicBezTo>
                    <a:pt x="45" y="23"/>
                    <a:pt x="45" y="23"/>
                    <a:pt x="45" y="24"/>
                  </a:cubicBezTo>
                  <a:cubicBezTo>
                    <a:pt x="45" y="25"/>
                    <a:pt x="45" y="25"/>
                    <a:pt x="45" y="26"/>
                  </a:cubicBezTo>
                  <a:cubicBezTo>
                    <a:pt x="45" y="26"/>
                    <a:pt x="44" y="26"/>
                    <a:pt x="44" y="26"/>
                  </a:cubicBezTo>
                  <a:cubicBezTo>
                    <a:pt x="43" y="26"/>
                    <a:pt x="43" y="26"/>
                    <a:pt x="42" y="26"/>
                  </a:cubicBezTo>
                  <a:cubicBezTo>
                    <a:pt x="42" y="25"/>
                    <a:pt x="42" y="25"/>
                    <a:pt x="42" y="24"/>
                  </a:cubicBezTo>
                  <a:cubicBezTo>
                    <a:pt x="42" y="24"/>
                    <a:pt x="41" y="24"/>
                    <a:pt x="41" y="24"/>
                  </a:cubicBezTo>
                  <a:cubicBezTo>
                    <a:pt x="40" y="24"/>
                    <a:pt x="40" y="24"/>
                    <a:pt x="39" y="24"/>
                  </a:cubicBezTo>
                  <a:cubicBezTo>
                    <a:pt x="39" y="23"/>
                    <a:pt x="39" y="23"/>
                    <a:pt x="39" y="22"/>
                  </a:cubicBezTo>
                  <a:cubicBezTo>
                    <a:pt x="39" y="22"/>
                    <a:pt x="38" y="22"/>
                    <a:pt x="38" y="22"/>
                  </a:cubicBezTo>
                  <a:cubicBezTo>
                    <a:pt x="38" y="22"/>
                    <a:pt x="38" y="21"/>
                    <a:pt x="38" y="21"/>
                  </a:cubicBezTo>
                  <a:cubicBezTo>
                    <a:pt x="38" y="21"/>
                    <a:pt x="39" y="21"/>
                    <a:pt x="39" y="21"/>
                  </a:cubicBezTo>
                  <a:cubicBezTo>
                    <a:pt x="40" y="21"/>
                    <a:pt x="40" y="21"/>
                    <a:pt x="41" y="21"/>
                  </a:cubicBezTo>
                  <a:cubicBezTo>
                    <a:pt x="41" y="21"/>
                    <a:pt x="42" y="21"/>
                    <a:pt x="42" y="21"/>
                  </a:cubicBezTo>
                  <a:cubicBezTo>
                    <a:pt x="43" y="21"/>
                    <a:pt x="43" y="21"/>
                    <a:pt x="44" y="21"/>
                  </a:cubicBezTo>
                  <a:cubicBezTo>
                    <a:pt x="44" y="20"/>
                    <a:pt x="44" y="20"/>
                    <a:pt x="44" y="19"/>
                  </a:cubicBezTo>
                  <a:cubicBezTo>
                    <a:pt x="44" y="19"/>
                    <a:pt x="45" y="19"/>
                    <a:pt x="45" y="19"/>
                  </a:cubicBezTo>
                  <a:cubicBezTo>
                    <a:pt x="45" y="19"/>
                    <a:pt x="45" y="18"/>
                    <a:pt x="45" y="17"/>
                  </a:cubicBezTo>
                  <a:cubicBezTo>
                    <a:pt x="45" y="17"/>
                    <a:pt x="45" y="16"/>
                    <a:pt x="45" y="16"/>
                  </a:cubicBezTo>
                  <a:cubicBezTo>
                    <a:pt x="45" y="16"/>
                    <a:pt x="44" y="16"/>
                    <a:pt x="44" y="16"/>
                  </a:cubicBezTo>
                  <a:cubicBezTo>
                    <a:pt x="44" y="15"/>
                    <a:pt x="44" y="15"/>
                    <a:pt x="44" y="14"/>
                  </a:cubicBezTo>
                  <a:cubicBezTo>
                    <a:pt x="43" y="14"/>
                    <a:pt x="43" y="14"/>
                    <a:pt x="42" y="14"/>
                  </a:cubicBezTo>
                  <a:cubicBezTo>
                    <a:pt x="42" y="14"/>
                    <a:pt x="41" y="14"/>
                    <a:pt x="41" y="14"/>
                  </a:cubicBezTo>
                  <a:cubicBezTo>
                    <a:pt x="41" y="14"/>
                    <a:pt x="41" y="13"/>
                    <a:pt x="41" y="13"/>
                  </a:cubicBezTo>
                  <a:cubicBezTo>
                    <a:pt x="40" y="13"/>
                    <a:pt x="40" y="13"/>
                    <a:pt x="39" y="13"/>
                  </a:cubicBezTo>
                  <a:cubicBezTo>
                    <a:pt x="39" y="13"/>
                    <a:pt x="38" y="13"/>
                    <a:pt x="38" y="13"/>
                  </a:cubicBezTo>
                  <a:cubicBezTo>
                    <a:pt x="38" y="12"/>
                    <a:pt x="38" y="12"/>
                    <a:pt x="38" y="11"/>
                  </a:cubicBezTo>
                  <a:cubicBezTo>
                    <a:pt x="37" y="11"/>
                    <a:pt x="37" y="11"/>
                    <a:pt x="36" y="11"/>
                  </a:cubicBezTo>
                  <a:cubicBezTo>
                    <a:pt x="36" y="11"/>
                    <a:pt x="36" y="10"/>
                    <a:pt x="36" y="10"/>
                  </a:cubicBezTo>
                  <a:cubicBezTo>
                    <a:pt x="35" y="10"/>
                    <a:pt x="35" y="10"/>
                    <a:pt x="34" y="10"/>
                  </a:cubicBezTo>
                  <a:cubicBezTo>
                    <a:pt x="34" y="9"/>
                    <a:pt x="34" y="8"/>
                    <a:pt x="34" y="8"/>
                  </a:cubicBezTo>
                  <a:cubicBezTo>
                    <a:pt x="34" y="8"/>
                    <a:pt x="33" y="8"/>
                    <a:pt x="33" y="8"/>
                  </a:cubicBezTo>
                  <a:cubicBezTo>
                    <a:pt x="33" y="7"/>
                    <a:pt x="33" y="7"/>
                    <a:pt x="33" y="6"/>
                  </a:cubicBezTo>
                  <a:cubicBezTo>
                    <a:pt x="32" y="6"/>
                    <a:pt x="32" y="6"/>
                    <a:pt x="31" y="6"/>
                  </a:cubicBezTo>
                  <a:cubicBezTo>
                    <a:pt x="31" y="6"/>
                    <a:pt x="31" y="5"/>
                    <a:pt x="31" y="5"/>
                  </a:cubicBezTo>
                  <a:cubicBezTo>
                    <a:pt x="31" y="5"/>
                    <a:pt x="30" y="5"/>
                    <a:pt x="30" y="5"/>
                  </a:cubicBezTo>
                  <a:cubicBezTo>
                    <a:pt x="29" y="5"/>
                    <a:pt x="29" y="5"/>
                    <a:pt x="28" y="5"/>
                  </a:cubicBezTo>
                  <a:cubicBezTo>
                    <a:pt x="28" y="5"/>
                    <a:pt x="28" y="6"/>
                    <a:pt x="28" y="6"/>
                  </a:cubicBezTo>
                  <a:cubicBezTo>
                    <a:pt x="28" y="6"/>
                    <a:pt x="27" y="6"/>
                    <a:pt x="27" y="6"/>
                  </a:cubicBezTo>
                  <a:cubicBezTo>
                    <a:pt x="27" y="7"/>
                    <a:pt x="27" y="7"/>
                    <a:pt x="27" y="8"/>
                  </a:cubicBezTo>
                  <a:cubicBezTo>
                    <a:pt x="26" y="8"/>
                    <a:pt x="26" y="8"/>
                    <a:pt x="25" y="8"/>
                  </a:cubicBezTo>
                  <a:cubicBezTo>
                    <a:pt x="25" y="8"/>
                    <a:pt x="24" y="8"/>
                    <a:pt x="24" y="8"/>
                  </a:cubicBezTo>
                  <a:cubicBezTo>
                    <a:pt x="23" y="8"/>
                    <a:pt x="22" y="8"/>
                    <a:pt x="22" y="8"/>
                  </a:cubicBezTo>
                  <a:cubicBezTo>
                    <a:pt x="22" y="7"/>
                    <a:pt x="22" y="7"/>
                    <a:pt x="22" y="6"/>
                  </a:cubicBezTo>
                  <a:cubicBezTo>
                    <a:pt x="21" y="6"/>
                    <a:pt x="21" y="6"/>
                    <a:pt x="20" y="6"/>
                  </a:cubicBezTo>
                  <a:cubicBezTo>
                    <a:pt x="20" y="6"/>
                    <a:pt x="19" y="6"/>
                    <a:pt x="19" y="6"/>
                  </a:cubicBezTo>
                  <a:cubicBezTo>
                    <a:pt x="19" y="7"/>
                    <a:pt x="19" y="7"/>
                    <a:pt x="19" y="8"/>
                  </a:cubicBezTo>
                  <a:cubicBezTo>
                    <a:pt x="19" y="8"/>
                    <a:pt x="19" y="9"/>
                    <a:pt x="19" y="10"/>
                  </a:cubicBezTo>
                  <a:cubicBezTo>
                    <a:pt x="19" y="10"/>
                    <a:pt x="19" y="11"/>
                    <a:pt x="19" y="11"/>
                  </a:cubicBezTo>
                  <a:cubicBezTo>
                    <a:pt x="19" y="12"/>
                    <a:pt x="19" y="12"/>
                    <a:pt x="19" y="13"/>
                  </a:cubicBezTo>
                  <a:cubicBezTo>
                    <a:pt x="18" y="13"/>
                    <a:pt x="18" y="13"/>
                    <a:pt x="17" y="13"/>
                  </a:cubicBezTo>
                  <a:cubicBezTo>
                    <a:pt x="17" y="13"/>
                    <a:pt x="16" y="13"/>
                    <a:pt x="16" y="13"/>
                  </a:cubicBezTo>
                  <a:cubicBezTo>
                    <a:pt x="16" y="13"/>
                    <a:pt x="16" y="14"/>
                    <a:pt x="16" y="14"/>
                  </a:cubicBezTo>
                  <a:cubicBezTo>
                    <a:pt x="15" y="14"/>
                    <a:pt x="15" y="14"/>
                    <a:pt x="14" y="14"/>
                  </a:cubicBezTo>
                  <a:cubicBezTo>
                    <a:pt x="14" y="14"/>
                    <a:pt x="13" y="14"/>
                    <a:pt x="13" y="14"/>
                  </a:cubicBezTo>
                  <a:cubicBezTo>
                    <a:pt x="13" y="15"/>
                    <a:pt x="13" y="15"/>
                    <a:pt x="13" y="16"/>
                  </a:cubicBezTo>
                  <a:cubicBezTo>
                    <a:pt x="12" y="16"/>
                    <a:pt x="12" y="16"/>
                    <a:pt x="11" y="16"/>
                  </a:cubicBezTo>
                  <a:cubicBezTo>
                    <a:pt x="11" y="16"/>
                    <a:pt x="11" y="17"/>
                    <a:pt x="11" y="17"/>
                  </a:cubicBezTo>
                  <a:cubicBezTo>
                    <a:pt x="11" y="18"/>
                    <a:pt x="11" y="19"/>
                    <a:pt x="11" y="19"/>
                  </a:cubicBezTo>
                  <a:cubicBezTo>
                    <a:pt x="12" y="19"/>
                    <a:pt x="12" y="19"/>
                    <a:pt x="13" y="19"/>
                  </a:cubicBezTo>
                  <a:cubicBezTo>
                    <a:pt x="13" y="20"/>
                    <a:pt x="13" y="20"/>
                    <a:pt x="13" y="21"/>
                  </a:cubicBezTo>
                  <a:cubicBezTo>
                    <a:pt x="12" y="21"/>
                    <a:pt x="12" y="21"/>
                    <a:pt x="11" y="21"/>
                  </a:cubicBezTo>
                  <a:cubicBezTo>
                    <a:pt x="11" y="21"/>
                    <a:pt x="11" y="22"/>
                    <a:pt x="11" y="22"/>
                  </a:cubicBezTo>
                  <a:cubicBezTo>
                    <a:pt x="11" y="22"/>
                    <a:pt x="10" y="22"/>
                    <a:pt x="10" y="22"/>
                  </a:cubicBezTo>
                  <a:cubicBezTo>
                    <a:pt x="10" y="23"/>
                    <a:pt x="10" y="23"/>
                    <a:pt x="10" y="24"/>
                  </a:cubicBezTo>
                  <a:cubicBezTo>
                    <a:pt x="9" y="24"/>
                    <a:pt x="8" y="24"/>
                    <a:pt x="8" y="24"/>
                  </a:cubicBezTo>
                  <a:cubicBezTo>
                    <a:pt x="8" y="25"/>
                    <a:pt x="8" y="25"/>
                    <a:pt x="8" y="26"/>
                  </a:cubicBezTo>
                  <a:cubicBezTo>
                    <a:pt x="7" y="26"/>
                    <a:pt x="7" y="26"/>
                    <a:pt x="6" y="26"/>
                  </a:cubicBezTo>
                  <a:cubicBezTo>
                    <a:pt x="6" y="26"/>
                    <a:pt x="5" y="26"/>
                    <a:pt x="5" y="26"/>
                  </a:cubicBezTo>
                  <a:cubicBezTo>
                    <a:pt x="5" y="26"/>
                    <a:pt x="5" y="27"/>
                    <a:pt x="5" y="27"/>
                  </a:cubicBezTo>
                  <a:cubicBezTo>
                    <a:pt x="4" y="27"/>
                    <a:pt x="4" y="27"/>
                    <a:pt x="3" y="27"/>
                  </a:cubicBezTo>
                  <a:cubicBezTo>
                    <a:pt x="3" y="27"/>
                    <a:pt x="2" y="27"/>
                    <a:pt x="2" y="27"/>
                  </a:cubicBezTo>
                  <a:cubicBezTo>
                    <a:pt x="1" y="27"/>
                    <a:pt x="1" y="27"/>
                    <a:pt x="0" y="27"/>
                  </a:cubicBezTo>
                  <a:cubicBezTo>
                    <a:pt x="0" y="28"/>
                    <a:pt x="0" y="28"/>
                    <a:pt x="0" y="29"/>
                  </a:cubicBezTo>
                  <a:cubicBezTo>
                    <a:pt x="1" y="29"/>
                    <a:pt x="1" y="29"/>
                    <a:pt x="2" y="29"/>
                  </a:cubicBezTo>
                  <a:cubicBezTo>
                    <a:pt x="2" y="29"/>
                    <a:pt x="3" y="29"/>
                    <a:pt x="3" y="29"/>
                  </a:cubicBezTo>
                  <a:cubicBezTo>
                    <a:pt x="4" y="29"/>
                    <a:pt x="4" y="29"/>
                    <a:pt x="5" y="29"/>
                  </a:cubicBezTo>
                  <a:cubicBezTo>
                    <a:pt x="5" y="29"/>
                    <a:pt x="6" y="29"/>
                    <a:pt x="6" y="29"/>
                  </a:cubicBezTo>
                  <a:cubicBezTo>
                    <a:pt x="7" y="29"/>
                    <a:pt x="7" y="29"/>
                    <a:pt x="8" y="29"/>
                  </a:cubicBezTo>
                  <a:cubicBezTo>
                    <a:pt x="8" y="28"/>
                    <a:pt x="8" y="28"/>
                    <a:pt x="8" y="27"/>
                  </a:cubicBezTo>
                  <a:cubicBezTo>
                    <a:pt x="8" y="27"/>
                    <a:pt x="9" y="27"/>
                    <a:pt x="10" y="27"/>
                  </a:cubicBezTo>
                  <a:cubicBezTo>
                    <a:pt x="10" y="27"/>
                    <a:pt x="11" y="27"/>
                    <a:pt x="11" y="27"/>
                  </a:cubicBezTo>
                  <a:cubicBezTo>
                    <a:pt x="11" y="27"/>
                    <a:pt x="11" y="26"/>
                    <a:pt x="11" y="26"/>
                  </a:cubicBezTo>
                  <a:cubicBezTo>
                    <a:pt x="12" y="26"/>
                    <a:pt x="12" y="26"/>
                    <a:pt x="13" y="26"/>
                  </a:cubicBezTo>
                  <a:cubicBezTo>
                    <a:pt x="13" y="26"/>
                    <a:pt x="14" y="26"/>
                    <a:pt x="14" y="26"/>
                  </a:cubicBezTo>
                  <a:cubicBezTo>
                    <a:pt x="15" y="26"/>
                    <a:pt x="15" y="26"/>
                    <a:pt x="16" y="26"/>
                  </a:cubicBezTo>
                  <a:cubicBezTo>
                    <a:pt x="16" y="26"/>
                    <a:pt x="17" y="26"/>
                    <a:pt x="17" y="26"/>
                  </a:cubicBezTo>
                  <a:cubicBezTo>
                    <a:pt x="18" y="26"/>
                    <a:pt x="18" y="26"/>
                    <a:pt x="19" y="26"/>
                  </a:cubicBezTo>
                  <a:cubicBezTo>
                    <a:pt x="19" y="25"/>
                    <a:pt x="19" y="25"/>
                    <a:pt x="19" y="24"/>
                  </a:cubicBezTo>
                  <a:cubicBezTo>
                    <a:pt x="19" y="24"/>
                    <a:pt x="20" y="24"/>
                    <a:pt x="20" y="24"/>
                  </a:cubicBezTo>
                  <a:cubicBezTo>
                    <a:pt x="21" y="24"/>
                    <a:pt x="21" y="24"/>
                    <a:pt x="22" y="24"/>
                  </a:cubicBezTo>
                  <a:cubicBezTo>
                    <a:pt x="22" y="24"/>
                    <a:pt x="23" y="24"/>
                    <a:pt x="24" y="24"/>
                  </a:cubicBezTo>
                  <a:cubicBezTo>
                    <a:pt x="24" y="24"/>
                    <a:pt x="25" y="24"/>
                    <a:pt x="25" y="24"/>
                  </a:cubicBezTo>
                  <a:cubicBezTo>
                    <a:pt x="26" y="24"/>
                    <a:pt x="26" y="24"/>
                    <a:pt x="27" y="24"/>
                  </a:cubicBezTo>
                  <a:cubicBezTo>
                    <a:pt x="27" y="24"/>
                    <a:pt x="28" y="24"/>
                    <a:pt x="28" y="24"/>
                  </a:cubicBezTo>
                  <a:cubicBezTo>
                    <a:pt x="29" y="24"/>
                    <a:pt x="29" y="24"/>
                    <a:pt x="30" y="24"/>
                  </a:cubicBezTo>
                  <a:cubicBezTo>
                    <a:pt x="30" y="24"/>
                    <a:pt x="31" y="24"/>
                    <a:pt x="31" y="24"/>
                  </a:cubicBezTo>
                  <a:cubicBezTo>
                    <a:pt x="32" y="24"/>
                    <a:pt x="32" y="24"/>
                    <a:pt x="33" y="24"/>
                  </a:cubicBezTo>
                  <a:cubicBezTo>
                    <a:pt x="33" y="24"/>
                    <a:pt x="34" y="24"/>
                    <a:pt x="34" y="24"/>
                  </a:cubicBezTo>
                  <a:cubicBezTo>
                    <a:pt x="35" y="24"/>
                    <a:pt x="35" y="24"/>
                    <a:pt x="36" y="24"/>
                  </a:cubicBezTo>
                  <a:cubicBezTo>
                    <a:pt x="36" y="25"/>
                    <a:pt x="36" y="25"/>
                    <a:pt x="36" y="26"/>
                  </a:cubicBezTo>
                  <a:cubicBezTo>
                    <a:pt x="35" y="26"/>
                    <a:pt x="35" y="26"/>
                    <a:pt x="34" y="26"/>
                  </a:cubicBezTo>
                  <a:cubicBezTo>
                    <a:pt x="34" y="26"/>
                    <a:pt x="34" y="27"/>
                    <a:pt x="34" y="27"/>
                  </a:cubicBezTo>
                  <a:cubicBezTo>
                    <a:pt x="35" y="27"/>
                    <a:pt x="35" y="27"/>
                    <a:pt x="36" y="27"/>
                  </a:cubicBezTo>
                  <a:cubicBezTo>
                    <a:pt x="36" y="28"/>
                    <a:pt x="36" y="28"/>
                    <a:pt x="36" y="29"/>
                  </a:cubicBezTo>
                  <a:cubicBezTo>
                    <a:pt x="36" y="29"/>
                    <a:pt x="36" y="30"/>
                    <a:pt x="36" y="30"/>
                  </a:cubicBezTo>
                  <a:cubicBezTo>
                    <a:pt x="36" y="31"/>
                    <a:pt x="36" y="31"/>
                    <a:pt x="36" y="32"/>
                  </a:cubicBezTo>
                  <a:cubicBezTo>
                    <a:pt x="36" y="33"/>
                    <a:pt x="36" y="33"/>
                    <a:pt x="36" y="34"/>
                  </a:cubicBezTo>
                  <a:cubicBezTo>
                    <a:pt x="37" y="34"/>
                    <a:pt x="37" y="34"/>
                    <a:pt x="38" y="34"/>
                  </a:cubicBezTo>
                  <a:cubicBezTo>
                    <a:pt x="38" y="34"/>
                    <a:pt x="38" y="35"/>
                    <a:pt x="38" y="35"/>
                  </a:cubicBezTo>
                  <a:cubicBezTo>
                    <a:pt x="38" y="35"/>
                    <a:pt x="39" y="35"/>
                    <a:pt x="39" y="35"/>
                  </a:cubicBezTo>
                  <a:cubicBezTo>
                    <a:pt x="40" y="35"/>
                    <a:pt x="40" y="35"/>
                    <a:pt x="41" y="35"/>
                  </a:cubicBezTo>
                  <a:cubicBezTo>
                    <a:pt x="41" y="35"/>
                    <a:pt x="42" y="35"/>
                    <a:pt x="42" y="35"/>
                  </a:cubicBezTo>
                  <a:cubicBezTo>
                    <a:pt x="43" y="35"/>
                    <a:pt x="43" y="35"/>
                    <a:pt x="44" y="35"/>
                  </a:cubicBezTo>
                  <a:cubicBezTo>
                    <a:pt x="44" y="35"/>
                    <a:pt x="45" y="35"/>
                    <a:pt x="45" y="35"/>
                  </a:cubicBezTo>
                  <a:cubicBezTo>
                    <a:pt x="45" y="36"/>
                    <a:pt x="45" y="36"/>
                    <a:pt x="45" y="37"/>
                  </a:cubicBezTo>
                  <a:cubicBezTo>
                    <a:pt x="46" y="37"/>
                    <a:pt x="46" y="37"/>
                    <a:pt x="47" y="37"/>
                  </a:cubicBezTo>
                  <a:cubicBezTo>
                    <a:pt x="47" y="37"/>
                    <a:pt x="47" y="38"/>
                    <a:pt x="47" y="39"/>
                  </a:cubicBezTo>
                  <a:cubicBezTo>
                    <a:pt x="47" y="39"/>
                    <a:pt x="47" y="40"/>
                    <a:pt x="47" y="40"/>
                  </a:cubicBezTo>
                  <a:cubicBezTo>
                    <a:pt x="48" y="40"/>
                    <a:pt x="48" y="40"/>
                    <a:pt x="49" y="40"/>
                  </a:cubicBezTo>
                  <a:cubicBezTo>
                    <a:pt x="49" y="40"/>
                    <a:pt x="50" y="40"/>
                    <a:pt x="50" y="40"/>
                  </a:cubicBezTo>
                  <a:cubicBezTo>
                    <a:pt x="51" y="40"/>
                    <a:pt x="51" y="40"/>
                    <a:pt x="52" y="40"/>
                  </a:cubicBezTo>
                  <a:cubicBezTo>
                    <a:pt x="52" y="40"/>
                    <a:pt x="53" y="40"/>
                    <a:pt x="53" y="40"/>
                  </a:cubicBezTo>
                  <a:cubicBezTo>
                    <a:pt x="53" y="41"/>
                    <a:pt x="53" y="41"/>
                    <a:pt x="53" y="42"/>
                  </a:cubicBezTo>
                  <a:cubicBezTo>
                    <a:pt x="54" y="42"/>
                    <a:pt x="54" y="42"/>
                    <a:pt x="55" y="42"/>
                  </a:cubicBezTo>
                  <a:cubicBezTo>
                    <a:pt x="55" y="41"/>
                    <a:pt x="55" y="41"/>
                    <a:pt x="55" y="40"/>
                  </a:cubicBezTo>
                  <a:cubicBezTo>
                    <a:pt x="55" y="40"/>
                    <a:pt x="56" y="40"/>
                    <a:pt x="56" y="40"/>
                  </a:cubicBezTo>
                  <a:cubicBezTo>
                    <a:pt x="56" y="40"/>
                    <a:pt x="56" y="39"/>
                    <a:pt x="56" y="39"/>
                  </a:cubicBezTo>
                  <a:cubicBezTo>
                    <a:pt x="56" y="38"/>
                    <a:pt x="56" y="37"/>
                    <a:pt x="56" y="37"/>
                  </a:cubicBezTo>
                  <a:cubicBezTo>
                    <a:pt x="56" y="36"/>
                    <a:pt x="56" y="36"/>
                    <a:pt x="56" y="36"/>
                  </a:cubicBezTo>
                  <a:cubicBezTo>
                    <a:pt x="56" y="35"/>
                    <a:pt x="56" y="35"/>
                    <a:pt x="56" y="35"/>
                  </a:cubicBezTo>
                  <a:cubicBezTo>
                    <a:pt x="57" y="35"/>
                    <a:pt x="57" y="35"/>
                    <a:pt x="58" y="35"/>
                  </a:cubicBezTo>
                  <a:cubicBezTo>
                    <a:pt x="58" y="35"/>
                    <a:pt x="59" y="35"/>
                    <a:pt x="59" y="35"/>
                  </a:cubicBezTo>
                  <a:cubicBezTo>
                    <a:pt x="60" y="35"/>
                    <a:pt x="61" y="35"/>
                    <a:pt x="61" y="35"/>
                  </a:cubicBezTo>
                  <a:cubicBezTo>
                    <a:pt x="62" y="35"/>
                    <a:pt x="62" y="35"/>
                    <a:pt x="63" y="35"/>
                  </a:cubicBezTo>
                  <a:cubicBezTo>
                    <a:pt x="63" y="35"/>
                    <a:pt x="64" y="35"/>
                    <a:pt x="64" y="35"/>
                  </a:cubicBezTo>
                  <a:cubicBezTo>
                    <a:pt x="64" y="36"/>
                    <a:pt x="64" y="36"/>
                    <a:pt x="64" y="37"/>
                  </a:cubicBezTo>
                  <a:cubicBezTo>
                    <a:pt x="65" y="37"/>
                    <a:pt x="65" y="37"/>
                    <a:pt x="66" y="37"/>
                  </a:cubicBezTo>
                  <a:cubicBezTo>
                    <a:pt x="66" y="37"/>
                    <a:pt x="67" y="37"/>
                    <a:pt x="67" y="37"/>
                  </a:cubicBezTo>
                  <a:cubicBezTo>
                    <a:pt x="68" y="37"/>
                    <a:pt x="68" y="37"/>
                    <a:pt x="69" y="37"/>
                  </a:cubicBezTo>
                  <a:cubicBezTo>
                    <a:pt x="69" y="37"/>
                    <a:pt x="69" y="38"/>
                    <a:pt x="69" y="39"/>
                  </a:cubicBezTo>
                  <a:cubicBezTo>
                    <a:pt x="69" y="39"/>
                    <a:pt x="70" y="39"/>
                    <a:pt x="71" y="39"/>
                  </a:cubicBezTo>
                  <a:cubicBezTo>
                    <a:pt x="71" y="39"/>
                    <a:pt x="72" y="39"/>
                    <a:pt x="72" y="39"/>
                  </a:cubicBezTo>
                  <a:cubicBezTo>
                    <a:pt x="73" y="39"/>
                    <a:pt x="73" y="39"/>
                    <a:pt x="74" y="39"/>
                  </a:cubicBezTo>
                  <a:cubicBezTo>
                    <a:pt x="74" y="39"/>
                    <a:pt x="75" y="39"/>
                    <a:pt x="75" y="39"/>
                  </a:cubicBezTo>
                  <a:cubicBezTo>
                    <a:pt x="76" y="39"/>
                    <a:pt x="76" y="39"/>
                    <a:pt x="77" y="39"/>
                  </a:cubicBezTo>
                  <a:cubicBezTo>
                    <a:pt x="77" y="39"/>
                    <a:pt x="78" y="39"/>
                    <a:pt x="78" y="39"/>
                  </a:cubicBezTo>
                  <a:cubicBezTo>
                    <a:pt x="79" y="39"/>
                    <a:pt x="79" y="39"/>
                    <a:pt x="80" y="39"/>
                  </a:cubicBezTo>
                  <a:cubicBezTo>
                    <a:pt x="80" y="38"/>
                    <a:pt x="80" y="37"/>
                    <a:pt x="80" y="37"/>
                  </a:cubicBezTo>
                  <a:cubicBezTo>
                    <a:pt x="80" y="37"/>
                    <a:pt x="81" y="37"/>
                    <a:pt x="81" y="37"/>
                  </a:cubicBezTo>
                  <a:cubicBezTo>
                    <a:pt x="82" y="37"/>
                    <a:pt x="82" y="37"/>
                    <a:pt x="83" y="37"/>
                  </a:cubicBezTo>
                  <a:cubicBezTo>
                    <a:pt x="83" y="37"/>
                    <a:pt x="83" y="38"/>
                    <a:pt x="83" y="39"/>
                  </a:cubicBezTo>
                  <a:cubicBezTo>
                    <a:pt x="83" y="39"/>
                    <a:pt x="84" y="39"/>
                    <a:pt x="85" y="39"/>
                  </a:cubicBezTo>
                  <a:cubicBezTo>
                    <a:pt x="85" y="39"/>
                    <a:pt x="86" y="39"/>
                    <a:pt x="86" y="39"/>
                  </a:cubicBezTo>
                  <a:cubicBezTo>
                    <a:pt x="87" y="39"/>
                    <a:pt x="87" y="39"/>
                    <a:pt x="88" y="39"/>
                  </a:cubicBezTo>
                  <a:cubicBezTo>
                    <a:pt x="88" y="38"/>
                    <a:pt x="88" y="37"/>
                    <a:pt x="88" y="37"/>
                  </a:cubicBezTo>
                  <a:cubicBezTo>
                    <a:pt x="88" y="37"/>
                    <a:pt x="89" y="37"/>
                    <a:pt x="89" y="37"/>
                  </a:cubicBezTo>
                  <a:cubicBezTo>
                    <a:pt x="89" y="36"/>
                    <a:pt x="89" y="36"/>
                    <a:pt x="89" y="35"/>
                  </a:cubicBezTo>
                  <a:cubicBezTo>
                    <a:pt x="89" y="35"/>
                    <a:pt x="89" y="34"/>
                    <a:pt x="89" y="34"/>
                  </a:cubicBezTo>
                  <a:cubicBezTo>
                    <a:pt x="89" y="33"/>
                    <a:pt x="89" y="33"/>
                    <a:pt x="89" y="32"/>
                  </a:cubicBezTo>
                  <a:cubicBezTo>
                    <a:pt x="89" y="31"/>
                    <a:pt x="89" y="31"/>
                    <a:pt x="89" y="30"/>
                  </a:cubicBezTo>
                  <a:cubicBezTo>
                    <a:pt x="90" y="30"/>
                    <a:pt x="90" y="30"/>
                    <a:pt x="91" y="30"/>
                  </a:cubicBezTo>
                  <a:cubicBezTo>
                    <a:pt x="91" y="30"/>
                    <a:pt x="91" y="29"/>
                    <a:pt x="91" y="29"/>
                  </a:cubicBezTo>
                  <a:close/>
                  <a:moveTo>
                    <a:pt x="20" y="17"/>
                  </a:moveTo>
                  <a:cubicBezTo>
                    <a:pt x="20" y="17"/>
                    <a:pt x="19" y="17"/>
                    <a:pt x="19" y="17"/>
                  </a:cubicBezTo>
                  <a:cubicBezTo>
                    <a:pt x="19" y="18"/>
                    <a:pt x="19" y="19"/>
                    <a:pt x="19" y="19"/>
                  </a:cubicBezTo>
                  <a:cubicBezTo>
                    <a:pt x="18" y="19"/>
                    <a:pt x="18" y="19"/>
                    <a:pt x="17" y="19"/>
                  </a:cubicBezTo>
                  <a:cubicBezTo>
                    <a:pt x="17" y="19"/>
                    <a:pt x="17" y="18"/>
                    <a:pt x="17" y="17"/>
                  </a:cubicBezTo>
                  <a:cubicBezTo>
                    <a:pt x="17" y="17"/>
                    <a:pt x="16" y="17"/>
                    <a:pt x="16" y="17"/>
                  </a:cubicBezTo>
                  <a:cubicBezTo>
                    <a:pt x="16" y="17"/>
                    <a:pt x="16" y="16"/>
                    <a:pt x="16" y="16"/>
                  </a:cubicBezTo>
                  <a:cubicBezTo>
                    <a:pt x="16" y="16"/>
                    <a:pt x="17" y="16"/>
                    <a:pt x="17" y="16"/>
                  </a:cubicBezTo>
                  <a:cubicBezTo>
                    <a:pt x="18" y="16"/>
                    <a:pt x="18" y="16"/>
                    <a:pt x="19" y="16"/>
                  </a:cubicBezTo>
                  <a:cubicBezTo>
                    <a:pt x="19" y="16"/>
                    <a:pt x="20" y="16"/>
                    <a:pt x="20" y="16"/>
                  </a:cubicBezTo>
                  <a:cubicBezTo>
                    <a:pt x="20" y="16"/>
                    <a:pt x="20" y="17"/>
                    <a:pt x="20" y="17"/>
                  </a:cubicBezTo>
                  <a:close/>
                  <a:moveTo>
                    <a:pt x="33" y="14"/>
                  </a:moveTo>
                  <a:cubicBezTo>
                    <a:pt x="33" y="15"/>
                    <a:pt x="33" y="15"/>
                    <a:pt x="33" y="16"/>
                  </a:cubicBezTo>
                  <a:cubicBezTo>
                    <a:pt x="33" y="16"/>
                    <a:pt x="33" y="17"/>
                    <a:pt x="33" y="17"/>
                  </a:cubicBezTo>
                  <a:cubicBezTo>
                    <a:pt x="33" y="18"/>
                    <a:pt x="33" y="19"/>
                    <a:pt x="33" y="19"/>
                  </a:cubicBezTo>
                  <a:cubicBezTo>
                    <a:pt x="32" y="19"/>
                    <a:pt x="32" y="19"/>
                    <a:pt x="31" y="19"/>
                  </a:cubicBezTo>
                  <a:cubicBezTo>
                    <a:pt x="31" y="19"/>
                    <a:pt x="30" y="19"/>
                    <a:pt x="30" y="19"/>
                  </a:cubicBezTo>
                  <a:cubicBezTo>
                    <a:pt x="29" y="19"/>
                    <a:pt x="29" y="19"/>
                    <a:pt x="28" y="19"/>
                  </a:cubicBezTo>
                  <a:cubicBezTo>
                    <a:pt x="28" y="19"/>
                    <a:pt x="28" y="18"/>
                    <a:pt x="28" y="17"/>
                  </a:cubicBezTo>
                  <a:cubicBezTo>
                    <a:pt x="28" y="17"/>
                    <a:pt x="28" y="16"/>
                    <a:pt x="28" y="16"/>
                  </a:cubicBezTo>
                  <a:cubicBezTo>
                    <a:pt x="28" y="15"/>
                    <a:pt x="28" y="15"/>
                    <a:pt x="28" y="14"/>
                  </a:cubicBezTo>
                  <a:cubicBezTo>
                    <a:pt x="29" y="14"/>
                    <a:pt x="29" y="14"/>
                    <a:pt x="30" y="14"/>
                  </a:cubicBezTo>
                  <a:cubicBezTo>
                    <a:pt x="30" y="14"/>
                    <a:pt x="30" y="13"/>
                    <a:pt x="30" y="13"/>
                  </a:cubicBezTo>
                  <a:cubicBezTo>
                    <a:pt x="30" y="12"/>
                    <a:pt x="30" y="12"/>
                    <a:pt x="30" y="11"/>
                  </a:cubicBezTo>
                  <a:cubicBezTo>
                    <a:pt x="30" y="11"/>
                    <a:pt x="30" y="10"/>
                    <a:pt x="30" y="10"/>
                  </a:cubicBezTo>
                  <a:cubicBezTo>
                    <a:pt x="30" y="9"/>
                    <a:pt x="30" y="8"/>
                    <a:pt x="30" y="8"/>
                  </a:cubicBezTo>
                  <a:cubicBezTo>
                    <a:pt x="30" y="8"/>
                    <a:pt x="31" y="8"/>
                    <a:pt x="31" y="8"/>
                  </a:cubicBezTo>
                  <a:cubicBezTo>
                    <a:pt x="31" y="8"/>
                    <a:pt x="31" y="9"/>
                    <a:pt x="31" y="10"/>
                  </a:cubicBezTo>
                  <a:cubicBezTo>
                    <a:pt x="31" y="10"/>
                    <a:pt x="31" y="11"/>
                    <a:pt x="31" y="11"/>
                  </a:cubicBezTo>
                  <a:cubicBezTo>
                    <a:pt x="31" y="12"/>
                    <a:pt x="31" y="12"/>
                    <a:pt x="31" y="13"/>
                  </a:cubicBezTo>
                  <a:cubicBezTo>
                    <a:pt x="32" y="13"/>
                    <a:pt x="32" y="13"/>
                    <a:pt x="33" y="13"/>
                  </a:cubicBezTo>
                  <a:cubicBezTo>
                    <a:pt x="33" y="13"/>
                    <a:pt x="33" y="14"/>
                    <a:pt x="33" y="1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1" name="Freeform 36"/>
            <p:cNvSpPr/>
            <p:nvPr/>
          </p:nvSpPr>
          <p:spPr bwMode="auto">
            <a:xfrm>
              <a:off x="4199" y="1108"/>
              <a:ext cx="8" cy="7"/>
            </a:xfrm>
            <a:custGeom>
              <a:avLst/>
              <a:gdLst>
                <a:gd name="T0" fmla="*/ 0 w 5"/>
                <a:gd name="T1" fmla="*/ 7 h 4"/>
                <a:gd name="T2" fmla="*/ 3 w 5"/>
                <a:gd name="T3" fmla="*/ 7 h 4"/>
                <a:gd name="T4" fmla="*/ 5 w 5"/>
                <a:gd name="T5" fmla="*/ 7 h 4"/>
                <a:gd name="T6" fmla="*/ 8 w 5"/>
                <a:gd name="T7" fmla="*/ 7 h 4"/>
                <a:gd name="T8" fmla="*/ 8 w 5"/>
                <a:gd name="T9" fmla="*/ 4 h 4"/>
                <a:gd name="T10" fmla="*/ 8 w 5"/>
                <a:gd name="T11" fmla="*/ 0 h 4"/>
                <a:gd name="T12" fmla="*/ 5 w 5"/>
                <a:gd name="T13" fmla="*/ 0 h 4"/>
                <a:gd name="T14" fmla="*/ 3 w 5"/>
                <a:gd name="T15" fmla="*/ 0 h 4"/>
                <a:gd name="T16" fmla="*/ 3 w 5"/>
                <a:gd name="T17" fmla="*/ 4 h 4"/>
                <a:gd name="T18" fmla="*/ 0 w 5"/>
                <a:gd name="T19" fmla="*/ 4 h 4"/>
                <a:gd name="T20" fmla="*/ 0 w 5"/>
                <a:gd name="T21" fmla="*/ 7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4">
                  <a:moveTo>
                    <a:pt x="0" y="4"/>
                  </a:moveTo>
                  <a:cubicBezTo>
                    <a:pt x="1" y="4"/>
                    <a:pt x="1" y="4"/>
                    <a:pt x="2" y="4"/>
                  </a:cubicBezTo>
                  <a:cubicBezTo>
                    <a:pt x="2" y="4"/>
                    <a:pt x="3" y="4"/>
                    <a:pt x="3" y="4"/>
                  </a:cubicBezTo>
                  <a:cubicBezTo>
                    <a:pt x="4" y="4"/>
                    <a:pt x="4" y="4"/>
                    <a:pt x="5" y="4"/>
                  </a:cubicBezTo>
                  <a:cubicBezTo>
                    <a:pt x="5" y="3"/>
                    <a:pt x="5" y="2"/>
                    <a:pt x="5" y="2"/>
                  </a:cubicBezTo>
                  <a:cubicBezTo>
                    <a:pt x="5" y="1"/>
                    <a:pt x="5" y="1"/>
                    <a:pt x="5" y="0"/>
                  </a:cubicBezTo>
                  <a:cubicBezTo>
                    <a:pt x="4" y="0"/>
                    <a:pt x="4" y="0"/>
                    <a:pt x="3" y="0"/>
                  </a:cubicBezTo>
                  <a:cubicBezTo>
                    <a:pt x="3" y="0"/>
                    <a:pt x="2" y="0"/>
                    <a:pt x="2" y="0"/>
                  </a:cubicBezTo>
                  <a:cubicBezTo>
                    <a:pt x="2" y="1"/>
                    <a:pt x="2" y="1"/>
                    <a:pt x="2" y="2"/>
                  </a:cubicBezTo>
                  <a:cubicBezTo>
                    <a:pt x="1" y="2"/>
                    <a:pt x="1" y="2"/>
                    <a:pt x="0" y="2"/>
                  </a:cubicBezTo>
                  <a:cubicBezTo>
                    <a:pt x="0" y="2"/>
                    <a:pt x="0" y="3"/>
                    <a:pt x="0"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2" name="Freeform 37"/>
            <p:cNvSpPr/>
            <p:nvPr/>
          </p:nvSpPr>
          <p:spPr bwMode="auto">
            <a:xfrm>
              <a:off x="4207" y="1207"/>
              <a:ext cx="39" cy="61"/>
            </a:xfrm>
            <a:custGeom>
              <a:avLst/>
              <a:gdLst>
                <a:gd name="T0" fmla="*/ 39 w 22"/>
                <a:gd name="T1" fmla="*/ 52 h 35"/>
                <a:gd name="T2" fmla="*/ 39 w 22"/>
                <a:gd name="T3" fmla="*/ 47 h 35"/>
                <a:gd name="T4" fmla="*/ 35 w 22"/>
                <a:gd name="T5" fmla="*/ 45 h 35"/>
                <a:gd name="T6" fmla="*/ 34 w 22"/>
                <a:gd name="T7" fmla="*/ 42 h 35"/>
                <a:gd name="T8" fmla="*/ 30 w 22"/>
                <a:gd name="T9" fmla="*/ 38 h 35"/>
                <a:gd name="T10" fmla="*/ 27 w 22"/>
                <a:gd name="T11" fmla="*/ 37 h 35"/>
                <a:gd name="T12" fmla="*/ 25 w 22"/>
                <a:gd name="T13" fmla="*/ 33 h 35"/>
                <a:gd name="T14" fmla="*/ 21 w 22"/>
                <a:gd name="T15" fmla="*/ 31 h 35"/>
                <a:gd name="T16" fmla="*/ 21 w 22"/>
                <a:gd name="T17" fmla="*/ 24 h 35"/>
                <a:gd name="T18" fmla="*/ 20 w 22"/>
                <a:gd name="T19" fmla="*/ 23 h 35"/>
                <a:gd name="T20" fmla="*/ 16 w 22"/>
                <a:gd name="T21" fmla="*/ 19 h 35"/>
                <a:gd name="T22" fmla="*/ 14 w 22"/>
                <a:gd name="T23" fmla="*/ 16 h 35"/>
                <a:gd name="T24" fmla="*/ 11 w 22"/>
                <a:gd name="T25" fmla="*/ 14 h 35"/>
                <a:gd name="T26" fmla="*/ 11 w 22"/>
                <a:gd name="T27" fmla="*/ 9 h 35"/>
                <a:gd name="T28" fmla="*/ 7 w 22"/>
                <a:gd name="T29" fmla="*/ 5 h 35"/>
                <a:gd name="T30" fmla="*/ 5 w 22"/>
                <a:gd name="T31" fmla="*/ 2 h 35"/>
                <a:gd name="T32" fmla="*/ 2 w 22"/>
                <a:gd name="T33" fmla="*/ 0 h 35"/>
                <a:gd name="T34" fmla="*/ 0 w 22"/>
                <a:gd name="T35" fmla="*/ 2 h 35"/>
                <a:gd name="T36" fmla="*/ 2 w 22"/>
                <a:gd name="T37" fmla="*/ 5 h 35"/>
                <a:gd name="T38" fmla="*/ 2 w 22"/>
                <a:gd name="T39" fmla="*/ 10 h 35"/>
                <a:gd name="T40" fmla="*/ 5 w 22"/>
                <a:gd name="T41" fmla="*/ 14 h 35"/>
                <a:gd name="T42" fmla="*/ 7 w 22"/>
                <a:gd name="T43" fmla="*/ 16 h 35"/>
                <a:gd name="T44" fmla="*/ 11 w 22"/>
                <a:gd name="T45" fmla="*/ 19 h 35"/>
                <a:gd name="T46" fmla="*/ 14 w 22"/>
                <a:gd name="T47" fmla="*/ 23 h 35"/>
                <a:gd name="T48" fmla="*/ 14 w 22"/>
                <a:gd name="T49" fmla="*/ 28 h 35"/>
                <a:gd name="T50" fmla="*/ 16 w 22"/>
                <a:gd name="T51" fmla="*/ 31 h 35"/>
                <a:gd name="T52" fmla="*/ 16 w 22"/>
                <a:gd name="T53" fmla="*/ 37 h 35"/>
                <a:gd name="T54" fmla="*/ 20 w 22"/>
                <a:gd name="T55" fmla="*/ 38 h 35"/>
                <a:gd name="T56" fmla="*/ 21 w 22"/>
                <a:gd name="T57" fmla="*/ 42 h 35"/>
                <a:gd name="T58" fmla="*/ 21 w 22"/>
                <a:gd name="T59" fmla="*/ 47 h 35"/>
                <a:gd name="T60" fmla="*/ 25 w 22"/>
                <a:gd name="T61" fmla="*/ 51 h 35"/>
                <a:gd name="T62" fmla="*/ 27 w 22"/>
                <a:gd name="T63" fmla="*/ 52 h 35"/>
                <a:gd name="T64" fmla="*/ 30 w 22"/>
                <a:gd name="T65" fmla="*/ 56 h 35"/>
                <a:gd name="T66" fmla="*/ 34 w 22"/>
                <a:gd name="T67" fmla="*/ 59 h 35"/>
                <a:gd name="T68" fmla="*/ 35 w 22"/>
                <a:gd name="T69" fmla="*/ 61 h 35"/>
                <a:gd name="T70" fmla="*/ 39 w 22"/>
                <a:gd name="T71" fmla="*/ 59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 h="35">
                  <a:moveTo>
                    <a:pt x="22" y="32"/>
                  </a:moveTo>
                  <a:cubicBezTo>
                    <a:pt x="22" y="32"/>
                    <a:pt x="22" y="31"/>
                    <a:pt x="22" y="30"/>
                  </a:cubicBezTo>
                  <a:cubicBezTo>
                    <a:pt x="22" y="30"/>
                    <a:pt x="22" y="29"/>
                    <a:pt x="22" y="29"/>
                  </a:cubicBezTo>
                  <a:cubicBezTo>
                    <a:pt x="22" y="28"/>
                    <a:pt x="22" y="28"/>
                    <a:pt x="22" y="27"/>
                  </a:cubicBezTo>
                  <a:cubicBezTo>
                    <a:pt x="21" y="27"/>
                    <a:pt x="21" y="27"/>
                    <a:pt x="20" y="27"/>
                  </a:cubicBezTo>
                  <a:cubicBezTo>
                    <a:pt x="20" y="27"/>
                    <a:pt x="20" y="26"/>
                    <a:pt x="20" y="26"/>
                  </a:cubicBezTo>
                  <a:cubicBezTo>
                    <a:pt x="20" y="26"/>
                    <a:pt x="19" y="26"/>
                    <a:pt x="19" y="26"/>
                  </a:cubicBezTo>
                  <a:cubicBezTo>
                    <a:pt x="19" y="25"/>
                    <a:pt x="19" y="24"/>
                    <a:pt x="19" y="24"/>
                  </a:cubicBezTo>
                  <a:cubicBezTo>
                    <a:pt x="19" y="23"/>
                    <a:pt x="19" y="23"/>
                    <a:pt x="19" y="22"/>
                  </a:cubicBezTo>
                  <a:cubicBezTo>
                    <a:pt x="18" y="22"/>
                    <a:pt x="18" y="22"/>
                    <a:pt x="17" y="22"/>
                  </a:cubicBezTo>
                  <a:cubicBezTo>
                    <a:pt x="17" y="22"/>
                    <a:pt x="17" y="21"/>
                    <a:pt x="17" y="21"/>
                  </a:cubicBezTo>
                  <a:cubicBezTo>
                    <a:pt x="17" y="21"/>
                    <a:pt x="16" y="21"/>
                    <a:pt x="15" y="21"/>
                  </a:cubicBezTo>
                  <a:cubicBezTo>
                    <a:pt x="15" y="20"/>
                    <a:pt x="15" y="20"/>
                    <a:pt x="15" y="19"/>
                  </a:cubicBezTo>
                  <a:cubicBezTo>
                    <a:pt x="15" y="19"/>
                    <a:pt x="14" y="19"/>
                    <a:pt x="14" y="19"/>
                  </a:cubicBezTo>
                  <a:cubicBezTo>
                    <a:pt x="14" y="19"/>
                    <a:pt x="14" y="18"/>
                    <a:pt x="14" y="18"/>
                  </a:cubicBezTo>
                  <a:cubicBezTo>
                    <a:pt x="13" y="18"/>
                    <a:pt x="13" y="18"/>
                    <a:pt x="12" y="18"/>
                  </a:cubicBezTo>
                  <a:cubicBezTo>
                    <a:pt x="12" y="17"/>
                    <a:pt x="12" y="16"/>
                    <a:pt x="12" y="16"/>
                  </a:cubicBezTo>
                  <a:cubicBezTo>
                    <a:pt x="12" y="15"/>
                    <a:pt x="12" y="15"/>
                    <a:pt x="12" y="14"/>
                  </a:cubicBezTo>
                  <a:cubicBezTo>
                    <a:pt x="12" y="14"/>
                    <a:pt x="11" y="14"/>
                    <a:pt x="11" y="14"/>
                  </a:cubicBezTo>
                  <a:cubicBezTo>
                    <a:pt x="11" y="14"/>
                    <a:pt x="11" y="13"/>
                    <a:pt x="11" y="13"/>
                  </a:cubicBezTo>
                  <a:cubicBezTo>
                    <a:pt x="11" y="12"/>
                    <a:pt x="11" y="12"/>
                    <a:pt x="11" y="11"/>
                  </a:cubicBezTo>
                  <a:cubicBezTo>
                    <a:pt x="10" y="11"/>
                    <a:pt x="10" y="11"/>
                    <a:pt x="9" y="11"/>
                  </a:cubicBezTo>
                  <a:cubicBezTo>
                    <a:pt x="9" y="10"/>
                    <a:pt x="9" y="10"/>
                    <a:pt x="9" y="9"/>
                  </a:cubicBezTo>
                  <a:cubicBezTo>
                    <a:pt x="9" y="9"/>
                    <a:pt x="8" y="9"/>
                    <a:pt x="8" y="9"/>
                  </a:cubicBezTo>
                  <a:cubicBezTo>
                    <a:pt x="8" y="9"/>
                    <a:pt x="8" y="8"/>
                    <a:pt x="8" y="8"/>
                  </a:cubicBezTo>
                  <a:cubicBezTo>
                    <a:pt x="7" y="8"/>
                    <a:pt x="7" y="8"/>
                    <a:pt x="6" y="8"/>
                  </a:cubicBezTo>
                  <a:cubicBezTo>
                    <a:pt x="6" y="7"/>
                    <a:pt x="6" y="7"/>
                    <a:pt x="6" y="6"/>
                  </a:cubicBezTo>
                  <a:cubicBezTo>
                    <a:pt x="6" y="6"/>
                    <a:pt x="6" y="5"/>
                    <a:pt x="6" y="5"/>
                  </a:cubicBezTo>
                  <a:cubicBezTo>
                    <a:pt x="6" y="5"/>
                    <a:pt x="5" y="5"/>
                    <a:pt x="4" y="5"/>
                  </a:cubicBezTo>
                  <a:cubicBezTo>
                    <a:pt x="4" y="4"/>
                    <a:pt x="4" y="4"/>
                    <a:pt x="4" y="3"/>
                  </a:cubicBezTo>
                  <a:cubicBezTo>
                    <a:pt x="4" y="3"/>
                    <a:pt x="3" y="3"/>
                    <a:pt x="3" y="3"/>
                  </a:cubicBezTo>
                  <a:cubicBezTo>
                    <a:pt x="3" y="2"/>
                    <a:pt x="3" y="2"/>
                    <a:pt x="3" y="1"/>
                  </a:cubicBezTo>
                  <a:cubicBezTo>
                    <a:pt x="2" y="1"/>
                    <a:pt x="2" y="1"/>
                    <a:pt x="1" y="1"/>
                  </a:cubicBezTo>
                  <a:cubicBezTo>
                    <a:pt x="1" y="1"/>
                    <a:pt x="1" y="0"/>
                    <a:pt x="1" y="0"/>
                  </a:cubicBezTo>
                  <a:cubicBezTo>
                    <a:pt x="1" y="0"/>
                    <a:pt x="0" y="0"/>
                    <a:pt x="0" y="0"/>
                  </a:cubicBezTo>
                  <a:cubicBezTo>
                    <a:pt x="0" y="0"/>
                    <a:pt x="0" y="1"/>
                    <a:pt x="0" y="1"/>
                  </a:cubicBezTo>
                  <a:cubicBezTo>
                    <a:pt x="0" y="2"/>
                    <a:pt x="0" y="2"/>
                    <a:pt x="0" y="3"/>
                  </a:cubicBezTo>
                  <a:cubicBezTo>
                    <a:pt x="0" y="3"/>
                    <a:pt x="1" y="3"/>
                    <a:pt x="1" y="3"/>
                  </a:cubicBezTo>
                  <a:cubicBezTo>
                    <a:pt x="1" y="4"/>
                    <a:pt x="1" y="4"/>
                    <a:pt x="1" y="5"/>
                  </a:cubicBezTo>
                  <a:cubicBezTo>
                    <a:pt x="1" y="5"/>
                    <a:pt x="1" y="6"/>
                    <a:pt x="1" y="6"/>
                  </a:cubicBezTo>
                  <a:cubicBezTo>
                    <a:pt x="2" y="6"/>
                    <a:pt x="2" y="6"/>
                    <a:pt x="3" y="6"/>
                  </a:cubicBezTo>
                  <a:cubicBezTo>
                    <a:pt x="3" y="7"/>
                    <a:pt x="3" y="7"/>
                    <a:pt x="3" y="8"/>
                  </a:cubicBezTo>
                  <a:cubicBezTo>
                    <a:pt x="3" y="8"/>
                    <a:pt x="4" y="8"/>
                    <a:pt x="4" y="8"/>
                  </a:cubicBezTo>
                  <a:cubicBezTo>
                    <a:pt x="4" y="8"/>
                    <a:pt x="4" y="9"/>
                    <a:pt x="4" y="9"/>
                  </a:cubicBezTo>
                  <a:cubicBezTo>
                    <a:pt x="4" y="10"/>
                    <a:pt x="4" y="10"/>
                    <a:pt x="4" y="11"/>
                  </a:cubicBezTo>
                  <a:cubicBezTo>
                    <a:pt x="5" y="11"/>
                    <a:pt x="6" y="11"/>
                    <a:pt x="6" y="11"/>
                  </a:cubicBezTo>
                  <a:cubicBezTo>
                    <a:pt x="6" y="12"/>
                    <a:pt x="6" y="12"/>
                    <a:pt x="6" y="13"/>
                  </a:cubicBezTo>
                  <a:cubicBezTo>
                    <a:pt x="7" y="13"/>
                    <a:pt x="7" y="13"/>
                    <a:pt x="8" y="13"/>
                  </a:cubicBezTo>
                  <a:cubicBezTo>
                    <a:pt x="8" y="13"/>
                    <a:pt x="8" y="14"/>
                    <a:pt x="8" y="14"/>
                  </a:cubicBezTo>
                  <a:cubicBezTo>
                    <a:pt x="8" y="15"/>
                    <a:pt x="8" y="15"/>
                    <a:pt x="8" y="16"/>
                  </a:cubicBezTo>
                  <a:cubicBezTo>
                    <a:pt x="8" y="16"/>
                    <a:pt x="8" y="17"/>
                    <a:pt x="8" y="18"/>
                  </a:cubicBezTo>
                  <a:cubicBezTo>
                    <a:pt x="8" y="18"/>
                    <a:pt x="9" y="18"/>
                    <a:pt x="9" y="18"/>
                  </a:cubicBezTo>
                  <a:cubicBezTo>
                    <a:pt x="9" y="18"/>
                    <a:pt x="9" y="19"/>
                    <a:pt x="9" y="19"/>
                  </a:cubicBezTo>
                  <a:cubicBezTo>
                    <a:pt x="9" y="20"/>
                    <a:pt x="9" y="20"/>
                    <a:pt x="9" y="21"/>
                  </a:cubicBezTo>
                  <a:cubicBezTo>
                    <a:pt x="9" y="21"/>
                    <a:pt x="9" y="22"/>
                    <a:pt x="9" y="22"/>
                  </a:cubicBezTo>
                  <a:cubicBezTo>
                    <a:pt x="10" y="22"/>
                    <a:pt x="10" y="22"/>
                    <a:pt x="11" y="22"/>
                  </a:cubicBezTo>
                  <a:cubicBezTo>
                    <a:pt x="11" y="23"/>
                    <a:pt x="11" y="23"/>
                    <a:pt x="11" y="24"/>
                  </a:cubicBezTo>
                  <a:cubicBezTo>
                    <a:pt x="11" y="24"/>
                    <a:pt x="12" y="24"/>
                    <a:pt x="12" y="24"/>
                  </a:cubicBezTo>
                  <a:cubicBezTo>
                    <a:pt x="12" y="24"/>
                    <a:pt x="12" y="25"/>
                    <a:pt x="12" y="26"/>
                  </a:cubicBezTo>
                  <a:cubicBezTo>
                    <a:pt x="12" y="26"/>
                    <a:pt x="12" y="27"/>
                    <a:pt x="12" y="27"/>
                  </a:cubicBezTo>
                  <a:cubicBezTo>
                    <a:pt x="13" y="27"/>
                    <a:pt x="13" y="27"/>
                    <a:pt x="14" y="27"/>
                  </a:cubicBezTo>
                  <a:cubicBezTo>
                    <a:pt x="14" y="28"/>
                    <a:pt x="14" y="28"/>
                    <a:pt x="14" y="29"/>
                  </a:cubicBezTo>
                  <a:cubicBezTo>
                    <a:pt x="14" y="29"/>
                    <a:pt x="14" y="30"/>
                    <a:pt x="14" y="30"/>
                  </a:cubicBezTo>
                  <a:cubicBezTo>
                    <a:pt x="14" y="30"/>
                    <a:pt x="15" y="30"/>
                    <a:pt x="15" y="30"/>
                  </a:cubicBezTo>
                  <a:cubicBezTo>
                    <a:pt x="16" y="30"/>
                    <a:pt x="17" y="30"/>
                    <a:pt x="17" y="30"/>
                  </a:cubicBezTo>
                  <a:cubicBezTo>
                    <a:pt x="17" y="31"/>
                    <a:pt x="17" y="32"/>
                    <a:pt x="17" y="32"/>
                  </a:cubicBezTo>
                  <a:cubicBezTo>
                    <a:pt x="18" y="32"/>
                    <a:pt x="18" y="32"/>
                    <a:pt x="19" y="32"/>
                  </a:cubicBezTo>
                  <a:cubicBezTo>
                    <a:pt x="19" y="33"/>
                    <a:pt x="19" y="33"/>
                    <a:pt x="19" y="34"/>
                  </a:cubicBezTo>
                  <a:cubicBezTo>
                    <a:pt x="19" y="34"/>
                    <a:pt x="20" y="34"/>
                    <a:pt x="20" y="34"/>
                  </a:cubicBezTo>
                  <a:cubicBezTo>
                    <a:pt x="20" y="34"/>
                    <a:pt x="20" y="35"/>
                    <a:pt x="20" y="35"/>
                  </a:cubicBezTo>
                  <a:cubicBezTo>
                    <a:pt x="21" y="35"/>
                    <a:pt x="21" y="35"/>
                    <a:pt x="22" y="35"/>
                  </a:cubicBezTo>
                  <a:cubicBezTo>
                    <a:pt x="22" y="35"/>
                    <a:pt x="22" y="34"/>
                    <a:pt x="22" y="34"/>
                  </a:cubicBezTo>
                  <a:cubicBezTo>
                    <a:pt x="22" y="33"/>
                    <a:pt x="22" y="33"/>
                    <a:pt x="22" y="3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3" name="Freeform 38"/>
            <p:cNvSpPr/>
            <p:nvPr/>
          </p:nvSpPr>
          <p:spPr bwMode="auto">
            <a:xfrm>
              <a:off x="4117" y="998"/>
              <a:ext cx="33" cy="73"/>
            </a:xfrm>
            <a:custGeom>
              <a:avLst/>
              <a:gdLst>
                <a:gd name="T0" fmla="*/ 5 w 19"/>
                <a:gd name="T1" fmla="*/ 71 h 42"/>
                <a:gd name="T2" fmla="*/ 9 w 19"/>
                <a:gd name="T3" fmla="*/ 68 h 42"/>
                <a:gd name="T4" fmla="*/ 14 w 19"/>
                <a:gd name="T5" fmla="*/ 68 h 42"/>
                <a:gd name="T6" fmla="*/ 23 w 19"/>
                <a:gd name="T7" fmla="*/ 68 h 42"/>
                <a:gd name="T8" fmla="*/ 24 w 19"/>
                <a:gd name="T9" fmla="*/ 66 h 42"/>
                <a:gd name="T10" fmla="*/ 23 w 19"/>
                <a:gd name="T11" fmla="*/ 63 h 42"/>
                <a:gd name="T12" fmla="*/ 23 w 19"/>
                <a:gd name="T13" fmla="*/ 57 h 42"/>
                <a:gd name="T14" fmla="*/ 24 w 19"/>
                <a:gd name="T15" fmla="*/ 54 h 42"/>
                <a:gd name="T16" fmla="*/ 24 w 19"/>
                <a:gd name="T17" fmla="*/ 49 h 42"/>
                <a:gd name="T18" fmla="*/ 28 w 19"/>
                <a:gd name="T19" fmla="*/ 45 h 42"/>
                <a:gd name="T20" fmla="*/ 30 w 19"/>
                <a:gd name="T21" fmla="*/ 43 h 42"/>
                <a:gd name="T22" fmla="*/ 33 w 19"/>
                <a:gd name="T23" fmla="*/ 40 h 42"/>
                <a:gd name="T24" fmla="*/ 30 w 19"/>
                <a:gd name="T25" fmla="*/ 37 h 42"/>
                <a:gd name="T26" fmla="*/ 24 w 19"/>
                <a:gd name="T27" fmla="*/ 37 h 42"/>
                <a:gd name="T28" fmla="*/ 23 w 19"/>
                <a:gd name="T29" fmla="*/ 35 h 42"/>
                <a:gd name="T30" fmla="*/ 23 w 19"/>
                <a:gd name="T31" fmla="*/ 30 h 42"/>
                <a:gd name="T32" fmla="*/ 23 w 19"/>
                <a:gd name="T33" fmla="*/ 23 h 42"/>
                <a:gd name="T34" fmla="*/ 23 w 19"/>
                <a:gd name="T35" fmla="*/ 17 h 42"/>
                <a:gd name="T36" fmla="*/ 24 w 19"/>
                <a:gd name="T37" fmla="*/ 14 h 42"/>
                <a:gd name="T38" fmla="*/ 28 w 19"/>
                <a:gd name="T39" fmla="*/ 12 h 42"/>
                <a:gd name="T40" fmla="*/ 30 w 19"/>
                <a:gd name="T41" fmla="*/ 9 h 42"/>
                <a:gd name="T42" fmla="*/ 30 w 19"/>
                <a:gd name="T43" fmla="*/ 3 h 42"/>
                <a:gd name="T44" fmla="*/ 28 w 19"/>
                <a:gd name="T45" fmla="*/ 0 h 42"/>
                <a:gd name="T46" fmla="*/ 24 w 19"/>
                <a:gd name="T47" fmla="*/ 3 h 42"/>
                <a:gd name="T48" fmla="*/ 23 w 19"/>
                <a:gd name="T49" fmla="*/ 7 h 42"/>
                <a:gd name="T50" fmla="*/ 23 w 19"/>
                <a:gd name="T51" fmla="*/ 12 h 42"/>
                <a:gd name="T52" fmla="*/ 19 w 19"/>
                <a:gd name="T53" fmla="*/ 14 h 42"/>
                <a:gd name="T54" fmla="*/ 17 w 19"/>
                <a:gd name="T55" fmla="*/ 17 h 42"/>
                <a:gd name="T56" fmla="*/ 14 w 19"/>
                <a:gd name="T57" fmla="*/ 21 h 42"/>
                <a:gd name="T58" fmla="*/ 10 w 19"/>
                <a:gd name="T59" fmla="*/ 23 h 42"/>
                <a:gd name="T60" fmla="*/ 10 w 19"/>
                <a:gd name="T61" fmla="*/ 30 h 42"/>
                <a:gd name="T62" fmla="*/ 14 w 19"/>
                <a:gd name="T63" fmla="*/ 31 h 42"/>
                <a:gd name="T64" fmla="*/ 17 w 19"/>
                <a:gd name="T65" fmla="*/ 35 h 42"/>
                <a:gd name="T66" fmla="*/ 19 w 19"/>
                <a:gd name="T67" fmla="*/ 37 h 42"/>
                <a:gd name="T68" fmla="*/ 17 w 19"/>
                <a:gd name="T69" fmla="*/ 40 h 42"/>
                <a:gd name="T70" fmla="*/ 14 w 19"/>
                <a:gd name="T71" fmla="*/ 43 h 42"/>
                <a:gd name="T72" fmla="*/ 10 w 19"/>
                <a:gd name="T73" fmla="*/ 45 h 42"/>
                <a:gd name="T74" fmla="*/ 10 w 19"/>
                <a:gd name="T75" fmla="*/ 50 h 42"/>
                <a:gd name="T76" fmla="*/ 14 w 19"/>
                <a:gd name="T77" fmla="*/ 54 h 42"/>
                <a:gd name="T78" fmla="*/ 17 w 19"/>
                <a:gd name="T79" fmla="*/ 50 h 42"/>
                <a:gd name="T80" fmla="*/ 19 w 19"/>
                <a:gd name="T81" fmla="*/ 49 h 42"/>
                <a:gd name="T82" fmla="*/ 19 w 19"/>
                <a:gd name="T83" fmla="*/ 54 h 42"/>
                <a:gd name="T84" fmla="*/ 17 w 19"/>
                <a:gd name="T85" fmla="*/ 57 h 42"/>
                <a:gd name="T86" fmla="*/ 10 w 19"/>
                <a:gd name="T87" fmla="*/ 57 h 42"/>
                <a:gd name="T88" fmla="*/ 9 w 19"/>
                <a:gd name="T89" fmla="*/ 59 h 42"/>
                <a:gd name="T90" fmla="*/ 5 w 19"/>
                <a:gd name="T91" fmla="*/ 63 h 42"/>
                <a:gd name="T92" fmla="*/ 3 w 19"/>
                <a:gd name="T93" fmla="*/ 66 h 42"/>
                <a:gd name="T94" fmla="*/ 0 w 19"/>
                <a:gd name="T95" fmla="*/ 68 h 42"/>
                <a:gd name="T96" fmla="*/ 0 w 19"/>
                <a:gd name="T97" fmla="*/ 73 h 42"/>
                <a:gd name="T98" fmla="*/ 3 w 19"/>
                <a:gd name="T99" fmla="*/ 71 h 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 h="42">
                  <a:moveTo>
                    <a:pt x="2" y="41"/>
                  </a:moveTo>
                  <a:cubicBezTo>
                    <a:pt x="2" y="41"/>
                    <a:pt x="3" y="41"/>
                    <a:pt x="3" y="41"/>
                  </a:cubicBezTo>
                  <a:cubicBezTo>
                    <a:pt x="4" y="41"/>
                    <a:pt x="4" y="41"/>
                    <a:pt x="5" y="41"/>
                  </a:cubicBezTo>
                  <a:cubicBezTo>
                    <a:pt x="5" y="40"/>
                    <a:pt x="5" y="40"/>
                    <a:pt x="5" y="39"/>
                  </a:cubicBezTo>
                  <a:cubicBezTo>
                    <a:pt x="5" y="39"/>
                    <a:pt x="6" y="39"/>
                    <a:pt x="6" y="39"/>
                  </a:cubicBezTo>
                  <a:cubicBezTo>
                    <a:pt x="7" y="39"/>
                    <a:pt x="7" y="39"/>
                    <a:pt x="8" y="39"/>
                  </a:cubicBezTo>
                  <a:cubicBezTo>
                    <a:pt x="9" y="39"/>
                    <a:pt x="9" y="39"/>
                    <a:pt x="10" y="39"/>
                  </a:cubicBezTo>
                  <a:cubicBezTo>
                    <a:pt x="11" y="39"/>
                    <a:pt x="12" y="39"/>
                    <a:pt x="13" y="39"/>
                  </a:cubicBezTo>
                  <a:cubicBezTo>
                    <a:pt x="13" y="39"/>
                    <a:pt x="13" y="38"/>
                    <a:pt x="13" y="38"/>
                  </a:cubicBezTo>
                  <a:cubicBezTo>
                    <a:pt x="13" y="38"/>
                    <a:pt x="14" y="38"/>
                    <a:pt x="14" y="38"/>
                  </a:cubicBezTo>
                  <a:cubicBezTo>
                    <a:pt x="14" y="37"/>
                    <a:pt x="14" y="36"/>
                    <a:pt x="14" y="36"/>
                  </a:cubicBezTo>
                  <a:cubicBezTo>
                    <a:pt x="14" y="36"/>
                    <a:pt x="13" y="36"/>
                    <a:pt x="13" y="36"/>
                  </a:cubicBezTo>
                  <a:cubicBezTo>
                    <a:pt x="13" y="35"/>
                    <a:pt x="13" y="35"/>
                    <a:pt x="13" y="34"/>
                  </a:cubicBezTo>
                  <a:cubicBezTo>
                    <a:pt x="13" y="34"/>
                    <a:pt x="13" y="33"/>
                    <a:pt x="13" y="33"/>
                  </a:cubicBezTo>
                  <a:cubicBezTo>
                    <a:pt x="13" y="32"/>
                    <a:pt x="13" y="32"/>
                    <a:pt x="13" y="31"/>
                  </a:cubicBezTo>
                  <a:cubicBezTo>
                    <a:pt x="13" y="31"/>
                    <a:pt x="14" y="31"/>
                    <a:pt x="14" y="31"/>
                  </a:cubicBezTo>
                  <a:cubicBezTo>
                    <a:pt x="14" y="31"/>
                    <a:pt x="14" y="30"/>
                    <a:pt x="14" y="29"/>
                  </a:cubicBezTo>
                  <a:cubicBezTo>
                    <a:pt x="14" y="29"/>
                    <a:pt x="14" y="28"/>
                    <a:pt x="14" y="28"/>
                  </a:cubicBezTo>
                  <a:cubicBezTo>
                    <a:pt x="14" y="27"/>
                    <a:pt x="14" y="27"/>
                    <a:pt x="14" y="26"/>
                  </a:cubicBezTo>
                  <a:cubicBezTo>
                    <a:pt x="15" y="26"/>
                    <a:pt x="15" y="26"/>
                    <a:pt x="16" y="26"/>
                  </a:cubicBezTo>
                  <a:cubicBezTo>
                    <a:pt x="16" y="26"/>
                    <a:pt x="16" y="25"/>
                    <a:pt x="16" y="25"/>
                  </a:cubicBezTo>
                  <a:cubicBezTo>
                    <a:pt x="16" y="25"/>
                    <a:pt x="17" y="25"/>
                    <a:pt x="17" y="25"/>
                  </a:cubicBezTo>
                  <a:cubicBezTo>
                    <a:pt x="17" y="24"/>
                    <a:pt x="17" y="23"/>
                    <a:pt x="17" y="23"/>
                  </a:cubicBezTo>
                  <a:cubicBezTo>
                    <a:pt x="18" y="23"/>
                    <a:pt x="18" y="23"/>
                    <a:pt x="19" y="23"/>
                  </a:cubicBezTo>
                  <a:cubicBezTo>
                    <a:pt x="19" y="22"/>
                    <a:pt x="19" y="22"/>
                    <a:pt x="19" y="21"/>
                  </a:cubicBezTo>
                  <a:cubicBezTo>
                    <a:pt x="18" y="21"/>
                    <a:pt x="18" y="21"/>
                    <a:pt x="17" y="21"/>
                  </a:cubicBezTo>
                  <a:cubicBezTo>
                    <a:pt x="17" y="21"/>
                    <a:pt x="16" y="21"/>
                    <a:pt x="16" y="21"/>
                  </a:cubicBezTo>
                  <a:cubicBezTo>
                    <a:pt x="15" y="21"/>
                    <a:pt x="15" y="21"/>
                    <a:pt x="14" y="21"/>
                  </a:cubicBezTo>
                  <a:cubicBezTo>
                    <a:pt x="14" y="21"/>
                    <a:pt x="14" y="20"/>
                    <a:pt x="14" y="20"/>
                  </a:cubicBezTo>
                  <a:cubicBezTo>
                    <a:pt x="14" y="20"/>
                    <a:pt x="13" y="20"/>
                    <a:pt x="13" y="20"/>
                  </a:cubicBezTo>
                  <a:cubicBezTo>
                    <a:pt x="13" y="19"/>
                    <a:pt x="13" y="19"/>
                    <a:pt x="13" y="18"/>
                  </a:cubicBezTo>
                  <a:cubicBezTo>
                    <a:pt x="13" y="18"/>
                    <a:pt x="13" y="17"/>
                    <a:pt x="13" y="17"/>
                  </a:cubicBezTo>
                  <a:cubicBezTo>
                    <a:pt x="13" y="16"/>
                    <a:pt x="13" y="15"/>
                    <a:pt x="13" y="15"/>
                  </a:cubicBezTo>
                  <a:cubicBezTo>
                    <a:pt x="13" y="14"/>
                    <a:pt x="13" y="14"/>
                    <a:pt x="13" y="13"/>
                  </a:cubicBezTo>
                  <a:cubicBezTo>
                    <a:pt x="13" y="13"/>
                    <a:pt x="13" y="12"/>
                    <a:pt x="13" y="12"/>
                  </a:cubicBezTo>
                  <a:cubicBezTo>
                    <a:pt x="13" y="11"/>
                    <a:pt x="13" y="11"/>
                    <a:pt x="13" y="10"/>
                  </a:cubicBezTo>
                  <a:cubicBezTo>
                    <a:pt x="13" y="10"/>
                    <a:pt x="13" y="9"/>
                    <a:pt x="13" y="8"/>
                  </a:cubicBezTo>
                  <a:cubicBezTo>
                    <a:pt x="13" y="8"/>
                    <a:pt x="14" y="8"/>
                    <a:pt x="14" y="8"/>
                  </a:cubicBezTo>
                  <a:cubicBezTo>
                    <a:pt x="14" y="8"/>
                    <a:pt x="14" y="7"/>
                    <a:pt x="14" y="7"/>
                  </a:cubicBezTo>
                  <a:cubicBezTo>
                    <a:pt x="15" y="7"/>
                    <a:pt x="15" y="7"/>
                    <a:pt x="16" y="7"/>
                  </a:cubicBezTo>
                  <a:cubicBezTo>
                    <a:pt x="16" y="6"/>
                    <a:pt x="16" y="6"/>
                    <a:pt x="16" y="5"/>
                  </a:cubicBezTo>
                  <a:cubicBezTo>
                    <a:pt x="16" y="5"/>
                    <a:pt x="17" y="5"/>
                    <a:pt x="17" y="5"/>
                  </a:cubicBezTo>
                  <a:cubicBezTo>
                    <a:pt x="17" y="5"/>
                    <a:pt x="17" y="4"/>
                    <a:pt x="17" y="4"/>
                  </a:cubicBezTo>
                  <a:cubicBezTo>
                    <a:pt x="17" y="3"/>
                    <a:pt x="17" y="3"/>
                    <a:pt x="17" y="2"/>
                  </a:cubicBezTo>
                  <a:cubicBezTo>
                    <a:pt x="17" y="2"/>
                    <a:pt x="17" y="1"/>
                    <a:pt x="17" y="0"/>
                  </a:cubicBezTo>
                  <a:cubicBezTo>
                    <a:pt x="17" y="0"/>
                    <a:pt x="16" y="0"/>
                    <a:pt x="16" y="0"/>
                  </a:cubicBezTo>
                  <a:cubicBezTo>
                    <a:pt x="15" y="0"/>
                    <a:pt x="15" y="0"/>
                    <a:pt x="14" y="0"/>
                  </a:cubicBezTo>
                  <a:cubicBezTo>
                    <a:pt x="14" y="1"/>
                    <a:pt x="14" y="2"/>
                    <a:pt x="14" y="2"/>
                  </a:cubicBezTo>
                  <a:cubicBezTo>
                    <a:pt x="14" y="2"/>
                    <a:pt x="13" y="2"/>
                    <a:pt x="13" y="2"/>
                  </a:cubicBezTo>
                  <a:cubicBezTo>
                    <a:pt x="13" y="3"/>
                    <a:pt x="13" y="3"/>
                    <a:pt x="13" y="4"/>
                  </a:cubicBezTo>
                  <a:cubicBezTo>
                    <a:pt x="13" y="4"/>
                    <a:pt x="13" y="5"/>
                    <a:pt x="13" y="5"/>
                  </a:cubicBezTo>
                  <a:cubicBezTo>
                    <a:pt x="13" y="6"/>
                    <a:pt x="13" y="6"/>
                    <a:pt x="13" y="7"/>
                  </a:cubicBezTo>
                  <a:cubicBezTo>
                    <a:pt x="12" y="7"/>
                    <a:pt x="12" y="7"/>
                    <a:pt x="11" y="7"/>
                  </a:cubicBezTo>
                  <a:cubicBezTo>
                    <a:pt x="11" y="7"/>
                    <a:pt x="11" y="8"/>
                    <a:pt x="11" y="8"/>
                  </a:cubicBezTo>
                  <a:cubicBezTo>
                    <a:pt x="11" y="9"/>
                    <a:pt x="11" y="10"/>
                    <a:pt x="11" y="10"/>
                  </a:cubicBezTo>
                  <a:cubicBezTo>
                    <a:pt x="11" y="10"/>
                    <a:pt x="10" y="10"/>
                    <a:pt x="10" y="10"/>
                  </a:cubicBezTo>
                  <a:cubicBezTo>
                    <a:pt x="9" y="10"/>
                    <a:pt x="9" y="10"/>
                    <a:pt x="8" y="10"/>
                  </a:cubicBezTo>
                  <a:cubicBezTo>
                    <a:pt x="8" y="11"/>
                    <a:pt x="8" y="11"/>
                    <a:pt x="8" y="12"/>
                  </a:cubicBezTo>
                  <a:cubicBezTo>
                    <a:pt x="7" y="12"/>
                    <a:pt x="7" y="12"/>
                    <a:pt x="6" y="12"/>
                  </a:cubicBezTo>
                  <a:cubicBezTo>
                    <a:pt x="6" y="12"/>
                    <a:pt x="6" y="13"/>
                    <a:pt x="6" y="13"/>
                  </a:cubicBezTo>
                  <a:cubicBezTo>
                    <a:pt x="6" y="14"/>
                    <a:pt x="6" y="14"/>
                    <a:pt x="6" y="15"/>
                  </a:cubicBezTo>
                  <a:cubicBezTo>
                    <a:pt x="6" y="15"/>
                    <a:pt x="6" y="16"/>
                    <a:pt x="6" y="17"/>
                  </a:cubicBezTo>
                  <a:cubicBezTo>
                    <a:pt x="6" y="17"/>
                    <a:pt x="6" y="18"/>
                    <a:pt x="6" y="18"/>
                  </a:cubicBezTo>
                  <a:cubicBezTo>
                    <a:pt x="7" y="18"/>
                    <a:pt x="7" y="18"/>
                    <a:pt x="8" y="18"/>
                  </a:cubicBezTo>
                  <a:cubicBezTo>
                    <a:pt x="8" y="19"/>
                    <a:pt x="8" y="19"/>
                    <a:pt x="8" y="20"/>
                  </a:cubicBezTo>
                  <a:cubicBezTo>
                    <a:pt x="9" y="20"/>
                    <a:pt x="9" y="20"/>
                    <a:pt x="10" y="20"/>
                  </a:cubicBezTo>
                  <a:cubicBezTo>
                    <a:pt x="10" y="20"/>
                    <a:pt x="11" y="20"/>
                    <a:pt x="11" y="20"/>
                  </a:cubicBezTo>
                  <a:cubicBezTo>
                    <a:pt x="11" y="20"/>
                    <a:pt x="11" y="21"/>
                    <a:pt x="11" y="21"/>
                  </a:cubicBezTo>
                  <a:cubicBezTo>
                    <a:pt x="11" y="22"/>
                    <a:pt x="11" y="22"/>
                    <a:pt x="11" y="23"/>
                  </a:cubicBezTo>
                  <a:cubicBezTo>
                    <a:pt x="11" y="23"/>
                    <a:pt x="10" y="23"/>
                    <a:pt x="10" y="23"/>
                  </a:cubicBezTo>
                  <a:cubicBezTo>
                    <a:pt x="10" y="23"/>
                    <a:pt x="10" y="24"/>
                    <a:pt x="10" y="25"/>
                  </a:cubicBezTo>
                  <a:cubicBezTo>
                    <a:pt x="9" y="25"/>
                    <a:pt x="9" y="25"/>
                    <a:pt x="8" y="25"/>
                  </a:cubicBezTo>
                  <a:cubicBezTo>
                    <a:pt x="8" y="25"/>
                    <a:pt x="8" y="26"/>
                    <a:pt x="8" y="26"/>
                  </a:cubicBezTo>
                  <a:cubicBezTo>
                    <a:pt x="7" y="26"/>
                    <a:pt x="7" y="26"/>
                    <a:pt x="6" y="26"/>
                  </a:cubicBezTo>
                  <a:cubicBezTo>
                    <a:pt x="6" y="27"/>
                    <a:pt x="6" y="27"/>
                    <a:pt x="6" y="28"/>
                  </a:cubicBezTo>
                  <a:cubicBezTo>
                    <a:pt x="6" y="28"/>
                    <a:pt x="6" y="29"/>
                    <a:pt x="6" y="29"/>
                  </a:cubicBezTo>
                  <a:cubicBezTo>
                    <a:pt x="6" y="30"/>
                    <a:pt x="6" y="31"/>
                    <a:pt x="6" y="31"/>
                  </a:cubicBezTo>
                  <a:cubicBezTo>
                    <a:pt x="7" y="31"/>
                    <a:pt x="7" y="31"/>
                    <a:pt x="8" y="31"/>
                  </a:cubicBezTo>
                  <a:cubicBezTo>
                    <a:pt x="8" y="31"/>
                    <a:pt x="8" y="30"/>
                    <a:pt x="8" y="29"/>
                  </a:cubicBezTo>
                  <a:cubicBezTo>
                    <a:pt x="9" y="29"/>
                    <a:pt x="9" y="29"/>
                    <a:pt x="10" y="29"/>
                  </a:cubicBezTo>
                  <a:cubicBezTo>
                    <a:pt x="10" y="29"/>
                    <a:pt x="10" y="28"/>
                    <a:pt x="10" y="28"/>
                  </a:cubicBezTo>
                  <a:cubicBezTo>
                    <a:pt x="10" y="28"/>
                    <a:pt x="11" y="28"/>
                    <a:pt x="11" y="28"/>
                  </a:cubicBezTo>
                  <a:cubicBezTo>
                    <a:pt x="11" y="28"/>
                    <a:pt x="11" y="29"/>
                    <a:pt x="11" y="29"/>
                  </a:cubicBezTo>
                  <a:cubicBezTo>
                    <a:pt x="11" y="30"/>
                    <a:pt x="11" y="31"/>
                    <a:pt x="11" y="31"/>
                  </a:cubicBezTo>
                  <a:cubicBezTo>
                    <a:pt x="11" y="32"/>
                    <a:pt x="11" y="32"/>
                    <a:pt x="11" y="33"/>
                  </a:cubicBezTo>
                  <a:cubicBezTo>
                    <a:pt x="11" y="33"/>
                    <a:pt x="10" y="33"/>
                    <a:pt x="10" y="33"/>
                  </a:cubicBezTo>
                  <a:cubicBezTo>
                    <a:pt x="9" y="33"/>
                    <a:pt x="9" y="33"/>
                    <a:pt x="8" y="33"/>
                  </a:cubicBezTo>
                  <a:cubicBezTo>
                    <a:pt x="7" y="33"/>
                    <a:pt x="7" y="33"/>
                    <a:pt x="6" y="33"/>
                  </a:cubicBezTo>
                  <a:cubicBezTo>
                    <a:pt x="6" y="33"/>
                    <a:pt x="6" y="34"/>
                    <a:pt x="6" y="34"/>
                  </a:cubicBezTo>
                  <a:cubicBezTo>
                    <a:pt x="6" y="34"/>
                    <a:pt x="5" y="34"/>
                    <a:pt x="5" y="34"/>
                  </a:cubicBezTo>
                  <a:cubicBezTo>
                    <a:pt x="5" y="35"/>
                    <a:pt x="5" y="35"/>
                    <a:pt x="5" y="36"/>
                  </a:cubicBezTo>
                  <a:cubicBezTo>
                    <a:pt x="4" y="36"/>
                    <a:pt x="4" y="36"/>
                    <a:pt x="3" y="36"/>
                  </a:cubicBezTo>
                  <a:cubicBezTo>
                    <a:pt x="3" y="36"/>
                    <a:pt x="2" y="36"/>
                    <a:pt x="2" y="36"/>
                  </a:cubicBezTo>
                  <a:cubicBezTo>
                    <a:pt x="2" y="36"/>
                    <a:pt x="2" y="37"/>
                    <a:pt x="2" y="38"/>
                  </a:cubicBezTo>
                  <a:cubicBezTo>
                    <a:pt x="2" y="38"/>
                    <a:pt x="2" y="39"/>
                    <a:pt x="2" y="39"/>
                  </a:cubicBezTo>
                  <a:cubicBezTo>
                    <a:pt x="1" y="39"/>
                    <a:pt x="1" y="39"/>
                    <a:pt x="0" y="39"/>
                  </a:cubicBezTo>
                  <a:cubicBezTo>
                    <a:pt x="0" y="40"/>
                    <a:pt x="0" y="40"/>
                    <a:pt x="0" y="41"/>
                  </a:cubicBezTo>
                  <a:cubicBezTo>
                    <a:pt x="0" y="41"/>
                    <a:pt x="0" y="42"/>
                    <a:pt x="0" y="42"/>
                  </a:cubicBezTo>
                  <a:cubicBezTo>
                    <a:pt x="1" y="42"/>
                    <a:pt x="1" y="42"/>
                    <a:pt x="2" y="42"/>
                  </a:cubicBezTo>
                  <a:cubicBezTo>
                    <a:pt x="2" y="42"/>
                    <a:pt x="2" y="41"/>
                    <a:pt x="2" y="4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4" name="Freeform 39"/>
            <p:cNvSpPr/>
            <p:nvPr/>
          </p:nvSpPr>
          <p:spPr bwMode="auto">
            <a:xfrm>
              <a:off x="4265" y="1193"/>
              <a:ext cx="29" cy="24"/>
            </a:xfrm>
            <a:custGeom>
              <a:avLst/>
              <a:gdLst>
                <a:gd name="T0" fmla="*/ 24 w 17"/>
                <a:gd name="T1" fmla="*/ 14 h 14"/>
                <a:gd name="T2" fmla="*/ 20 w 17"/>
                <a:gd name="T3" fmla="*/ 14 h 14"/>
                <a:gd name="T4" fmla="*/ 19 w 17"/>
                <a:gd name="T5" fmla="*/ 14 h 14"/>
                <a:gd name="T6" fmla="*/ 19 w 17"/>
                <a:gd name="T7" fmla="*/ 10 h 14"/>
                <a:gd name="T8" fmla="*/ 15 w 17"/>
                <a:gd name="T9" fmla="*/ 10 h 14"/>
                <a:gd name="T10" fmla="*/ 14 w 17"/>
                <a:gd name="T11" fmla="*/ 10 h 14"/>
                <a:gd name="T12" fmla="*/ 10 w 17"/>
                <a:gd name="T13" fmla="*/ 10 h 14"/>
                <a:gd name="T14" fmla="*/ 10 w 17"/>
                <a:gd name="T15" fmla="*/ 7 h 14"/>
                <a:gd name="T16" fmla="*/ 7 w 17"/>
                <a:gd name="T17" fmla="*/ 7 h 14"/>
                <a:gd name="T18" fmla="*/ 7 w 17"/>
                <a:gd name="T19" fmla="*/ 5 h 14"/>
                <a:gd name="T20" fmla="*/ 7 w 17"/>
                <a:gd name="T21" fmla="*/ 2 h 14"/>
                <a:gd name="T22" fmla="*/ 5 w 17"/>
                <a:gd name="T23" fmla="*/ 2 h 14"/>
                <a:gd name="T24" fmla="*/ 5 w 17"/>
                <a:gd name="T25" fmla="*/ 0 h 14"/>
                <a:gd name="T26" fmla="*/ 2 w 17"/>
                <a:gd name="T27" fmla="*/ 0 h 14"/>
                <a:gd name="T28" fmla="*/ 0 w 17"/>
                <a:gd name="T29" fmla="*/ 0 h 14"/>
                <a:gd name="T30" fmla="*/ 0 w 17"/>
                <a:gd name="T31" fmla="*/ 2 h 14"/>
                <a:gd name="T32" fmla="*/ 0 w 17"/>
                <a:gd name="T33" fmla="*/ 5 h 14"/>
                <a:gd name="T34" fmla="*/ 0 w 17"/>
                <a:gd name="T35" fmla="*/ 7 h 14"/>
                <a:gd name="T36" fmla="*/ 2 w 17"/>
                <a:gd name="T37" fmla="*/ 7 h 14"/>
                <a:gd name="T38" fmla="*/ 2 w 17"/>
                <a:gd name="T39" fmla="*/ 10 h 14"/>
                <a:gd name="T40" fmla="*/ 5 w 17"/>
                <a:gd name="T41" fmla="*/ 10 h 14"/>
                <a:gd name="T42" fmla="*/ 5 w 17"/>
                <a:gd name="T43" fmla="*/ 14 h 14"/>
                <a:gd name="T44" fmla="*/ 7 w 17"/>
                <a:gd name="T45" fmla="*/ 14 h 14"/>
                <a:gd name="T46" fmla="*/ 7 w 17"/>
                <a:gd name="T47" fmla="*/ 15 h 14"/>
                <a:gd name="T48" fmla="*/ 10 w 17"/>
                <a:gd name="T49" fmla="*/ 15 h 14"/>
                <a:gd name="T50" fmla="*/ 14 w 17"/>
                <a:gd name="T51" fmla="*/ 15 h 14"/>
                <a:gd name="T52" fmla="*/ 15 w 17"/>
                <a:gd name="T53" fmla="*/ 15 h 14"/>
                <a:gd name="T54" fmla="*/ 15 w 17"/>
                <a:gd name="T55" fmla="*/ 19 h 14"/>
                <a:gd name="T56" fmla="*/ 15 w 17"/>
                <a:gd name="T57" fmla="*/ 22 h 14"/>
                <a:gd name="T58" fmla="*/ 15 w 17"/>
                <a:gd name="T59" fmla="*/ 24 h 14"/>
                <a:gd name="T60" fmla="*/ 19 w 17"/>
                <a:gd name="T61" fmla="*/ 24 h 14"/>
                <a:gd name="T62" fmla="*/ 20 w 17"/>
                <a:gd name="T63" fmla="*/ 24 h 14"/>
                <a:gd name="T64" fmla="*/ 24 w 17"/>
                <a:gd name="T65" fmla="*/ 24 h 14"/>
                <a:gd name="T66" fmla="*/ 24 w 17"/>
                <a:gd name="T67" fmla="*/ 22 h 14"/>
                <a:gd name="T68" fmla="*/ 24 w 17"/>
                <a:gd name="T69" fmla="*/ 19 h 14"/>
                <a:gd name="T70" fmla="*/ 26 w 17"/>
                <a:gd name="T71" fmla="*/ 19 h 14"/>
                <a:gd name="T72" fmla="*/ 26 w 17"/>
                <a:gd name="T73" fmla="*/ 15 h 14"/>
                <a:gd name="T74" fmla="*/ 29 w 17"/>
                <a:gd name="T75" fmla="*/ 15 h 14"/>
                <a:gd name="T76" fmla="*/ 29 w 17"/>
                <a:gd name="T77" fmla="*/ 14 h 14"/>
                <a:gd name="T78" fmla="*/ 26 w 17"/>
                <a:gd name="T79" fmla="*/ 14 h 14"/>
                <a:gd name="T80" fmla="*/ 24 w 17"/>
                <a:gd name="T81" fmla="*/ 14 h 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 h="14">
                  <a:moveTo>
                    <a:pt x="14" y="8"/>
                  </a:moveTo>
                  <a:cubicBezTo>
                    <a:pt x="13" y="8"/>
                    <a:pt x="13" y="8"/>
                    <a:pt x="12" y="8"/>
                  </a:cubicBezTo>
                  <a:cubicBezTo>
                    <a:pt x="12" y="8"/>
                    <a:pt x="11" y="8"/>
                    <a:pt x="11" y="8"/>
                  </a:cubicBezTo>
                  <a:cubicBezTo>
                    <a:pt x="11" y="7"/>
                    <a:pt x="11" y="7"/>
                    <a:pt x="11" y="6"/>
                  </a:cubicBezTo>
                  <a:cubicBezTo>
                    <a:pt x="10" y="6"/>
                    <a:pt x="10" y="6"/>
                    <a:pt x="9" y="6"/>
                  </a:cubicBezTo>
                  <a:cubicBezTo>
                    <a:pt x="9" y="6"/>
                    <a:pt x="8" y="6"/>
                    <a:pt x="8" y="6"/>
                  </a:cubicBezTo>
                  <a:cubicBezTo>
                    <a:pt x="7" y="6"/>
                    <a:pt x="6" y="6"/>
                    <a:pt x="6" y="6"/>
                  </a:cubicBezTo>
                  <a:cubicBezTo>
                    <a:pt x="6" y="6"/>
                    <a:pt x="6" y="5"/>
                    <a:pt x="6" y="4"/>
                  </a:cubicBezTo>
                  <a:cubicBezTo>
                    <a:pt x="5" y="4"/>
                    <a:pt x="5" y="4"/>
                    <a:pt x="4" y="4"/>
                  </a:cubicBezTo>
                  <a:cubicBezTo>
                    <a:pt x="4" y="4"/>
                    <a:pt x="4" y="3"/>
                    <a:pt x="4" y="3"/>
                  </a:cubicBezTo>
                  <a:cubicBezTo>
                    <a:pt x="4" y="2"/>
                    <a:pt x="4" y="2"/>
                    <a:pt x="4" y="1"/>
                  </a:cubicBezTo>
                  <a:cubicBezTo>
                    <a:pt x="4" y="1"/>
                    <a:pt x="3" y="1"/>
                    <a:pt x="3" y="1"/>
                  </a:cubicBezTo>
                  <a:cubicBezTo>
                    <a:pt x="3" y="1"/>
                    <a:pt x="3" y="0"/>
                    <a:pt x="3" y="0"/>
                  </a:cubicBezTo>
                  <a:cubicBezTo>
                    <a:pt x="2" y="0"/>
                    <a:pt x="2" y="0"/>
                    <a:pt x="1" y="0"/>
                  </a:cubicBezTo>
                  <a:cubicBezTo>
                    <a:pt x="1" y="0"/>
                    <a:pt x="0" y="0"/>
                    <a:pt x="0" y="0"/>
                  </a:cubicBezTo>
                  <a:cubicBezTo>
                    <a:pt x="0" y="0"/>
                    <a:pt x="0" y="1"/>
                    <a:pt x="0" y="1"/>
                  </a:cubicBezTo>
                  <a:cubicBezTo>
                    <a:pt x="0" y="2"/>
                    <a:pt x="0" y="2"/>
                    <a:pt x="0" y="3"/>
                  </a:cubicBezTo>
                  <a:cubicBezTo>
                    <a:pt x="0" y="3"/>
                    <a:pt x="0" y="4"/>
                    <a:pt x="0" y="4"/>
                  </a:cubicBezTo>
                  <a:cubicBezTo>
                    <a:pt x="0" y="4"/>
                    <a:pt x="1" y="4"/>
                    <a:pt x="1" y="4"/>
                  </a:cubicBezTo>
                  <a:cubicBezTo>
                    <a:pt x="1" y="5"/>
                    <a:pt x="1" y="6"/>
                    <a:pt x="1" y="6"/>
                  </a:cubicBezTo>
                  <a:cubicBezTo>
                    <a:pt x="2" y="6"/>
                    <a:pt x="2" y="6"/>
                    <a:pt x="3" y="6"/>
                  </a:cubicBezTo>
                  <a:cubicBezTo>
                    <a:pt x="3" y="7"/>
                    <a:pt x="3" y="7"/>
                    <a:pt x="3" y="8"/>
                  </a:cubicBezTo>
                  <a:cubicBezTo>
                    <a:pt x="3" y="8"/>
                    <a:pt x="4" y="8"/>
                    <a:pt x="4" y="8"/>
                  </a:cubicBezTo>
                  <a:cubicBezTo>
                    <a:pt x="4" y="8"/>
                    <a:pt x="4" y="9"/>
                    <a:pt x="4" y="9"/>
                  </a:cubicBezTo>
                  <a:cubicBezTo>
                    <a:pt x="5" y="9"/>
                    <a:pt x="5" y="9"/>
                    <a:pt x="6" y="9"/>
                  </a:cubicBezTo>
                  <a:cubicBezTo>
                    <a:pt x="6" y="9"/>
                    <a:pt x="7" y="9"/>
                    <a:pt x="8" y="9"/>
                  </a:cubicBezTo>
                  <a:cubicBezTo>
                    <a:pt x="8" y="9"/>
                    <a:pt x="9" y="9"/>
                    <a:pt x="9" y="9"/>
                  </a:cubicBezTo>
                  <a:cubicBezTo>
                    <a:pt x="9" y="10"/>
                    <a:pt x="9" y="10"/>
                    <a:pt x="9" y="11"/>
                  </a:cubicBezTo>
                  <a:cubicBezTo>
                    <a:pt x="9" y="12"/>
                    <a:pt x="9" y="12"/>
                    <a:pt x="9" y="13"/>
                  </a:cubicBezTo>
                  <a:cubicBezTo>
                    <a:pt x="9" y="13"/>
                    <a:pt x="9" y="14"/>
                    <a:pt x="9" y="14"/>
                  </a:cubicBezTo>
                  <a:cubicBezTo>
                    <a:pt x="10" y="14"/>
                    <a:pt x="10" y="14"/>
                    <a:pt x="11" y="14"/>
                  </a:cubicBezTo>
                  <a:cubicBezTo>
                    <a:pt x="11" y="14"/>
                    <a:pt x="12" y="14"/>
                    <a:pt x="12" y="14"/>
                  </a:cubicBezTo>
                  <a:cubicBezTo>
                    <a:pt x="13" y="14"/>
                    <a:pt x="13" y="14"/>
                    <a:pt x="14" y="14"/>
                  </a:cubicBezTo>
                  <a:cubicBezTo>
                    <a:pt x="14" y="14"/>
                    <a:pt x="14" y="13"/>
                    <a:pt x="14" y="13"/>
                  </a:cubicBezTo>
                  <a:cubicBezTo>
                    <a:pt x="14" y="12"/>
                    <a:pt x="14" y="12"/>
                    <a:pt x="14" y="11"/>
                  </a:cubicBezTo>
                  <a:cubicBezTo>
                    <a:pt x="14" y="11"/>
                    <a:pt x="15" y="11"/>
                    <a:pt x="15" y="11"/>
                  </a:cubicBezTo>
                  <a:cubicBezTo>
                    <a:pt x="15" y="10"/>
                    <a:pt x="15" y="10"/>
                    <a:pt x="15" y="9"/>
                  </a:cubicBezTo>
                  <a:cubicBezTo>
                    <a:pt x="16" y="9"/>
                    <a:pt x="16" y="9"/>
                    <a:pt x="17" y="9"/>
                  </a:cubicBezTo>
                  <a:cubicBezTo>
                    <a:pt x="17" y="9"/>
                    <a:pt x="17" y="8"/>
                    <a:pt x="17" y="8"/>
                  </a:cubicBezTo>
                  <a:cubicBezTo>
                    <a:pt x="16" y="8"/>
                    <a:pt x="16" y="8"/>
                    <a:pt x="15" y="8"/>
                  </a:cubicBezTo>
                  <a:cubicBezTo>
                    <a:pt x="15" y="8"/>
                    <a:pt x="14" y="8"/>
                    <a:pt x="14" y="8"/>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5" name="Freeform 40"/>
            <p:cNvSpPr/>
            <p:nvPr/>
          </p:nvSpPr>
          <p:spPr bwMode="auto">
            <a:xfrm>
              <a:off x="4111" y="1066"/>
              <a:ext cx="4" cy="3"/>
            </a:xfrm>
            <a:custGeom>
              <a:avLst/>
              <a:gdLst>
                <a:gd name="T0" fmla="*/ 0 w 2"/>
                <a:gd name="T1" fmla="*/ 3 h 2"/>
                <a:gd name="T2" fmla="*/ 4 w 2"/>
                <a:gd name="T3" fmla="*/ 3 h 2"/>
                <a:gd name="T4" fmla="*/ 4 w 2"/>
                <a:gd name="T5" fmla="*/ 0 h 2"/>
                <a:gd name="T6" fmla="*/ 0 w 2"/>
                <a:gd name="T7" fmla="*/ 0 h 2"/>
                <a:gd name="T8" fmla="*/ 0 w 2"/>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1"/>
                    <a:pt x="2" y="1"/>
                    <a:pt x="2" y="0"/>
                  </a:cubicBezTo>
                  <a:cubicBezTo>
                    <a:pt x="1" y="0"/>
                    <a:pt x="1"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6" name="Freeform 41"/>
            <p:cNvSpPr/>
            <p:nvPr/>
          </p:nvSpPr>
          <p:spPr bwMode="auto">
            <a:xfrm>
              <a:off x="4103" y="1043"/>
              <a:ext cx="3" cy="5"/>
            </a:xfrm>
            <a:custGeom>
              <a:avLst/>
              <a:gdLst>
                <a:gd name="T0" fmla="*/ 3 w 2"/>
                <a:gd name="T1" fmla="*/ 3 h 3"/>
                <a:gd name="T2" fmla="*/ 3 w 2"/>
                <a:gd name="T3" fmla="*/ 0 h 3"/>
                <a:gd name="T4" fmla="*/ 0 w 2"/>
                <a:gd name="T5" fmla="*/ 0 h 3"/>
                <a:gd name="T6" fmla="*/ 0 w 2"/>
                <a:gd name="T7" fmla="*/ 3 h 3"/>
                <a:gd name="T8" fmla="*/ 0 w 2"/>
                <a:gd name="T9" fmla="*/ 5 h 3"/>
                <a:gd name="T10" fmla="*/ 3 w 2"/>
                <a:gd name="T11" fmla="*/ 5 h 3"/>
                <a:gd name="T12" fmla="*/ 3 w 2"/>
                <a:gd name="T13" fmla="*/ 3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3">
                  <a:moveTo>
                    <a:pt x="2" y="2"/>
                  </a:moveTo>
                  <a:cubicBezTo>
                    <a:pt x="2" y="1"/>
                    <a:pt x="2" y="1"/>
                    <a:pt x="2" y="0"/>
                  </a:cubicBezTo>
                  <a:cubicBezTo>
                    <a:pt x="1" y="0"/>
                    <a:pt x="1" y="0"/>
                    <a:pt x="0" y="0"/>
                  </a:cubicBezTo>
                  <a:cubicBezTo>
                    <a:pt x="0" y="1"/>
                    <a:pt x="0" y="1"/>
                    <a:pt x="0" y="2"/>
                  </a:cubicBezTo>
                  <a:cubicBezTo>
                    <a:pt x="0" y="2"/>
                    <a:pt x="0" y="3"/>
                    <a:pt x="0" y="3"/>
                  </a:cubicBezTo>
                  <a:cubicBezTo>
                    <a:pt x="1" y="3"/>
                    <a:pt x="1" y="3"/>
                    <a:pt x="2" y="3"/>
                  </a:cubicBezTo>
                  <a:cubicBezTo>
                    <a:pt x="2" y="3"/>
                    <a:pt x="2" y="2"/>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7" name="Freeform 42"/>
            <p:cNvSpPr/>
            <p:nvPr/>
          </p:nvSpPr>
          <p:spPr bwMode="auto">
            <a:xfrm>
              <a:off x="4106" y="1048"/>
              <a:ext cx="5" cy="13"/>
            </a:xfrm>
            <a:custGeom>
              <a:avLst/>
              <a:gdLst>
                <a:gd name="T0" fmla="*/ 0 w 3"/>
                <a:gd name="T1" fmla="*/ 7 h 7"/>
                <a:gd name="T2" fmla="*/ 0 w 3"/>
                <a:gd name="T3" fmla="*/ 9 h 7"/>
                <a:gd name="T4" fmla="*/ 2 w 3"/>
                <a:gd name="T5" fmla="*/ 9 h 7"/>
                <a:gd name="T6" fmla="*/ 2 w 3"/>
                <a:gd name="T7" fmla="*/ 13 h 7"/>
                <a:gd name="T8" fmla="*/ 5 w 3"/>
                <a:gd name="T9" fmla="*/ 13 h 7"/>
                <a:gd name="T10" fmla="*/ 5 w 3"/>
                <a:gd name="T11" fmla="*/ 9 h 7"/>
                <a:gd name="T12" fmla="*/ 5 w 3"/>
                <a:gd name="T13" fmla="*/ 7 h 7"/>
                <a:gd name="T14" fmla="*/ 2 w 3"/>
                <a:gd name="T15" fmla="*/ 7 h 7"/>
                <a:gd name="T16" fmla="*/ 2 w 3"/>
                <a:gd name="T17" fmla="*/ 4 h 7"/>
                <a:gd name="T18" fmla="*/ 2 w 3"/>
                <a:gd name="T19" fmla="*/ 0 h 7"/>
                <a:gd name="T20" fmla="*/ 0 w 3"/>
                <a:gd name="T21" fmla="*/ 0 h 7"/>
                <a:gd name="T22" fmla="*/ 0 w 3"/>
                <a:gd name="T23" fmla="*/ 4 h 7"/>
                <a:gd name="T24" fmla="*/ 0 w 3"/>
                <a:gd name="T25" fmla="*/ 7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7">
                  <a:moveTo>
                    <a:pt x="0" y="4"/>
                  </a:moveTo>
                  <a:cubicBezTo>
                    <a:pt x="0" y="4"/>
                    <a:pt x="0" y="5"/>
                    <a:pt x="0" y="5"/>
                  </a:cubicBezTo>
                  <a:cubicBezTo>
                    <a:pt x="0" y="5"/>
                    <a:pt x="1" y="5"/>
                    <a:pt x="1" y="5"/>
                  </a:cubicBezTo>
                  <a:cubicBezTo>
                    <a:pt x="1" y="6"/>
                    <a:pt x="1" y="6"/>
                    <a:pt x="1" y="7"/>
                  </a:cubicBezTo>
                  <a:cubicBezTo>
                    <a:pt x="2" y="7"/>
                    <a:pt x="2" y="7"/>
                    <a:pt x="3" y="7"/>
                  </a:cubicBezTo>
                  <a:cubicBezTo>
                    <a:pt x="3" y="6"/>
                    <a:pt x="3" y="6"/>
                    <a:pt x="3" y="5"/>
                  </a:cubicBezTo>
                  <a:cubicBezTo>
                    <a:pt x="3" y="5"/>
                    <a:pt x="3" y="4"/>
                    <a:pt x="3" y="4"/>
                  </a:cubicBezTo>
                  <a:cubicBezTo>
                    <a:pt x="2" y="4"/>
                    <a:pt x="2" y="4"/>
                    <a:pt x="1" y="4"/>
                  </a:cubicBezTo>
                  <a:cubicBezTo>
                    <a:pt x="1" y="3"/>
                    <a:pt x="1" y="3"/>
                    <a:pt x="1" y="2"/>
                  </a:cubicBezTo>
                  <a:cubicBezTo>
                    <a:pt x="1" y="2"/>
                    <a:pt x="1" y="1"/>
                    <a:pt x="1" y="0"/>
                  </a:cubicBezTo>
                  <a:cubicBezTo>
                    <a:pt x="1" y="0"/>
                    <a:pt x="0" y="0"/>
                    <a:pt x="0" y="0"/>
                  </a:cubicBezTo>
                  <a:cubicBezTo>
                    <a:pt x="0" y="1"/>
                    <a:pt x="0" y="2"/>
                    <a:pt x="0" y="2"/>
                  </a:cubicBezTo>
                  <a:cubicBezTo>
                    <a:pt x="0" y="3"/>
                    <a:pt x="0" y="3"/>
                    <a:pt x="0"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8" name="Freeform 43"/>
            <p:cNvSpPr/>
            <p:nvPr/>
          </p:nvSpPr>
          <p:spPr bwMode="auto">
            <a:xfrm>
              <a:off x="3782" y="1395"/>
              <a:ext cx="2" cy="3"/>
            </a:xfrm>
            <a:custGeom>
              <a:avLst/>
              <a:gdLst>
                <a:gd name="T0" fmla="*/ 0 w 1"/>
                <a:gd name="T1" fmla="*/ 3 h 2"/>
                <a:gd name="T2" fmla="*/ 2 w 1"/>
                <a:gd name="T3" fmla="*/ 3 h 2"/>
                <a:gd name="T4" fmla="*/ 2 w 1"/>
                <a:gd name="T5" fmla="*/ 0 h 2"/>
                <a:gd name="T6" fmla="*/ 0 w 1"/>
                <a:gd name="T7" fmla="*/ 0 h 2"/>
                <a:gd name="T8" fmla="*/ 0 w 1"/>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0"/>
                    <a:pt x="1" y="0"/>
                  </a:cubicBezTo>
                  <a:cubicBezTo>
                    <a:pt x="1" y="0"/>
                    <a:pt x="0" y="0"/>
                    <a:pt x="0" y="0"/>
                  </a:cubicBezTo>
                  <a:cubicBezTo>
                    <a:pt x="0" y="0"/>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59" name="Freeform 44"/>
            <p:cNvSpPr/>
            <p:nvPr/>
          </p:nvSpPr>
          <p:spPr bwMode="auto">
            <a:xfrm>
              <a:off x="3739" y="937"/>
              <a:ext cx="21" cy="10"/>
            </a:xfrm>
            <a:custGeom>
              <a:avLst/>
              <a:gdLst>
                <a:gd name="T0" fmla="*/ 2 w 12"/>
                <a:gd name="T1" fmla="*/ 5 h 6"/>
                <a:gd name="T2" fmla="*/ 5 w 12"/>
                <a:gd name="T3" fmla="*/ 5 h 6"/>
                <a:gd name="T4" fmla="*/ 7 w 12"/>
                <a:gd name="T5" fmla="*/ 5 h 6"/>
                <a:gd name="T6" fmla="*/ 7 w 12"/>
                <a:gd name="T7" fmla="*/ 8 h 6"/>
                <a:gd name="T8" fmla="*/ 11 w 12"/>
                <a:gd name="T9" fmla="*/ 8 h 6"/>
                <a:gd name="T10" fmla="*/ 12 w 12"/>
                <a:gd name="T11" fmla="*/ 8 h 6"/>
                <a:gd name="T12" fmla="*/ 12 w 12"/>
                <a:gd name="T13" fmla="*/ 10 h 6"/>
                <a:gd name="T14" fmla="*/ 16 w 12"/>
                <a:gd name="T15" fmla="*/ 10 h 6"/>
                <a:gd name="T16" fmla="*/ 19 w 12"/>
                <a:gd name="T17" fmla="*/ 10 h 6"/>
                <a:gd name="T18" fmla="*/ 19 w 12"/>
                <a:gd name="T19" fmla="*/ 8 h 6"/>
                <a:gd name="T20" fmla="*/ 21 w 12"/>
                <a:gd name="T21" fmla="*/ 8 h 6"/>
                <a:gd name="T22" fmla="*/ 21 w 12"/>
                <a:gd name="T23" fmla="*/ 5 h 6"/>
                <a:gd name="T24" fmla="*/ 19 w 12"/>
                <a:gd name="T25" fmla="*/ 5 h 6"/>
                <a:gd name="T26" fmla="*/ 19 w 12"/>
                <a:gd name="T27" fmla="*/ 2 h 6"/>
                <a:gd name="T28" fmla="*/ 16 w 12"/>
                <a:gd name="T29" fmla="*/ 2 h 6"/>
                <a:gd name="T30" fmla="*/ 12 w 12"/>
                <a:gd name="T31" fmla="*/ 2 h 6"/>
                <a:gd name="T32" fmla="*/ 11 w 12"/>
                <a:gd name="T33" fmla="*/ 2 h 6"/>
                <a:gd name="T34" fmla="*/ 7 w 12"/>
                <a:gd name="T35" fmla="*/ 2 h 6"/>
                <a:gd name="T36" fmla="*/ 5 w 12"/>
                <a:gd name="T37" fmla="*/ 2 h 6"/>
                <a:gd name="T38" fmla="*/ 5 w 12"/>
                <a:gd name="T39" fmla="*/ 0 h 6"/>
                <a:gd name="T40" fmla="*/ 2 w 12"/>
                <a:gd name="T41" fmla="*/ 0 h 6"/>
                <a:gd name="T42" fmla="*/ 0 w 12"/>
                <a:gd name="T43" fmla="*/ 0 h 6"/>
                <a:gd name="T44" fmla="*/ 0 w 12"/>
                <a:gd name="T45" fmla="*/ 2 h 6"/>
                <a:gd name="T46" fmla="*/ 2 w 12"/>
                <a:gd name="T47" fmla="*/ 2 h 6"/>
                <a:gd name="T48" fmla="*/ 2 w 12"/>
                <a:gd name="T49" fmla="*/ 5 h 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 h="6">
                  <a:moveTo>
                    <a:pt x="1" y="3"/>
                  </a:moveTo>
                  <a:cubicBezTo>
                    <a:pt x="2" y="3"/>
                    <a:pt x="2" y="3"/>
                    <a:pt x="3" y="3"/>
                  </a:cubicBezTo>
                  <a:cubicBezTo>
                    <a:pt x="3" y="3"/>
                    <a:pt x="4" y="3"/>
                    <a:pt x="4" y="3"/>
                  </a:cubicBezTo>
                  <a:cubicBezTo>
                    <a:pt x="4" y="4"/>
                    <a:pt x="4" y="4"/>
                    <a:pt x="4" y="5"/>
                  </a:cubicBezTo>
                  <a:cubicBezTo>
                    <a:pt x="5" y="5"/>
                    <a:pt x="5" y="5"/>
                    <a:pt x="6" y="5"/>
                  </a:cubicBezTo>
                  <a:cubicBezTo>
                    <a:pt x="6" y="5"/>
                    <a:pt x="7" y="5"/>
                    <a:pt x="7" y="5"/>
                  </a:cubicBezTo>
                  <a:cubicBezTo>
                    <a:pt x="7" y="5"/>
                    <a:pt x="7" y="6"/>
                    <a:pt x="7" y="6"/>
                  </a:cubicBezTo>
                  <a:cubicBezTo>
                    <a:pt x="8" y="6"/>
                    <a:pt x="9" y="6"/>
                    <a:pt x="9" y="6"/>
                  </a:cubicBezTo>
                  <a:cubicBezTo>
                    <a:pt x="10" y="6"/>
                    <a:pt x="10" y="6"/>
                    <a:pt x="11" y="6"/>
                  </a:cubicBezTo>
                  <a:cubicBezTo>
                    <a:pt x="11" y="6"/>
                    <a:pt x="11" y="5"/>
                    <a:pt x="11" y="5"/>
                  </a:cubicBezTo>
                  <a:cubicBezTo>
                    <a:pt x="11" y="5"/>
                    <a:pt x="12" y="5"/>
                    <a:pt x="12" y="5"/>
                  </a:cubicBezTo>
                  <a:cubicBezTo>
                    <a:pt x="12" y="4"/>
                    <a:pt x="12" y="4"/>
                    <a:pt x="12" y="3"/>
                  </a:cubicBezTo>
                  <a:cubicBezTo>
                    <a:pt x="12" y="3"/>
                    <a:pt x="11" y="3"/>
                    <a:pt x="11" y="3"/>
                  </a:cubicBezTo>
                  <a:cubicBezTo>
                    <a:pt x="11" y="3"/>
                    <a:pt x="11" y="2"/>
                    <a:pt x="11" y="1"/>
                  </a:cubicBezTo>
                  <a:cubicBezTo>
                    <a:pt x="10" y="1"/>
                    <a:pt x="10" y="1"/>
                    <a:pt x="9" y="1"/>
                  </a:cubicBezTo>
                  <a:cubicBezTo>
                    <a:pt x="9" y="1"/>
                    <a:pt x="8" y="1"/>
                    <a:pt x="7" y="1"/>
                  </a:cubicBezTo>
                  <a:cubicBezTo>
                    <a:pt x="7" y="1"/>
                    <a:pt x="6" y="1"/>
                    <a:pt x="6" y="1"/>
                  </a:cubicBezTo>
                  <a:cubicBezTo>
                    <a:pt x="5" y="1"/>
                    <a:pt x="5" y="1"/>
                    <a:pt x="4" y="1"/>
                  </a:cubicBezTo>
                  <a:cubicBezTo>
                    <a:pt x="4" y="1"/>
                    <a:pt x="3" y="1"/>
                    <a:pt x="3" y="1"/>
                  </a:cubicBezTo>
                  <a:cubicBezTo>
                    <a:pt x="3" y="1"/>
                    <a:pt x="3" y="0"/>
                    <a:pt x="3" y="0"/>
                  </a:cubicBezTo>
                  <a:cubicBezTo>
                    <a:pt x="2" y="0"/>
                    <a:pt x="2" y="0"/>
                    <a:pt x="1" y="0"/>
                  </a:cubicBezTo>
                  <a:cubicBezTo>
                    <a:pt x="1" y="0"/>
                    <a:pt x="0" y="0"/>
                    <a:pt x="0" y="0"/>
                  </a:cubicBezTo>
                  <a:cubicBezTo>
                    <a:pt x="0" y="0"/>
                    <a:pt x="0" y="1"/>
                    <a:pt x="0" y="1"/>
                  </a:cubicBezTo>
                  <a:cubicBezTo>
                    <a:pt x="0" y="1"/>
                    <a:pt x="1" y="1"/>
                    <a:pt x="1" y="1"/>
                  </a:cubicBezTo>
                  <a:cubicBezTo>
                    <a:pt x="1" y="2"/>
                    <a:pt x="1" y="3"/>
                    <a:pt x="1"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0" name="Freeform 45"/>
            <p:cNvSpPr/>
            <p:nvPr/>
          </p:nvSpPr>
          <p:spPr bwMode="auto">
            <a:xfrm>
              <a:off x="3765" y="939"/>
              <a:ext cx="9" cy="12"/>
            </a:xfrm>
            <a:custGeom>
              <a:avLst/>
              <a:gdLst>
                <a:gd name="T0" fmla="*/ 4 w 5"/>
                <a:gd name="T1" fmla="*/ 9 h 7"/>
                <a:gd name="T2" fmla="*/ 7 w 5"/>
                <a:gd name="T3" fmla="*/ 9 h 7"/>
                <a:gd name="T4" fmla="*/ 9 w 5"/>
                <a:gd name="T5" fmla="*/ 9 h 7"/>
                <a:gd name="T6" fmla="*/ 9 w 5"/>
                <a:gd name="T7" fmla="*/ 7 h 7"/>
                <a:gd name="T8" fmla="*/ 9 w 5"/>
                <a:gd name="T9" fmla="*/ 3 h 7"/>
                <a:gd name="T10" fmla="*/ 9 w 5"/>
                <a:gd name="T11" fmla="*/ 0 h 7"/>
                <a:gd name="T12" fmla="*/ 7 w 5"/>
                <a:gd name="T13" fmla="*/ 0 h 7"/>
                <a:gd name="T14" fmla="*/ 7 w 5"/>
                <a:gd name="T15" fmla="*/ 3 h 7"/>
                <a:gd name="T16" fmla="*/ 7 w 5"/>
                <a:gd name="T17" fmla="*/ 7 h 7"/>
                <a:gd name="T18" fmla="*/ 4 w 5"/>
                <a:gd name="T19" fmla="*/ 7 h 7"/>
                <a:gd name="T20" fmla="*/ 0 w 5"/>
                <a:gd name="T21" fmla="*/ 7 h 7"/>
                <a:gd name="T22" fmla="*/ 0 w 5"/>
                <a:gd name="T23" fmla="*/ 9 h 7"/>
                <a:gd name="T24" fmla="*/ 0 w 5"/>
                <a:gd name="T25" fmla="*/ 12 h 7"/>
                <a:gd name="T26" fmla="*/ 4 w 5"/>
                <a:gd name="T27" fmla="*/ 12 h 7"/>
                <a:gd name="T28" fmla="*/ 4 w 5"/>
                <a:gd name="T29" fmla="*/ 9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 h="7">
                  <a:moveTo>
                    <a:pt x="2" y="5"/>
                  </a:moveTo>
                  <a:cubicBezTo>
                    <a:pt x="2" y="5"/>
                    <a:pt x="3" y="5"/>
                    <a:pt x="4" y="5"/>
                  </a:cubicBezTo>
                  <a:cubicBezTo>
                    <a:pt x="4" y="5"/>
                    <a:pt x="5" y="5"/>
                    <a:pt x="5" y="5"/>
                  </a:cubicBezTo>
                  <a:cubicBezTo>
                    <a:pt x="5" y="5"/>
                    <a:pt x="5" y="4"/>
                    <a:pt x="5" y="4"/>
                  </a:cubicBezTo>
                  <a:cubicBezTo>
                    <a:pt x="5" y="3"/>
                    <a:pt x="5" y="3"/>
                    <a:pt x="5" y="2"/>
                  </a:cubicBezTo>
                  <a:cubicBezTo>
                    <a:pt x="5" y="2"/>
                    <a:pt x="5" y="1"/>
                    <a:pt x="5" y="0"/>
                  </a:cubicBezTo>
                  <a:cubicBezTo>
                    <a:pt x="5" y="0"/>
                    <a:pt x="4" y="0"/>
                    <a:pt x="4" y="0"/>
                  </a:cubicBezTo>
                  <a:cubicBezTo>
                    <a:pt x="4" y="1"/>
                    <a:pt x="4" y="2"/>
                    <a:pt x="4" y="2"/>
                  </a:cubicBezTo>
                  <a:cubicBezTo>
                    <a:pt x="4" y="3"/>
                    <a:pt x="4" y="3"/>
                    <a:pt x="4" y="4"/>
                  </a:cubicBezTo>
                  <a:cubicBezTo>
                    <a:pt x="3" y="4"/>
                    <a:pt x="2" y="4"/>
                    <a:pt x="2" y="4"/>
                  </a:cubicBezTo>
                  <a:cubicBezTo>
                    <a:pt x="1" y="4"/>
                    <a:pt x="1" y="4"/>
                    <a:pt x="0" y="4"/>
                  </a:cubicBezTo>
                  <a:cubicBezTo>
                    <a:pt x="0" y="4"/>
                    <a:pt x="0" y="5"/>
                    <a:pt x="0" y="5"/>
                  </a:cubicBezTo>
                  <a:cubicBezTo>
                    <a:pt x="0" y="6"/>
                    <a:pt x="0" y="6"/>
                    <a:pt x="0" y="7"/>
                  </a:cubicBezTo>
                  <a:cubicBezTo>
                    <a:pt x="1" y="7"/>
                    <a:pt x="1" y="7"/>
                    <a:pt x="2" y="7"/>
                  </a:cubicBezTo>
                  <a:cubicBezTo>
                    <a:pt x="2" y="6"/>
                    <a:pt x="2" y="6"/>
                    <a:pt x="2" y="5"/>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1" name="Freeform 46"/>
            <p:cNvSpPr/>
            <p:nvPr/>
          </p:nvSpPr>
          <p:spPr bwMode="auto">
            <a:xfrm>
              <a:off x="3828" y="860"/>
              <a:ext cx="14" cy="13"/>
            </a:xfrm>
            <a:custGeom>
              <a:avLst/>
              <a:gdLst>
                <a:gd name="T0" fmla="*/ 4 w 8"/>
                <a:gd name="T1" fmla="*/ 7 h 7"/>
                <a:gd name="T2" fmla="*/ 4 w 8"/>
                <a:gd name="T3" fmla="*/ 9 h 7"/>
                <a:gd name="T4" fmla="*/ 4 w 8"/>
                <a:gd name="T5" fmla="*/ 13 h 7"/>
                <a:gd name="T6" fmla="*/ 5 w 8"/>
                <a:gd name="T7" fmla="*/ 13 h 7"/>
                <a:gd name="T8" fmla="*/ 9 w 8"/>
                <a:gd name="T9" fmla="*/ 13 h 7"/>
                <a:gd name="T10" fmla="*/ 9 w 8"/>
                <a:gd name="T11" fmla="*/ 9 h 7"/>
                <a:gd name="T12" fmla="*/ 5 w 8"/>
                <a:gd name="T13" fmla="*/ 9 h 7"/>
                <a:gd name="T14" fmla="*/ 5 w 8"/>
                <a:gd name="T15" fmla="*/ 7 h 7"/>
                <a:gd name="T16" fmla="*/ 5 w 8"/>
                <a:gd name="T17" fmla="*/ 4 h 7"/>
                <a:gd name="T18" fmla="*/ 9 w 8"/>
                <a:gd name="T19" fmla="*/ 4 h 7"/>
                <a:gd name="T20" fmla="*/ 12 w 8"/>
                <a:gd name="T21" fmla="*/ 4 h 7"/>
                <a:gd name="T22" fmla="*/ 14 w 8"/>
                <a:gd name="T23" fmla="*/ 4 h 7"/>
                <a:gd name="T24" fmla="*/ 14 w 8"/>
                <a:gd name="T25" fmla="*/ 0 h 7"/>
                <a:gd name="T26" fmla="*/ 12 w 8"/>
                <a:gd name="T27" fmla="*/ 0 h 7"/>
                <a:gd name="T28" fmla="*/ 9 w 8"/>
                <a:gd name="T29" fmla="*/ 0 h 7"/>
                <a:gd name="T30" fmla="*/ 5 w 8"/>
                <a:gd name="T31" fmla="*/ 0 h 7"/>
                <a:gd name="T32" fmla="*/ 4 w 8"/>
                <a:gd name="T33" fmla="*/ 0 h 7"/>
                <a:gd name="T34" fmla="*/ 0 w 8"/>
                <a:gd name="T35" fmla="*/ 0 h 7"/>
                <a:gd name="T36" fmla="*/ 0 w 8"/>
                <a:gd name="T37" fmla="*/ 4 h 7"/>
                <a:gd name="T38" fmla="*/ 4 w 8"/>
                <a:gd name="T39" fmla="*/ 4 h 7"/>
                <a:gd name="T40" fmla="*/ 4 w 8"/>
                <a:gd name="T41" fmla="*/ 7 h 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 h="7">
                  <a:moveTo>
                    <a:pt x="2" y="4"/>
                  </a:moveTo>
                  <a:cubicBezTo>
                    <a:pt x="2" y="4"/>
                    <a:pt x="2" y="5"/>
                    <a:pt x="2" y="5"/>
                  </a:cubicBezTo>
                  <a:cubicBezTo>
                    <a:pt x="2" y="6"/>
                    <a:pt x="2" y="6"/>
                    <a:pt x="2" y="7"/>
                  </a:cubicBezTo>
                  <a:cubicBezTo>
                    <a:pt x="2" y="7"/>
                    <a:pt x="3" y="7"/>
                    <a:pt x="3" y="7"/>
                  </a:cubicBezTo>
                  <a:cubicBezTo>
                    <a:pt x="4" y="7"/>
                    <a:pt x="5" y="7"/>
                    <a:pt x="5" y="7"/>
                  </a:cubicBezTo>
                  <a:cubicBezTo>
                    <a:pt x="5" y="6"/>
                    <a:pt x="5" y="6"/>
                    <a:pt x="5" y="5"/>
                  </a:cubicBezTo>
                  <a:cubicBezTo>
                    <a:pt x="5" y="5"/>
                    <a:pt x="4" y="5"/>
                    <a:pt x="3" y="5"/>
                  </a:cubicBezTo>
                  <a:cubicBezTo>
                    <a:pt x="3" y="5"/>
                    <a:pt x="3" y="4"/>
                    <a:pt x="3" y="4"/>
                  </a:cubicBezTo>
                  <a:cubicBezTo>
                    <a:pt x="3" y="3"/>
                    <a:pt x="3" y="3"/>
                    <a:pt x="3" y="2"/>
                  </a:cubicBezTo>
                  <a:cubicBezTo>
                    <a:pt x="4" y="2"/>
                    <a:pt x="5" y="2"/>
                    <a:pt x="5" y="2"/>
                  </a:cubicBezTo>
                  <a:cubicBezTo>
                    <a:pt x="6" y="2"/>
                    <a:pt x="6" y="2"/>
                    <a:pt x="7" y="2"/>
                  </a:cubicBezTo>
                  <a:cubicBezTo>
                    <a:pt x="7" y="2"/>
                    <a:pt x="8" y="2"/>
                    <a:pt x="8" y="2"/>
                  </a:cubicBezTo>
                  <a:cubicBezTo>
                    <a:pt x="8" y="1"/>
                    <a:pt x="8" y="1"/>
                    <a:pt x="8" y="0"/>
                  </a:cubicBezTo>
                  <a:cubicBezTo>
                    <a:pt x="8" y="0"/>
                    <a:pt x="7" y="0"/>
                    <a:pt x="7" y="0"/>
                  </a:cubicBezTo>
                  <a:cubicBezTo>
                    <a:pt x="6" y="0"/>
                    <a:pt x="6" y="0"/>
                    <a:pt x="5" y="0"/>
                  </a:cubicBezTo>
                  <a:cubicBezTo>
                    <a:pt x="5" y="0"/>
                    <a:pt x="4" y="0"/>
                    <a:pt x="3" y="0"/>
                  </a:cubicBezTo>
                  <a:cubicBezTo>
                    <a:pt x="3" y="0"/>
                    <a:pt x="2" y="0"/>
                    <a:pt x="2" y="0"/>
                  </a:cubicBezTo>
                  <a:cubicBezTo>
                    <a:pt x="1" y="0"/>
                    <a:pt x="1" y="0"/>
                    <a:pt x="0" y="0"/>
                  </a:cubicBezTo>
                  <a:cubicBezTo>
                    <a:pt x="0" y="1"/>
                    <a:pt x="0" y="1"/>
                    <a:pt x="0" y="2"/>
                  </a:cubicBezTo>
                  <a:cubicBezTo>
                    <a:pt x="1" y="2"/>
                    <a:pt x="1" y="2"/>
                    <a:pt x="2" y="2"/>
                  </a:cubicBezTo>
                  <a:cubicBezTo>
                    <a:pt x="2" y="3"/>
                    <a:pt x="2" y="3"/>
                    <a:pt x="2"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2" name="Freeform 47"/>
            <p:cNvSpPr/>
            <p:nvPr/>
          </p:nvSpPr>
          <p:spPr bwMode="auto">
            <a:xfrm>
              <a:off x="4045" y="1069"/>
              <a:ext cx="9" cy="14"/>
            </a:xfrm>
            <a:custGeom>
              <a:avLst/>
              <a:gdLst>
                <a:gd name="T0" fmla="*/ 4 w 5"/>
                <a:gd name="T1" fmla="*/ 11 h 8"/>
                <a:gd name="T2" fmla="*/ 4 w 5"/>
                <a:gd name="T3" fmla="*/ 9 h 8"/>
                <a:gd name="T4" fmla="*/ 4 w 5"/>
                <a:gd name="T5" fmla="*/ 5 h 8"/>
                <a:gd name="T6" fmla="*/ 7 w 5"/>
                <a:gd name="T7" fmla="*/ 5 h 8"/>
                <a:gd name="T8" fmla="*/ 9 w 5"/>
                <a:gd name="T9" fmla="*/ 5 h 8"/>
                <a:gd name="T10" fmla="*/ 9 w 5"/>
                <a:gd name="T11" fmla="*/ 2 h 8"/>
                <a:gd name="T12" fmla="*/ 7 w 5"/>
                <a:gd name="T13" fmla="*/ 2 h 8"/>
                <a:gd name="T14" fmla="*/ 7 w 5"/>
                <a:gd name="T15" fmla="*/ 0 h 8"/>
                <a:gd name="T16" fmla="*/ 4 w 5"/>
                <a:gd name="T17" fmla="*/ 0 h 8"/>
                <a:gd name="T18" fmla="*/ 4 w 5"/>
                <a:gd name="T19" fmla="*/ 2 h 8"/>
                <a:gd name="T20" fmla="*/ 0 w 5"/>
                <a:gd name="T21" fmla="*/ 2 h 8"/>
                <a:gd name="T22" fmla="*/ 0 w 5"/>
                <a:gd name="T23" fmla="*/ 5 h 8"/>
                <a:gd name="T24" fmla="*/ 0 w 5"/>
                <a:gd name="T25" fmla="*/ 9 h 8"/>
                <a:gd name="T26" fmla="*/ 0 w 5"/>
                <a:gd name="T27" fmla="*/ 11 h 8"/>
                <a:gd name="T28" fmla="*/ 0 w 5"/>
                <a:gd name="T29" fmla="*/ 14 h 8"/>
                <a:gd name="T30" fmla="*/ 4 w 5"/>
                <a:gd name="T31" fmla="*/ 14 h 8"/>
                <a:gd name="T32" fmla="*/ 4 w 5"/>
                <a:gd name="T33" fmla="*/ 11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8">
                  <a:moveTo>
                    <a:pt x="2" y="6"/>
                  </a:moveTo>
                  <a:cubicBezTo>
                    <a:pt x="2" y="6"/>
                    <a:pt x="2" y="5"/>
                    <a:pt x="2" y="5"/>
                  </a:cubicBezTo>
                  <a:cubicBezTo>
                    <a:pt x="2" y="4"/>
                    <a:pt x="2" y="3"/>
                    <a:pt x="2" y="3"/>
                  </a:cubicBezTo>
                  <a:cubicBezTo>
                    <a:pt x="3" y="3"/>
                    <a:pt x="3" y="3"/>
                    <a:pt x="4" y="3"/>
                  </a:cubicBezTo>
                  <a:cubicBezTo>
                    <a:pt x="4" y="3"/>
                    <a:pt x="5" y="3"/>
                    <a:pt x="5" y="3"/>
                  </a:cubicBezTo>
                  <a:cubicBezTo>
                    <a:pt x="5" y="2"/>
                    <a:pt x="5" y="2"/>
                    <a:pt x="5" y="1"/>
                  </a:cubicBezTo>
                  <a:cubicBezTo>
                    <a:pt x="5" y="1"/>
                    <a:pt x="4" y="1"/>
                    <a:pt x="4" y="1"/>
                  </a:cubicBezTo>
                  <a:cubicBezTo>
                    <a:pt x="4" y="1"/>
                    <a:pt x="4" y="0"/>
                    <a:pt x="4" y="0"/>
                  </a:cubicBezTo>
                  <a:cubicBezTo>
                    <a:pt x="3" y="0"/>
                    <a:pt x="3" y="0"/>
                    <a:pt x="2" y="0"/>
                  </a:cubicBezTo>
                  <a:cubicBezTo>
                    <a:pt x="2" y="0"/>
                    <a:pt x="2" y="1"/>
                    <a:pt x="2" y="1"/>
                  </a:cubicBezTo>
                  <a:cubicBezTo>
                    <a:pt x="2" y="1"/>
                    <a:pt x="1" y="1"/>
                    <a:pt x="0" y="1"/>
                  </a:cubicBezTo>
                  <a:cubicBezTo>
                    <a:pt x="0" y="2"/>
                    <a:pt x="0" y="2"/>
                    <a:pt x="0" y="3"/>
                  </a:cubicBezTo>
                  <a:cubicBezTo>
                    <a:pt x="0" y="3"/>
                    <a:pt x="0" y="4"/>
                    <a:pt x="0" y="5"/>
                  </a:cubicBezTo>
                  <a:cubicBezTo>
                    <a:pt x="0" y="5"/>
                    <a:pt x="0" y="6"/>
                    <a:pt x="0" y="6"/>
                  </a:cubicBezTo>
                  <a:cubicBezTo>
                    <a:pt x="0" y="7"/>
                    <a:pt x="0" y="7"/>
                    <a:pt x="0" y="8"/>
                  </a:cubicBezTo>
                  <a:cubicBezTo>
                    <a:pt x="1" y="8"/>
                    <a:pt x="2" y="8"/>
                    <a:pt x="2" y="8"/>
                  </a:cubicBezTo>
                  <a:cubicBezTo>
                    <a:pt x="2" y="7"/>
                    <a:pt x="2" y="7"/>
                    <a:pt x="2" y="6"/>
                  </a:cubicBezTo>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3" name="Freeform 48"/>
            <p:cNvSpPr/>
            <p:nvPr/>
          </p:nvSpPr>
          <p:spPr bwMode="auto">
            <a:xfrm>
              <a:off x="3751" y="909"/>
              <a:ext cx="26" cy="28"/>
            </a:xfrm>
            <a:custGeom>
              <a:avLst/>
              <a:gdLst>
                <a:gd name="T0" fmla="*/ 0 w 15"/>
                <a:gd name="T1" fmla="*/ 11 h 16"/>
                <a:gd name="T2" fmla="*/ 0 w 15"/>
                <a:gd name="T3" fmla="*/ 14 h 16"/>
                <a:gd name="T4" fmla="*/ 3 w 15"/>
                <a:gd name="T5" fmla="*/ 14 h 16"/>
                <a:gd name="T6" fmla="*/ 3 w 15"/>
                <a:gd name="T7" fmla="*/ 18 h 16"/>
                <a:gd name="T8" fmla="*/ 7 w 15"/>
                <a:gd name="T9" fmla="*/ 18 h 16"/>
                <a:gd name="T10" fmla="*/ 7 w 15"/>
                <a:gd name="T11" fmla="*/ 19 h 16"/>
                <a:gd name="T12" fmla="*/ 7 w 15"/>
                <a:gd name="T13" fmla="*/ 23 h 16"/>
                <a:gd name="T14" fmla="*/ 7 w 15"/>
                <a:gd name="T15" fmla="*/ 25 h 16"/>
                <a:gd name="T16" fmla="*/ 3 w 15"/>
                <a:gd name="T17" fmla="*/ 25 h 16"/>
                <a:gd name="T18" fmla="*/ 0 w 15"/>
                <a:gd name="T19" fmla="*/ 25 h 16"/>
                <a:gd name="T20" fmla="*/ 0 w 15"/>
                <a:gd name="T21" fmla="*/ 28 h 16"/>
                <a:gd name="T22" fmla="*/ 3 w 15"/>
                <a:gd name="T23" fmla="*/ 28 h 16"/>
                <a:gd name="T24" fmla="*/ 7 w 15"/>
                <a:gd name="T25" fmla="*/ 28 h 16"/>
                <a:gd name="T26" fmla="*/ 9 w 15"/>
                <a:gd name="T27" fmla="*/ 28 h 16"/>
                <a:gd name="T28" fmla="*/ 12 w 15"/>
                <a:gd name="T29" fmla="*/ 28 h 16"/>
                <a:gd name="T30" fmla="*/ 12 w 15"/>
                <a:gd name="T31" fmla="*/ 25 h 16"/>
                <a:gd name="T32" fmla="*/ 14 w 15"/>
                <a:gd name="T33" fmla="*/ 25 h 16"/>
                <a:gd name="T34" fmla="*/ 17 w 15"/>
                <a:gd name="T35" fmla="*/ 25 h 16"/>
                <a:gd name="T36" fmla="*/ 17 w 15"/>
                <a:gd name="T37" fmla="*/ 28 h 16"/>
                <a:gd name="T38" fmla="*/ 21 w 15"/>
                <a:gd name="T39" fmla="*/ 28 h 16"/>
                <a:gd name="T40" fmla="*/ 21 w 15"/>
                <a:gd name="T41" fmla="*/ 25 h 16"/>
                <a:gd name="T42" fmla="*/ 21 w 15"/>
                <a:gd name="T43" fmla="*/ 23 h 16"/>
                <a:gd name="T44" fmla="*/ 21 w 15"/>
                <a:gd name="T45" fmla="*/ 19 h 16"/>
                <a:gd name="T46" fmla="*/ 21 w 15"/>
                <a:gd name="T47" fmla="*/ 18 h 16"/>
                <a:gd name="T48" fmla="*/ 23 w 15"/>
                <a:gd name="T49" fmla="*/ 18 h 16"/>
                <a:gd name="T50" fmla="*/ 23 w 15"/>
                <a:gd name="T51" fmla="*/ 14 h 16"/>
                <a:gd name="T52" fmla="*/ 26 w 15"/>
                <a:gd name="T53" fmla="*/ 14 h 16"/>
                <a:gd name="T54" fmla="*/ 26 w 15"/>
                <a:gd name="T55" fmla="*/ 11 h 16"/>
                <a:gd name="T56" fmla="*/ 23 w 15"/>
                <a:gd name="T57" fmla="*/ 11 h 16"/>
                <a:gd name="T58" fmla="*/ 21 w 15"/>
                <a:gd name="T59" fmla="*/ 11 h 16"/>
                <a:gd name="T60" fmla="*/ 21 w 15"/>
                <a:gd name="T61" fmla="*/ 14 h 16"/>
                <a:gd name="T62" fmla="*/ 17 w 15"/>
                <a:gd name="T63" fmla="*/ 14 h 16"/>
                <a:gd name="T64" fmla="*/ 14 w 15"/>
                <a:gd name="T65" fmla="*/ 14 h 16"/>
                <a:gd name="T66" fmla="*/ 14 w 15"/>
                <a:gd name="T67" fmla="*/ 11 h 16"/>
                <a:gd name="T68" fmla="*/ 14 w 15"/>
                <a:gd name="T69" fmla="*/ 9 h 16"/>
                <a:gd name="T70" fmla="*/ 14 w 15"/>
                <a:gd name="T71" fmla="*/ 5 h 16"/>
                <a:gd name="T72" fmla="*/ 12 w 15"/>
                <a:gd name="T73" fmla="*/ 5 h 16"/>
                <a:gd name="T74" fmla="*/ 12 w 15"/>
                <a:gd name="T75" fmla="*/ 2 h 16"/>
                <a:gd name="T76" fmla="*/ 10 w 15"/>
                <a:gd name="T77" fmla="*/ 2 h 16"/>
                <a:gd name="T78" fmla="*/ 10 w 15"/>
                <a:gd name="T79" fmla="*/ 2 h 16"/>
                <a:gd name="T80" fmla="*/ 9 w 15"/>
                <a:gd name="T81" fmla="*/ 2 h 16"/>
                <a:gd name="T82" fmla="*/ 9 w 15"/>
                <a:gd name="T83" fmla="*/ 0 h 16"/>
                <a:gd name="T84" fmla="*/ 9 w 15"/>
                <a:gd name="T85" fmla="*/ 0 h 16"/>
                <a:gd name="T86" fmla="*/ 0 w 15"/>
                <a:gd name="T87" fmla="*/ 9 h 16"/>
                <a:gd name="T88" fmla="*/ 0 w 15"/>
                <a:gd name="T89" fmla="*/ 9 h 16"/>
                <a:gd name="T90" fmla="*/ 0 w 15"/>
                <a:gd name="T91" fmla="*/ 11 h 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 h="16">
                  <a:moveTo>
                    <a:pt x="0" y="6"/>
                  </a:moveTo>
                  <a:cubicBezTo>
                    <a:pt x="0" y="7"/>
                    <a:pt x="0" y="7"/>
                    <a:pt x="0" y="8"/>
                  </a:cubicBezTo>
                  <a:cubicBezTo>
                    <a:pt x="1" y="8"/>
                    <a:pt x="2" y="8"/>
                    <a:pt x="2" y="8"/>
                  </a:cubicBezTo>
                  <a:cubicBezTo>
                    <a:pt x="2" y="8"/>
                    <a:pt x="2" y="9"/>
                    <a:pt x="2" y="10"/>
                  </a:cubicBezTo>
                  <a:cubicBezTo>
                    <a:pt x="3" y="10"/>
                    <a:pt x="3" y="10"/>
                    <a:pt x="4" y="10"/>
                  </a:cubicBezTo>
                  <a:cubicBezTo>
                    <a:pt x="4" y="10"/>
                    <a:pt x="4" y="11"/>
                    <a:pt x="4" y="11"/>
                  </a:cubicBezTo>
                  <a:cubicBezTo>
                    <a:pt x="4" y="12"/>
                    <a:pt x="4" y="12"/>
                    <a:pt x="4" y="13"/>
                  </a:cubicBezTo>
                  <a:cubicBezTo>
                    <a:pt x="4" y="13"/>
                    <a:pt x="4" y="14"/>
                    <a:pt x="4" y="14"/>
                  </a:cubicBezTo>
                  <a:cubicBezTo>
                    <a:pt x="3" y="14"/>
                    <a:pt x="3" y="14"/>
                    <a:pt x="2" y="14"/>
                  </a:cubicBezTo>
                  <a:cubicBezTo>
                    <a:pt x="2" y="14"/>
                    <a:pt x="1" y="14"/>
                    <a:pt x="0" y="14"/>
                  </a:cubicBezTo>
                  <a:cubicBezTo>
                    <a:pt x="0" y="15"/>
                    <a:pt x="0" y="15"/>
                    <a:pt x="0" y="16"/>
                  </a:cubicBezTo>
                  <a:cubicBezTo>
                    <a:pt x="1" y="16"/>
                    <a:pt x="2" y="16"/>
                    <a:pt x="2" y="16"/>
                  </a:cubicBezTo>
                  <a:cubicBezTo>
                    <a:pt x="3" y="16"/>
                    <a:pt x="3" y="16"/>
                    <a:pt x="4" y="16"/>
                  </a:cubicBezTo>
                  <a:cubicBezTo>
                    <a:pt x="4" y="16"/>
                    <a:pt x="5" y="16"/>
                    <a:pt x="5" y="16"/>
                  </a:cubicBezTo>
                  <a:cubicBezTo>
                    <a:pt x="6" y="16"/>
                    <a:pt x="6" y="16"/>
                    <a:pt x="7" y="16"/>
                  </a:cubicBezTo>
                  <a:cubicBezTo>
                    <a:pt x="7" y="15"/>
                    <a:pt x="7" y="15"/>
                    <a:pt x="7" y="14"/>
                  </a:cubicBezTo>
                  <a:cubicBezTo>
                    <a:pt x="7" y="14"/>
                    <a:pt x="8" y="14"/>
                    <a:pt x="8" y="14"/>
                  </a:cubicBezTo>
                  <a:cubicBezTo>
                    <a:pt x="9" y="14"/>
                    <a:pt x="9" y="14"/>
                    <a:pt x="10" y="14"/>
                  </a:cubicBezTo>
                  <a:cubicBezTo>
                    <a:pt x="10" y="15"/>
                    <a:pt x="10" y="15"/>
                    <a:pt x="10" y="16"/>
                  </a:cubicBezTo>
                  <a:cubicBezTo>
                    <a:pt x="10" y="16"/>
                    <a:pt x="11" y="16"/>
                    <a:pt x="12" y="16"/>
                  </a:cubicBezTo>
                  <a:cubicBezTo>
                    <a:pt x="12" y="15"/>
                    <a:pt x="12" y="15"/>
                    <a:pt x="12" y="14"/>
                  </a:cubicBezTo>
                  <a:cubicBezTo>
                    <a:pt x="12" y="14"/>
                    <a:pt x="12" y="13"/>
                    <a:pt x="12" y="13"/>
                  </a:cubicBezTo>
                  <a:cubicBezTo>
                    <a:pt x="12" y="12"/>
                    <a:pt x="12" y="12"/>
                    <a:pt x="12" y="11"/>
                  </a:cubicBezTo>
                  <a:cubicBezTo>
                    <a:pt x="12" y="11"/>
                    <a:pt x="12" y="10"/>
                    <a:pt x="12" y="10"/>
                  </a:cubicBezTo>
                  <a:cubicBezTo>
                    <a:pt x="12" y="10"/>
                    <a:pt x="13" y="10"/>
                    <a:pt x="13" y="10"/>
                  </a:cubicBezTo>
                  <a:cubicBezTo>
                    <a:pt x="13" y="9"/>
                    <a:pt x="13" y="8"/>
                    <a:pt x="13" y="8"/>
                  </a:cubicBezTo>
                  <a:cubicBezTo>
                    <a:pt x="14" y="8"/>
                    <a:pt x="14" y="8"/>
                    <a:pt x="15" y="8"/>
                  </a:cubicBezTo>
                  <a:cubicBezTo>
                    <a:pt x="15" y="7"/>
                    <a:pt x="15" y="7"/>
                    <a:pt x="15" y="6"/>
                  </a:cubicBezTo>
                  <a:cubicBezTo>
                    <a:pt x="14" y="6"/>
                    <a:pt x="14" y="6"/>
                    <a:pt x="13" y="6"/>
                  </a:cubicBezTo>
                  <a:cubicBezTo>
                    <a:pt x="13" y="6"/>
                    <a:pt x="12" y="6"/>
                    <a:pt x="12" y="6"/>
                  </a:cubicBezTo>
                  <a:cubicBezTo>
                    <a:pt x="12" y="7"/>
                    <a:pt x="12" y="7"/>
                    <a:pt x="12" y="8"/>
                  </a:cubicBezTo>
                  <a:cubicBezTo>
                    <a:pt x="11" y="8"/>
                    <a:pt x="10" y="8"/>
                    <a:pt x="10" y="8"/>
                  </a:cubicBezTo>
                  <a:cubicBezTo>
                    <a:pt x="9" y="8"/>
                    <a:pt x="9" y="8"/>
                    <a:pt x="8" y="8"/>
                  </a:cubicBezTo>
                  <a:cubicBezTo>
                    <a:pt x="8" y="7"/>
                    <a:pt x="8" y="7"/>
                    <a:pt x="8" y="6"/>
                  </a:cubicBezTo>
                  <a:cubicBezTo>
                    <a:pt x="8" y="6"/>
                    <a:pt x="8" y="5"/>
                    <a:pt x="8" y="5"/>
                  </a:cubicBezTo>
                  <a:cubicBezTo>
                    <a:pt x="8" y="4"/>
                    <a:pt x="8" y="4"/>
                    <a:pt x="8" y="3"/>
                  </a:cubicBezTo>
                  <a:cubicBezTo>
                    <a:pt x="8" y="3"/>
                    <a:pt x="7" y="3"/>
                    <a:pt x="7" y="3"/>
                  </a:cubicBezTo>
                  <a:cubicBezTo>
                    <a:pt x="7" y="2"/>
                    <a:pt x="7" y="2"/>
                    <a:pt x="7" y="1"/>
                  </a:cubicBezTo>
                  <a:cubicBezTo>
                    <a:pt x="6" y="1"/>
                    <a:pt x="6" y="1"/>
                    <a:pt x="6" y="1"/>
                  </a:cubicBezTo>
                  <a:cubicBezTo>
                    <a:pt x="6" y="1"/>
                    <a:pt x="6" y="1"/>
                    <a:pt x="6" y="1"/>
                  </a:cubicBezTo>
                  <a:cubicBezTo>
                    <a:pt x="5" y="1"/>
                    <a:pt x="5" y="1"/>
                    <a:pt x="5" y="1"/>
                  </a:cubicBezTo>
                  <a:cubicBezTo>
                    <a:pt x="5" y="1"/>
                    <a:pt x="5" y="0"/>
                    <a:pt x="5" y="0"/>
                  </a:cubicBezTo>
                  <a:cubicBezTo>
                    <a:pt x="5" y="0"/>
                    <a:pt x="5" y="0"/>
                    <a:pt x="5" y="0"/>
                  </a:cubicBezTo>
                  <a:cubicBezTo>
                    <a:pt x="4" y="1"/>
                    <a:pt x="2" y="3"/>
                    <a:pt x="0" y="5"/>
                  </a:cubicBezTo>
                  <a:cubicBezTo>
                    <a:pt x="0" y="5"/>
                    <a:pt x="0" y="5"/>
                    <a:pt x="0" y="5"/>
                  </a:cubicBezTo>
                  <a:cubicBezTo>
                    <a:pt x="0" y="5"/>
                    <a:pt x="0" y="6"/>
                    <a:pt x="0" y="6"/>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4" name="Freeform 49"/>
            <p:cNvSpPr/>
            <p:nvPr/>
          </p:nvSpPr>
          <p:spPr bwMode="auto">
            <a:xfrm>
              <a:off x="3737" y="934"/>
              <a:ext cx="2" cy="0"/>
            </a:xfrm>
            <a:custGeom>
              <a:avLst/>
              <a:gdLst>
                <a:gd name="T0" fmla="*/ 2 w 2"/>
                <a:gd name="T1" fmla="*/ 2 w 2"/>
                <a:gd name="T2" fmla="*/ 0 w 2"/>
                <a:gd name="T3" fmla="*/ 2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5" name="Freeform 50"/>
            <p:cNvSpPr/>
            <p:nvPr/>
          </p:nvSpPr>
          <p:spPr bwMode="auto">
            <a:xfrm>
              <a:off x="3842" y="864"/>
              <a:ext cx="5" cy="5"/>
            </a:xfrm>
            <a:custGeom>
              <a:avLst/>
              <a:gdLst>
                <a:gd name="T0" fmla="*/ 0 w 3"/>
                <a:gd name="T1" fmla="*/ 5 h 3"/>
                <a:gd name="T2" fmla="*/ 3 w 3"/>
                <a:gd name="T3" fmla="*/ 5 h 3"/>
                <a:gd name="T4" fmla="*/ 5 w 3"/>
                <a:gd name="T5" fmla="*/ 5 h 3"/>
                <a:gd name="T6" fmla="*/ 5 w 3"/>
                <a:gd name="T7" fmla="*/ 3 h 3"/>
                <a:gd name="T8" fmla="*/ 3 w 3"/>
                <a:gd name="T9" fmla="*/ 3 h 3"/>
                <a:gd name="T10" fmla="*/ 3 w 3"/>
                <a:gd name="T11" fmla="*/ 0 h 3"/>
                <a:gd name="T12" fmla="*/ 0 w 3"/>
                <a:gd name="T13" fmla="*/ 0 h 3"/>
                <a:gd name="T14" fmla="*/ 0 w 3"/>
                <a:gd name="T15" fmla="*/ 3 h 3"/>
                <a:gd name="T16" fmla="*/ 0 w 3"/>
                <a:gd name="T17" fmla="*/ 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0" y="3"/>
                  </a:moveTo>
                  <a:cubicBezTo>
                    <a:pt x="1" y="3"/>
                    <a:pt x="1" y="3"/>
                    <a:pt x="2" y="3"/>
                  </a:cubicBezTo>
                  <a:cubicBezTo>
                    <a:pt x="2" y="3"/>
                    <a:pt x="3" y="3"/>
                    <a:pt x="3" y="3"/>
                  </a:cubicBezTo>
                  <a:cubicBezTo>
                    <a:pt x="3" y="3"/>
                    <a:pt x="3" y="2"/>
                    <a:pt x="3" y="2"/>
                  </a:cubicBezTo>
                  <a:cubicBezTo>
                    <a:pt x="3" y="2"/>
                    <a:pt x="2" y="2"/>
                    <a:pt x="2" y="2"/>
                  </a:cubicBezTo>
                  <a:cubicBezTo>
                    <a:pt x="2" y="1"/>
                    <a:pt x="2" y="1"/>
                    <a:pt x="2" y="0"/>
                  </a:cubicBezTo>
                  <a:cubicBezTo>
                    <a:pt x="1" y="0"/>
                    <a:pt x="1" y="0"/>
                    <a:pt x="0" y="0"/>
                  </a:cubicBezTo>
                  <a:cubicBezTo>
                    <a:pt x="0" y="1"/>
                    <a:pt x="0" y="1"/>
                    <a:pt x="0" y="2"/>
                  </a:cubicBezTo>
                  <a:cubicBezTo>
                    <a:pt x="0" y="2"/>
                    <a:pt x="0" y="3"/>
                    <a:pt x="0"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6" name="Freeform 51"/>
            <p:cNvSpPr/>
            <p:nvPr/>
          </p:nvSpPr>
          <p:spPr bwMode="auto">
            <a:xfrm>
              <a:off x="4280" y="960"/>
              <a:ext cx="4" cy="1"/>
            </a:xfrm>
            <a:custGeom>
              <a:avLst/>
              <a:gdLst>
                <a:gd name="T0" fmla="*/ 4 w 2"/>
                <a:gd name="T1" fmla="*/ 1 h 1"/>
                <a:gd name="T2" fmla="*/ 4 w 2"/>
                <a:gd name="T3" fmla="*/ 0 h 1"/>
                <a:gd name="T4" fmla="*/ 0 w 2"/>
                <a:gd name="T5" fmla="*/ 0 h 1"/>
                <a:gd name="T6" fmla="*/ 0 w 2"/>
                <a:gd name="T7" fmla="*/ 1 h 1"/>
                <a:gd name="T8" fmla="*/ 4 w 2"/>
                <a:gd name="T9" fmla="*/ 1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1"/>
                  </a:moveTo>
                  <a:cubicBezTo>
                    <a:pt x="2" y="1"/>
                    <a:pt x="2" y="0"/>
                    <a:pt x="2" y="0"/>
                  </a:cubicBezTo>
                  <a:cubicBezTo>
                    <a:pt x="1" y="0"/>
                    <a:pt x="1" y="0"/>
                    <a:pt x="0" y="0"/>
                  </a:cubicBezTo>
                  <a:cubicBezTo>
                    <a:pt x="0" y="0"/>
                    <a:pt x="0" y="1"/>
                    <a:pt x="0" y="1"/>
                  </a:cubicBezTo>
                  <a:cubicBezTo>
                    <a:pt x="1" y="1"/>
                    <a:pt x="1" y="1"/>
                    <a:pt x="2"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7" name="Freeform 52"/>
            <p:cNvSpPr>
              <a:spLocks noEditPoints="1"/>
            </p:cNvSpPr>
            <p:nvPr/>
          </p:nvSpPr>
          <p:spPr bwMode="auto">
            <a:xfrm>
              <a:off x="3648" y="1243"/>
              <a:ext cx="136" cy="260"/>
            </a:xfrm>
            <a:custGeom>
              <a:avLst/>
              <a:gdLst>
                <a:gd name="T0" fmla="*/ 136 w 78"/>
                <a:gd name="T1" fmla="*/ 253 h 149"/>
                <a:gd name="T2" fmla="*/ 136 w 78"/>
                <a:gd name="T3" fmla="*/ 244 h 149"/>
                <a:gd name="T4" fmla="*/ 134 w 78"/>
                <a:gd name="T5" fmla="*/ 239 h 149"/>
                <a:gd name="T6" fmla="*/ 134 w 78"/>
                <a:gd name="T7" fmla="*/ 230 h 149"/>
                <a:gd name="T8" fmla="*/ 134 w 78"/>
                <a:gd name="T9" fmla="*/ 222 h 149"/>
                <a:gd name="T10" fmla="*/ 134 w 78"/>
                <a:gd name="T11" fmla="*/ 213 h 149"/>
                <a:gd name="T12" fmla="*/ 134 w 78"/>
                <a:gd name="T13" fmla="*/ 211 h 149"/>
                <a:gd name="T14" fmla="*/ 134 w 78"/>
                <a:gd name="T15" fmla="*/ 202 h 149"/>
                <a:gd name="T16" fmla="*/ 131 w 78"/>
                <a:gd name="T17" fmla="*/ 197 h 149"/>
                <a:gd name="T18" fmla="*/ 134 w 78"/>
                <a:gd name="T19" fmla="*/ 190 h 149"/>
                <a:gd name="T20" fmla="*/ 131 w 78"/>
                <a:gd name="T21" fmla="*/ 185 h 149"/>
                <a:gd name="T22" fmla="*/ 131 w 78"/>
                <a:gd name="T23" fmla="*/ 176 h 149"/>
                <a:gd name="T24" fmla="*/ 126 w 78"/>
                <a:gd name="T25" fmla="*/ 174 h 149"/>
                <a:gd name="T26" fmla="*/ 124 w 78"/>
                <a:gd name="T27" fmla="*/ 168 h 149"/>
                <a:gd name="T28" fmla="*/ 117 w 78"/>
                <a:gd name="T29" fmla="*/ 166 h 149"/>
                <a:gd name="T30" fmla="*/ 110 w 78"/>
                <a:gd name="T31" fmla="*/ 166 h 149"/>
                <a:gd name="T32" fmla="*/ 106 w 78"/>
                <a:gd name="T33" fmla="*/ 161 h 149"/>
                <a:gd name="T34" fmla="*/ 103 w 78"/>
                <a:gd name="T35" fmla="*/ 155 h 149"/>
                <a:gd name="T36" fmla="*/ 101 w 78"/>
                <a:gd name="T37" fmla="*/ 148 h 149"/>
                <a:gd name="T38" fmla="*/ 98 w 78"/>
                <a:gd name="T39" fmla="*/ 143 h 149"/>
                <a:gd name="T40" fmla="*/ 96 w 78"/>
                <a:gd name="T41" fmla="*/ 138 h 149"/>
                <a:gd name="T42" fmla="*/ 92 w 78"/>
                <a:gd name="T43" fmla="*/ 133 h 149"/>
                <a:gd name="T44" fmla="*/ 91 w 78"/>
                <a:gd name="T45" fmla="*/ 126 h 149"/>
                <a:gd name="T46" fmla="*/ 87 w 78"/>
                <a:gd name="T47" fmla="*/ 120 h 149"/>
                <a:gd name="T48" fmla="*/ 82 w 78"/>
                <a:gd name="T49" fmla="*/ 117 h 149"/>
                <a:gd name="T50" fmla="*/ 78 w 78"/>
                <a:gd name="T51" fmla="*/ 112 h 149"/>
                <a:gd name="T52" fmla="*/ 82 w 78"/>
                <a:gd name="T53" fmla="*/ 106 h 149"/>
                <a:gd name="T54" fmla="*/ 82 w 78"/>
                <a:gd name="T55" fmla="*/ 98 h 149"/>
                <a:gd name="T56" fmla="*/ 82 w 78"/>
                <a:gd name="T57" fmla="*/ 89 h 149"/>
                <a:gd name="T58" fmla="*/ 85 w 78"/>
                <a:gd name="T59" fmla="*/ 84 h 149"/>
                <a:gd name="T60" fmla="*/ 91 w 78"/>
                <a:gd name="T61" fmla="*/ 80 h 149"/>
                <a:gd name="T62" fmla="*/ 92 w 78"/>
                <a:gd name="T63" fmla="*/ 75 h 149"/>
                <a:gd name="T64" fmla="*/ 96 w 78"/>
                <a:gd name="T65" fmla="*/ 70 h 149"/>
                <a:gd name="T66" fmla="*/ 96 w 78"/>
                <a:gd name="T67" fmla="*/ 61 h 149"/>
                <a:gd name="T68" fmla="*/ 96 w 78"/>
                <a:gd name="T69" fmla="*/ 52 h 149"/>
                <a:gd name="T70" fmla="*/ 92 w 78"/>
                <a:gd name="T71" fmla="*/ 47 h 149"/>
                <a:gd name="T72" fmla="*/ 87 w 78"/>
                <a:gd name="T73" fmla="*/ 51 h 149"/>
                <a:gd name="T74" fmla="*/ 85 w 78"/>
                <a:gd name="T75" fmla="*/ 56 h 149"/>
                <a:gd name="T76" fmla="*/ 78 w 78"/>
                <a:gd name="T77" fmla="*/ 52 h 149"/>
                <a:gd name="T78" fmla="*/ 73 w 78"/>
                <a:gd name="T79" fmla="*/ 51 h 149"/>
                <a:gd name="T80" fmla="*/ 68 w 78"/>
                <a:gd name="T81" fmla="*/ 47 h 149"/>
                <a:gd name="T82" fmla="*/ 66 w 78"/>
                <a:gd name="T83" fmla="*/ 42 h 149"/>
                <a:gd name="T84" fmla="*/ 63 w 78"/>
                <a:gd name="T85" fmla="*/ 37 h 149"/>
                <a:gd name="T86" fmla="*/ 59 w 78"/>
                <a:gd name="T87" fmla="*/ 30 h 149"/>
                <a:gd name="T88" fmla="*/ 54 w 78"/>
                <a:gd name="T89" fmla="*/ 28 h 149"/>
                <a:gd name="T90" fmla="*/ 49 w 78"/>
                <a:gd name="T91" fmla="*/ 24 h 149"/>
                <a:gd name="T92" fmla="*/ 44 w 78"/>
                <a:gd name="T93" fmla="*/ 23 h 149"/>
                <a:gd name="T94" fmla="*/ 38 w 78"/>
                <a:gd name="T95" fmla="*/ 19 h 149"/>
                <a:gd name="T96" fmla="*/ 35 w 78"/>
                <a:gd name="T97" fmla="*/ 14 h 149"/>
                <a:gd name="T98" fmla="*/ 30 w 78"/>
                <a:gd name="T99" fmla="*/ 10 h 149"/>
                <a:gd name="T100" fmla="*/ 28 w 78"/>
                <a:gd name="T101" fmla="*/ 10 h 149"/>
                <a:gd name="T102" fmla="*/ 19 w 78"/>
                <a:gd name="T103" fmla="*/ 10 h 149"/>
                <a:gd name="T104" fmla="*/ 14 w 78"/>
                <a:gd name="T105" fmla="*/ 9 h 149"/>
                <a:gd name="T106" fmla="*/ 9 w 78"/>
                <a:gd name="T107" fmla="*/ 5 h 149"/>
                <a:gd name="T108" fmla="*/ 3 w 78"/>
                <a:gd name="T109" fmla="*/ 2 h 149"/>
                <a:gd name="T110" fmla="*/ 0 w 78"/>
                <a:gd name="T111" fmla="*/ 0 h 149"/>
                <a:gd name="T112" fmla="*/ 136 w 78"/>
                <a:gd name="T113" fmla="*/ 258 h 149"/>
                <a:gd name="T114" fmla="*/ 38 w 78"/>
                <a:gd name="T115" fmla="*/ 96 h 149"/>
                <a:gd name="T116" fmla="*/ 35 w 78"/>
                <a:gd name="T117" fmla="*/ 89 h 149"/>
                <a:gd name="T118" fmla="*/ 42 w 78"/>
                <a:gd name="T119" fmla="*/ 92 h 1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8" h="149">
                  <a:moveTo>
                    <a:pt x="78" y="148"/>
                  </a:moveTo>
                  <a:cubicBezTo>
                    <a:pt x="78" y="148"/>
                    <a:pt x="78" y="147"/>
                    <a:pt x="78" y="147"/>
                  </a:cubicBezTo>
                  <a:cubicBezTo>
                    <a:pt x="78" y="146"/>
                    <a:pt x="78" y="145"/>
                    <a:pt x="78" y="145"/>
                  </a:cubicBezTo>
                  <a:cubicBezTo>
                    <a:pt x="78" y="144"/>
                    <a:pt x="78" y="144"/>
                    <a:pt x="78" y="143"/>
                  </a:cubicBezTo>
                  <a:cubicBezTo>
                    <a:pt x="78" y="143"/>
                    <a:pt x="78" y="142"/>
                    <a:pt x="78" y="142"/>
                  </a:cubicBezTo>
                  <a:cubicBezTo>
                    <a:pt x="78" y="141"/>
                    <a:pt x="78" y="141"/>
                    <a:pt x="78" y="140"/>
                  </a:cubicBezTo>
                  <a:cubicBezTo>
                    <a:pt x="78" y="139"/>
                    <a:pt x="78" y="139"/>
                    <a:pt x="78" y="138"/>
                  </a:cubicBezTo>
                  <a:cubicBezTo>
                    <a:pt x="78" y="138"/>
                    <a:pt x="77" y="138"/>
                    <a:pt x="77" y="138"/>
                  </a:cubicBezTo>
                  <a:cubicBezTo>
                    <a:pt x="77" y="138"/>
                    <a:pt x="77" y="137"/>
                    <a:pt x="77" y="137"/>
                  </a:cubicBezTo>
                  <a:cubicBezTo>
                    <a:pt x="77" y="136"/>
                    <a:pt x="77" y="136"/>
                    <a:pt x="77" y="135"/>
                  </a:cubicBezTo>
                  <a:cubicBezTo>
                    <a:pt x="77" y="135"/>
                    <a:pt x="77" y="134"/>
                    <a:pt x="77" y="134"/>
                  </a:cubicBezTo>
                  <a:cubicBezTo>
                    <a:pt x="77" y="133"/>
                    <a:pt x="77" y="133"/>
                    <a:pt x="77" y="132"/>
                  </a:cubicBezTo>
                  <a:cubicBezTo>
                    <a:pt x="77" y="131"/>
                    <a:pt x="77" y="131"/>
                    <a:pt x="77" y="130"/>
                  </a:cubicBezTo>
                  <a:cubicBezTo>
                    <a:pt x="77" y="130"/>
                    <a:pt x="77" y="129"/>
                    <a:pt x="77" y="129"/>
                  </a:cubicBezTo>
                  <a:cubicBezTo>
                    <a:pt x="77" y="128"/>
                    <a:pt x="77" y="128"/>
                    <a:pt x="77" y="127"/>
                  </a:cubicBezTo>
                  <a:cubicBezTo>
                    <a:pt x="77" y="127"/>
                    <a:pt x="77" y="126"/>
                    <a:pt x="77" y="125"/>
                  </a:cubicBezTo>
                  <a:cubicBezTo>
                    <a:pt x="77" y="125"/>
                    <a:pt x="77" y="124"/>
                    <a:pt x="77" y="124"/>
                  </a:cubicBezTo>
                  <a:cubicBezTo>
                    <a:pt x="77" y="123"/>
                    <a:pt x="77" y="123"/>
                    <a:pt x="77" y="122"/>
                  </a:cubicBezTo>
                  <a:cubicBezTo>
                    <a:pt x="76" y="122"/>
                    <a:pt x="76" y="122"/>
                    <a:pt x="75" y="122"/>
                  </a:cubicBezTo>
                  <a:cubicBezTo>
                    <a:pt x="75" y="122"/>
                    <a:pt x="75" y="121"/>
                    <a:pt x="75" y="121"/>
                  </a:cubicBezTo>
                  <a:cubicBezTo>
                    <a:pt x="76" y="121"/>
                    <a:pt x="76" y="121"/>
                    <a:pt x="77" y="121"/>
                  </a:cubicBezTo>
                  <a:cubicBezTo>
                    <a:pt x="77" y="120"/>
                    <a:pt x="77" y="120"/>
                    <a:pt x="77" y="119"/>
                  </a:cubicBezTo>
                  <a:cubicBezTo>
                    <a:pt x="77" y="119"/>
                    <a:pt x="77" y="118"/>
                    <a:pt x="77" y="118"/>
                  </a:cubicBezTo>
                  <a:cubicBezTo>
                    <a:pt x="77" y="117"/>
                    <a:pt x="77" y="116"/>
                    <a:pt x="77" y="116"/>
                  </a:cubicBezTo>
                  <a:cubicBezTo>
                    <a:pt x="76" y="116"/>
                    <a:pt x="76" y="116"/>
                    <a:pt x="75" y="116"/>
                  </a:cubicBezTo>
                  <a:cubicBezTo>
                    <a:pt x="75" y="115"/>
                    <a:pt x="75" y="115"/>
                    <a:pt x="75" y="114"/>
                  </a:cubicBezTo>
                  <a:cubicBezTo>
                    <a:pt x="75" y="114"/>
                    <a:pt x="75" y="113"/>
                    <a:pt x="75" y="113"/>
                  </a:cubicBezTo>
                  <a:cubicBezTo>
                    <a:pt x="76" y="113"/>
                    <a:pt x="76" y="113"/>
                    <a:pt x="77" y="113"/>
                  </a:cubicBezTo>
                  <a:cubicBezTo>
                    <a:pt x="77" y="112"/>
                    <a:pt x="77" y="112"/>
                    <a:pt x="77" y="111"/>
                  </a:cubicBezTo>
                  <a:cubicBezTo>
                    <a:pt x="77" y="110"/>
                    <a:pt x="77" y="110"/>
                    <a:pt x="77" y="109"/>
                  </a:cubicBezTo>
                  <a:cubicBezTo>
                    <a:pt x="76" y="109"/>
                    <a:pt x="76" y="109"/>
                    <a:pt x="75" y="109"/>
                  </a:cubicBezTo>
                  <a:cubicBezTo>
                    <a:pt x="75" y="109"/>
                    <a:pt x="75" y="108"/>
                    <a:pt x="75" y="108"/>
                  </a:cubicBezTo>
                  <a:cubicBezTo>
                    <a:pt x="75" y="107"/>
                    <a:pt x="75" y="107"/>
                    <a:pt x="75" y="106"/>
                  </a:cubicBezTo>
                  <a:cubicBezTo>
                    <a:pt x="75" y="106"/>
                    <a:pt x="75" y="105"/>
                    <a:pt x="75" y="105"/>
                  </a:cubicBezTo>
                  <a:cubicBezTo>
                    <a:pt x="75" y="104"/>
                    <a:pt x="75" y="104"/>
                    <a:pt x="75" y="103"/>
                  </a:cubicBezTo>
                  <a:cubicBezTo>
                    <a:pt x="75" y="102"/>
                    <a:pt x="75" y="102"/>
                    <a:pt x="75" y="101"/>
                  </a:cubicBezTo>
                  <a:cubicBezTo>
                    <a:pt x="75" y="101"/>
                    <a:pt x="74" y="101"/>
                    <a:pt x="74" y="101"/>
                  </a:cubicBezTo>
                  <a:cubicBezTo>
                    <a:pt x="74" y="101"/>
                    <a:pt x="74" y="100"/>
                    <a:pt x="74" y="100"/>
                  </a:cubicBezTo>
                  <a:cubicBezTo>
                    <a:pt x="73" y="100"/>
                    <a:pt x="73" y="100"/>
                    <a:pt x="72" y="100"/>
                  </a:cubicBezTo>
                  <a:cubicBezTo>
                    <a:pt x="72" y="99"/>
                    <a:pt x="72" y="99"/>
                    <a:pt x="72" y="98"/>
                  </a:cubicBezTo>
                  <a:cubicBezTo>
                    <a:pt x="72" y="98"/>
                    <a:pt x="71" y="98"/>
                    <a:pt x="71" y="98"/>
                  </a:cubicBezTo>
                  <a:cubicBezTo>
                    <a:pt x="71" y="98"/>
                    <a:pt x="71" y="97"/>
                    <a:pt x="71" y="96"/>
                  </a:cubicBezTo>
                  <a:cubicBezTo>
                    <a:pt x="70" y="96"/>
                    <a:pt x="69" y="96"/>
                    <a:pt x="69" y="96"/>
                  </a:cubicBezTo>
                  <a:cubicBezTo>
                    <a:pt x="68" y="96"/>
                    <a:pt x="68" y="96"/>
                    <a:pt x="67" y="96"/>
                  </a:cubicBezTo>
                  <a:cubicBezTo>
                    <a:pt x="67" y="96"/>
                    <a:pt x="67" y="95"/>
                    <a:pt x="67" y="95"/>
                  </a:cubicBezTo>
                  <a:cubicBezTo>
                    <a:pt x="67" y="95"/>
                    <a:pt x="66" y="95"/>
                    <a:pt x="66" y="95"/>
                  </a:cubicBezTo>
                  <a:cubicBezTo>
                    <a:pt x="65" y="95"/>
                    <a:pt x="65" y="95"/>
                    <a:pt x="64" y="95"/>
                  </a:cubicBezTo>
                  <a:cubicBezTo>
                    <a:pt x="64" y="95"/>
                    <a:pt x="63" y="95"/>
                    <a:pt x="63" y="95"/>
                  </a:cubicBezTo>
                  <a:cubicBezTo>
                    <a:pt x="63" y="94"/>
                    <a:pt x="63" y="94"/>
                    <a:pt x="63" y="93"/>
                  </a:cubicBezTo>
                  <a:cubicBezTo>
                    <a:pt x="62" y="93"/>
                    <a:pt x="62" y="93"/>
                    <a:pt x="61" y="93"/>
                  </a:cubicBezTo>
                  <a:cubicBezTo>
                    <a:pt x="61" y="93"/>
                    <a:pt x="61" y="92"/>
                    <a:pt x="61" y="92"/>
                  </a:cubicBezTo>
                  <a:cubicBezTo>
                    <a:pt x="61" y="91"/>
                    <a:pt x="61" y="91"/>
                    <a:pt x="61" y="90"/>
                  </a:cubicBezTo>
                  <a:cubicBezTo>
                    <a:pt x="61" y="90"/>
                    <a:pt x="60" y="90"/>
                    <a:pt x="59" y="90"/>
                  </a:cubicBezTo>
                  <a:cubicBezTo>
                    <a:pt x="59" y="90"/>
                    <a:pt x="59" y="89"/>
                    <a:pt x="59" y="89"/>
                  </a:cubicBezTo>
                  <a:cubicBezTo>
                    <a:pt x="59" y="89"/>
                    <a:pt x="58" y="89"/>
                    <a:pt x="58" y="89"/>
                  </a:cubicBezTo>
                  <a:cubicBezTo>
                    <a:pt x="58" y="88"/>
                    <a:pt x="58" y="87"/>
                    <a:pt x="58" y="87"/>
                  </a:cubicBezTo>
                  <a:cubicBezTo>
                    <a:pt x="58" y="86"/>
                    <a:pt x="58" y="86"/>
                    <a:pt x="58" y="85"/>
                  </a:cubicBezTo>
                  <a:cubicBezTo>
                    <a:pt x="58" y="85"/>
                    <a:pt x="58" y="84"/>
                    <a:pt x="58" y="84"/>
                  </a:cubicBezTo>
                  <a:cubicBezTo>
                    <a:pt x="57" y="84"/>
                    <a:pt x="57" y="84"/>
                    <a:pt x="56" y="84"/>
                  </a:cubicBezTo>
                  <a:cubicBezTo>
                    <a:pt x="56" y="83"/>
                    <a:pt x="56" y="82"/>
                    <a:pt x="56" y="82"/>
                  </a:cubicBezTo>
                  <a:cubicBezTo>
                    <a:pt x="56" y="82"/>
                    <a:pt x="55" y="82"/>
                    <a:pt x="55" y="82"/>
                  </a:cubicBezTo>
                  <a:cubicBezTo>
                    <a:pt x="55" y="81"/>
                    <a:pt x="55" y="81"/>
                    <a:pt x="55" y="80"/>
                  </a:cubicBezTo>
                  <a:cubicBezTo>
                    <a:pt x="55" y="80"/>
                    <a:pt x="55" y="79"/>
                    <a:pt x="55" y="79"/>
                  </a:cubicBezTo>
                  <a:cubicBezTo>
                    <a:pt x="54" y="79"/>
                    <a:pt x="54" y="79"/>
                    <a:pt x="53" y="79"/>
                  </a:cubicBezTo>
                  <a:cubicBezTo>
                    <a:pt x="53" y="78"/>
                    <a:pt x="53" y="78"/>
                    <a:pt x="53" y="77"/>
                  </a:cubicBezTo>
                  <a:cubicBezTo>
                    <a:pt x="53" y="77"/>
                    <a:pt x="53" y="76"/>
                    <a:pt x="53" y="76"/>
                  </a:cubicBezTo>
                  <a:cubicBezTo>
                    <a:pt x="53" y="76"/>
                    <a:pt x="52" y="76"/>
                    <a:pt x="52" y="76"/>
                  </a:cubicBezTo>
                  <a:cubicBezTo>
                    <a:pt x="52" y="75"/>
                    <a:pt x="52" y="75"/>
                    <a:pt x="52" y="74"/>
                  </a:cubicBezTo>
                  <a:cubicBezTo>
                    <a:pt x="52" y="73"/>
                    <a:pt x="52" y="73"/>
                    <a:pt x="52" y="72"/>
                  </a:cubicBezTo>
                  <a:cubicBezTo>
                    <a:pt x="51" y="72"/>
                    <a:pt x="51" y="72"/>
                    <a:pt x="50" y="72"/>
                  </a:cubicBezTo>
                  <a:cubicBezTo>
                    <a:pt x="50" y="72"/>
                    <a:pt x="50" y="71"/>
                    <a:pt x="50" y="71"/>
                  </a:cubicBezTo>
                  <a:cubicBezTo>
                    <a:pt x="50" y="70"/>
                    <a:pt x="50" y="70"/>
                    <a:pt x="50" y="69"/>
                  </a:cubicBezTo>
                  <a:cubicBezTo>
                    <a:pt x="50" y="69"/>
                    <a:pt x="49" y="69"/>
                    <a:pt x="49" y="69"/>
                  </a:cubicBezTo>
                  <a:cubicBezTo>
                    <a:pt x="48" y="69"/>
                    <a:pt x="48" y="69"/>
                    <a:pt x="47" y="69"/>
                  </a:cubicBezTo>
                  <a:cubicBezTo>
                    <a:pt x="47" y="69"/>
                    <a:pt x="47" y="68"/>
                    <a:pt x="47" y="67"/>
                  </a:cubicBezTo>
                  <a:cubicBezTo>
                    <a:pt x="47" y="67"/>
                    <a:pt x="47" y="66"/>
                    <a:pt x="47" y="66"/>
                  </a:cubicBezTo>
                  <a:cubicBezTo>
                    <a:pt x="46" y="66"/>
                    <a:pt x="46" y="66"/>
                    <a:pt x="45" y="66"/>
                  </a:cubicBezTo>
                  <a:cubicBezTo>
                    <a:pt x="45" y="65"/>
                    <a:pt x="45" y="65"/>
                    <a:pt x="45" y="64"/>
                  </a:cubicBezTo>
                  <a:cubicBezTo>
                    <a:pt x="45" y="64"/>
                    <a:pt x="45" y="63"/>
                    <a:pt x="45" y="63"/>
                  </a:cubicBezTo>
                  <a:cubicBezTo>
                    <a:pt x="45" y="62"/>
                    <a:pt x="45" y="62"/>
                    <a:pt x="45" y="61"/>
                  </a:cubicBezTo>
                  <a:cubicBezTo>
                    <a:pt x="46" y="61"/>
                    <a:pt x="46" y="61"/>
                    <a:pt x="47" y="61"/>
                  </a:cubicBezTo>
                  <a:cubicBezTo>
                    <a:pt x="47" y="60"/>
                    <a:pt x="47" y="60"/>
                    <a:pt x="47" y="59"/>
                  </a:cubicBezTo>
                  <a:cubicBezTo>
                    <a:pt x="47" y="59"/>
                    <a:pt x="47" y="58"/>
                    <a:pt x="47" y="58"/>
                  </a:cubicBezTo>
                  <a:cubicBezTo>
                    <a:pt x="47" y="57"/>
                    <a:pt x="47" y="57"/>
                    <a:pt x="47" y="56"/>
                  </a:cubicBezTo>
                  <a:cubicBezTo>
                    <a:pt x="47" y="56"/>
                    <a:pt x="47" y="55"/>
                    <a:pt x="47" y="55"/>
                  </a:cubicBezTo>
                  <a:cubicBezTo>
                    <a:pt x="47" y="54"/>
                    <a:pt x="47" y="53"/>
                    <a:pt x="47" y="53"/>
                  </a:cubicBezTo>
                  <a:cubicBezTo>
                    <a:pt x="47" y="52"/>
                    <a:pt x="47" y="52"/>
                    <a:pt x="47" y="51"/>
                  </a:cubicBezTo>
                  <a:cubicBezTo>
                    <a:pt x="47" y="51"/>
                    <a:pt x="47" y="50"/>
                    <a:pt x="47" y="50"/>
                  </a:cubicBezTo>
                  <a:cubicBezTo>
                    <a:pt x="48" y="50"/>
                    <a:pt x="48" y="50"/>
                    <a:pt x="49" y="50"/>
                  </a:cubicBezTo>
                  <a:cubicBezTo>
                    <a:pt x="49" y="49"/>
                    <a:pt x="49" y="49"/>
                    <a:pt x="49" y="48"/>
                  </a:cubicBezTo>
                  <a:cubicBezTo>
                    <a:pt x="49" y="48"/>
                    <a:pt x="50" y="48"/>
                    <a:pt x="50" y="48"/>
                  </a:cubicBezTo>
                  <a:cubicBezTo>
                    <a:pt x="50" y="48"/>
                    <a:pt x="50" y="47"/>
                    <a:pt x="50" y="46"/>
                  </a:cubicBezTo>
                  <a:cubicBezTo>
                    <a:pt x="51" y="46"/>
                    <a:pt x="51" y="46"/>
                    <a:pt x="52" y="46"/>
                  </a:cubicBezTo>
                  <a:cubicBezTo>
                    <a:pt x="52" y="46"/>
                    <a:pt x="52" y="45"/>
                    <a:pt x="52" y="45"/>
                  </a:cubicBezTo>
                  <a:cubicBezTo>
                    <a:pt x="52" y="45"/>
                    <a:pt x="53" y="45"/>
                    <a:pt x="53" y="45"/>
                  </a:cubicBezTo>
                  <a:cubicBezTo>
                    <a:pt x="53" y="44"/>
                    <a:pt x="53" y="44"/>
                    <a:pt x="53" y="43"/>
                  </a:cubicBezTo>
                  <a:cubicBezTo>
                    <a:pt x="54" y="43"/>
                    <a:pt x="54" y="43"/>
                    <a:pt x="55" y="43"/>
                  </a:cubicBezTo>
                  <a:cubicBezTo>
                    <a:pt x="55" y="43"/>
                    <a:pt x="55" y="42"/>
                    <a:pt x="55" y="42"/>
                  </a:cubicBezTo>
                  <a:cubicBezTo>
                    <a:pt x="55" y="41"/>
                    <a:pt x="55" y="41"/>
                    <a:pt x="55" y="40"/>
                  </a:cubicBezTo>
                  <a:cubicBezTo>
                    <a:pt x="55" y="40"/>
                    <a:pt x="55" y="39"/>
                    <a:pt x="55" y="38"/>
                  </a:cubicBezTo>
                  <a:cubicBezTo>
                    <a:pt x="55" y="38"/>
                    <a:pt x="55" y="37"/>
                    <a:pt x="55" y="37"/>
                  </a:cubicBezTo>
                  <a:cubicBezTo>
                    <a:pt x="55" y="36"/>
                    <a:pt x="55" y="36"/>
                    <a:pt x="55" y="35"/>
                  </a:cubicBezTo>
                  <a:cubicBezTo>
                    <a:pt x="55" y="35"/>
                    <a:pt x="55" y="34"/>
                    <a:pt x="55" y="34"/>
                  </a:cubicBezTo>
                  <a:cubicBezTo>
                    <a:pt x="55" y="33"/>
                    <a:pt x="55" y="32"/>
                    <a:pt x="55" y="32"/>
                  </a:cubicBezTo>
                  <a:cubicBezTo>
                    <a:pt x="55" y="31"/>
                    <a:pt x="55" y="31"/>
                    <a:pt x="55" y="30"/>
                  </a:cubicBezTo>
                  <a:cubicBezTo>
                    <a:pt x="55" y="30"/>
                    <a:pt x="55" y="29"/>
                    <a:pt x="55" y="29"/>
                  </a:cubicBezTo>
                  <a:cubicBezTo>
                    <a:pt x="54" y="29"/>
                    <a:pt x="54" y="29"/>
                    <a:pt x="53" y="29"/>
                  </a:cubicBezTo>
                  <a:cubicBezTo>
                    <a:pt x="53" y="28"/>
                    <a:pt x="53" y="28"/>
                    <a:pt x="53" y="27"/>
                  </a:cubicBezTo>
                  <a:cubicBezTo>
                    <a:pt x="53" y="27"/>
                    <a:pt x="52" y="27"/>
                    <a:pt x="52" y="27"/>
                  </a:cubicBezTo>
                  <a:cubicBezTo>
                    <a:pt x="51" y="27"/>
                    <a:pt x="51" y="27"/>
                    <a:pt x="50" y="27"/>
                  </a:cubicBezTo>
                  <a:cubicBezTo>
                    <a:pt x="50" y="28"/>
                    <a:pt x="50" y="28"/>
                    <a:pt x="50" y="29"/>
                  </a:cubicBezTo>
                  <a:cubicBezTo>
                    <a:pt x="50" y="29"/>
                    <a:pt x="50" y="30"/>
                    <a:pt x="50" y="30"/>
                  </a:cubicBezTo>
                  <a:cubicBezTo>
                    <a:pt x="50" y="30"/>
                    <a:pt x="49" y="30"/>
                    <a:pt x="49" y="30"/>
                  </a:cubicBezTo>
                  <a:cubicBezTo>
                    <a:pt x="49" y="31"/>
                    <a:pt x="49" y="31"/>
                    <a:pt x="49" y="32"/>
                  </a:cubicBezTo>
                  <a:cubicBezTo>
                    <a:pt x="48" y="32"/>
                    <a:pt x="48" y="32"/>
                    <a:pt x="47" y="32"/>
                  </a:cubicBezTo>
                  <a:cubicBezTo>
                    <a:pt x="47" y="31"/>
                    <a:pt x="47" y="31"/>
                    <a:pt x="47" y="30"/>
                  </a:cubicBezTo>
                  <a:cubicBezTo>
                    <a:pt x="46" y="30"/>
                    <a:pt x="46" y="30"/>
                    <a:pt x="45" y="30"/>
                  </a:cubicBezTo>
                  <a:cubicBezTo>
                    <a:pt x="45" y="30"/>
                    <a:pt x="45" y="29"/>
                    <a:pt x="45" y="29"/>
                  </a:cubicBezTo>
                  <a:cubicBezTo>
                    <a:pt x="45" y="29"/>
                    <a:pt x="44" y="29"/>
                    <a:pt x="44" y="29"/>
                  </a:cubicBezTo>
                  <a:cubicBezTo>
                    <a:pt x="43" y="29"/>
                    <a:pt x="43" y="29"/>
                    <a:pt x="42" y="29"/>
                  </a:cubicBezTo>
                  <a:cubicBezTo>
                    <a:pt x="42" y="29"/>
                    <a:pt x="41" y="29"/>
                    <a:pt x="41" y="29"/>
                  </a:cubicBezTo>
                  <a:cubicBezTo>
                    <a:pt x="41" y="28"/>
                    <a:pt x="41" y="28"/>
                    <a:pt x="41" y="27"/>
                  </a:cubicBezTo>
                  <a:cubicBezTo>
                    <a:pt x="40" y="27"/>
                    <a:pt x="40" y="27"/>
                    <a:pt x="39" y="27"/>
                  </a:cubicBezTo>
                  <a:cubicBezTo>
                    <a:pt x="39" y="27"/>
                    <a:pt x="39" y="26"/>
                    <a:pt x="39" y="26"/>
                  </a:cubicBezTo>
                  <a:cubicBezTo>
                    <a:pt x="39" y="26"/>
                    <a:pt x="38" y="26"/>
                    <a:pt x="38" y="26"/>
                  </a:cubicBezTo>
                  <a:cubicBezTo>
                    <a:pt x="38" y="25"/>
                    <a:pt x="38" y="24"/>
                    <a:pt x="38" y="24"/>
                  </a:cubicBezTo>
                  <a:cubicBezTo>
                    <a:pt x="37" y="24"/>
                    <a:pt x="37" y="24"/>
                    <a:pt x="36" y="24"/>
                  </a:cubicBezTo>
                  <a:cubicBezTo>
                    <a:pt x="36" y="23"/>
                    <a:pt x="36" y="23"/>
                    <a:pt x="36" y="22"/>
                  </a:cubicBezTo>
                  <a:cubicBezTo>
                    <a:pt x="36" y="22"/>
                    <a:pt x="36" y="21"/>
                    <a:pt x="36" y="21"/>
                  </a:cubicBezTo>
                  <a:cubicBezTo>
                    <a:pt x="36" y="20"/>
                    <a:pt x="36" y="20"/>
                    <a:pt x="36" y="19"/>
                  </a:cubicBezTo>
                  <a:cubicBezTo>
                    <a:pt x="35" y="19"/>
                    <a:pt x="35" y="19"/>
                    <a:pt x="34" y="19"/>
                  </a:cubicBezTo>
                  <a:cubicBezTo>
                    <a:pt x="34" y="19"/>
                    <a:pt x="34" y="18"/>
                    <a:pt x="34" y="17"/>
                  </a:cubicBezTo>
                  <a:cubicBezTo>
                    <a:pt x="34" y="17"/>
                    <a:pt x="33" y="17"/>
                    <a:pt x="33" y="17"/>
                  </a:cubicBezTo>
                  <a:cubicBezTo>
                    <a:pt x="33" y="17"/>
                    <a:pt x="33" y="16"/>
                    <a:pt x="33" y="16"/>
                  </a:cubicBezTo>
                  <a:cubicBezTo>
                    <a:pt x="32" y="16"/>
                    <a:pt x="32" y="16"/>
                    <a:pt x="31" y="16"/>
                  </a:cubicBezTo>
                  <a:cubicBezTo>
                    <a:pt x="31" y="15"/>
                    <a:pt x="31" y="15"/>
                    <a:pt x="31" y="14"/>
                  </a:cubicBezTo>
                  <a:cubicBezTo>
                    <a:pt x="31" y="14"/>
                    <a:pt x="30" y="14"/>
                    <a:pt x="30" y="14"/>
                  </a:cubicBezTo>
                  <a:cubicBezTo>
                    <a:pt x="29" y="14"/>
                    <a:pt x="29" y="14"/>
                    <a:pt x="28" y="14"/>
                  </a:cubicBezTo>
                  <a:cubicBezTo>
                    <a:pt x="28" y="14"/>
                    <a:pt x="28" y="13"/>
                    <a:pt x="28" y="13"/>
                  </a:cubicBezTo>
                  <a:cubicBezTo>
                    <a:pt x="28" y="13"/>
                    <a:pt x="27" y="13"/>
                    <a:pt x="27" y="13"/>
                  </a:cubicBezTo>
                  <a:cubicBezTo>
                    <a:pt x="26" y="13"/>
                    <a:pt x="26" y="13"/>
                    <a:pt x="25" y="13"/>
                  </a:cubicBezTo>
                  <a:cubicBezTo>
                    <a:pt x="25" y="13"/>
                    <a:pt x="24" y="13"/>
                    <a:pt x="24" y="13"/>
                  </a:cubicBezTo>
                  <a:cubicBezTo>
                    <a:pt x="23" y="13"/>
                    <a:pt x="22" y="13"/>
                    <a:pt x="22" y="13"/>
                  </a:cubicBezTo>
                  <a:cubicBezTo>
                    <a:pt x="22" y="12"/>
                    <a:pt x="22" y="12"/>
                    <a:pt x="22" y="11"/>
                  </a:cubicBezTo>
                  <a:cubicBezTo>
                    <a:pt x="22" y="11"/>
                    <a:pt x="22" y="10"/>
                    <a:pt x="22" y="9"/>
                  </a:cubicBezTo>
                  <a:cubicBezTo>
                    <a:pt x="21" y="9"/>
                    <a:pt x="21" y="9"/>
                    <a:pt x="20" y="9"/>
                  </a:cubicBezTo>
                  <a:cubicBezTo>
                    <a:pt x="20" y="9"/>
                    <a:pt x="20" y="8"/>
                    <a:pt x="20" y="8"/>
                  </a:cubicBezTo>
                  <a:cubicBezTo>
                    <a:pt x="20" y="8"/>
                    <a:pt x="19" y="8"/>
                    <a:pt x="19" y="8"/>
                  </a:cubicBezTo>
                  <a:cubicBezTo>
                    <a:pt x="19" y="7"/>
                    <a:pt x="19" y="7"/>
                    <a:pt x="19" y="6"/>
                  </a:cubicBezTo>
                  <a:cubicBezTo>
                    <a:pt x="18" y="6"/>
                    <a:pt x="18" y="6"/>
                    <a:pt x="17" y="6"/>
                  </a:cubicBezTo>
                  <a:cubicBezTo>
                    <a:pt x="17" y="6"/>
                    <a:pt x="17" y="5"/>
                    <a:pt x="17" y="5"/>
                  </a:cubicBezTo>
                  <a:cubicBezTo>
                    <a:pt x="17" y="5"/>
                    <a:pt x="16" y="5"/>
                    <a:pt x="16" y="5"/>
                  </a:cubicBezTo>
                  <a:cubicBezTo>
                    <a:pt x="16" y="5"/>
                    <a:pt x="16" y="6"/>
                    <a:pt x="16" y="6"/>
                  </a:cubicBezTo>
                  <a:cubicBezTo>
                    <a:pt x="15" y="6"/>
                    <a:pt x="15" y="6"/>
                    <a:pt x="14" y="6"/>
                  </a:cubicBezTo>
                  <a:cubicBezTo>
                    <a:pt x="14" y="6"/>
                    <a:pt x="13" y="6"/>
                    <a:pt x="12" y="6"/>
                  </a:cubicBezTo>
                  <a:cubicBezTo>
                    <a:pt x="12" y="6"/>
                    <a:pt x="11" y="6"/>
                    <a:pt x="11" y="6"/>
                  </a:cubicBezTo>
                  <a:cubicBezTo>
                    <a:pt x="10" y="6"/>
                    <a:pt x="10" y="6"/>
                    <a:pt x="9" y="6"/>
                  </a:cubicBezTo>
                  <a:cubicBezTo>
                    <a:pt x="9" y="6"/>
                    <a:pt x="9" y="5"/>
                    <a:pt x="9" y="5"/>
                  </a:cubicBezTo>
                  <a:cubicBezTo>
                    <a:pt x="9" y="5"/>
                    <a:pt x="8" y="5"/>
                    <a:pt x="8" y="5"/>
                  </a:cubicBezTo>
                  <a:cubicBezTo>
                    <a:pt x="7" y="5"/>
                    <a:pt x="7" y="5"/>
                    <a:pt x="6" y="5"/>
                  </a:cubicBezTo>
                  <a:cubicBezTo>
                    <a:pt x="6" y="4"/>
                    <a:pt x="6" y="3"/>
                    <a:pt x="6" y="3"/>
                  </a:cubicBezTo>
                  <a:cubicBezTo>
                    <a:pt x="6" y="3"/>
                    <a:pt x="5" y="3"/>
                    <a:pt x="5" y="3"/>
                  </a:cubicBezTo>
                  <a:cubicBezTo>
                    <a:pt x="4" y="3"/>
                    <a:pt x="4" y="3"/>
                    <a:pt x="3" y="3"/>
                  </a:cubicBezTo>
                  <a:cubicBezTo>
                    <a:pt x="3" y="2"/>
                    <a:pt x="3" y="2"/>
                    <a:pt x="3" y="1"/>
                  </a:cubicBezTo>
                  <a:cubicBezTo>
                    <a:pt x="3" y="1"/>
                    <a:pt x="2" y="1"/>
                    <a:pt x="2" y="1"/>
                  </a:cubicBezTo>
                  <a:cubicBezTo>
                    <a:pt x="2" y="1"/>
                    <a:pt x="2" y="0"/>
                    <a:pt x="2" y="0"/>
                  </a:cubicBezTo>
                  <a:cubicBezTo>
                    <a:pt x="1" y="0"/>
                    <a:pt x="1" y="0"/>
                    <a:pt x="0" y="0"/>
                  </a:cubicBezTo>
                  <a:cubicBezTo>
                    <a:pt x="0" y="0"/>
                    <a:pt x="0" y="0"/>
                    <a:pt x="0" y="0"/>
                  </a:cubicBezTo>
                  <a:cubicBezTo>
                    <a:pt x="7" y="59"/>
                    <a:pt x="35" y="111"/>
                    <a:pt x="77" y="149"/>
                  </a:cubicBezTo>
                  <a:cubicBezTo>
                    <a:pt x="77" y="148"/>
                    <a:pt x="77" y="148"/>
                    <a:pt x="77" y="148"/>
                  </a:cubicBezTo>
                  <a:cubicBezTo>
                    <a:pt x="77" y="148"/>
                    <a:pt x="78" y="148"/>
                    <a:pt x="78" y="148"/>
                  </a:cubicBezTo>
                  <a:close/>
                  <a:moveTo>
                    <a:pt x="24" y="53"/>
                  </a:moveTo>
                  <a:cubicBezTo>
                    <a:pt x="24" y="53"/>
                    <a:pt x="24" y="54"/>
                    <a:pt x="24" y="55"/>
                  </a:cubicBezTo>
                  <a:cubicBezTo>
                    <a:pt x="23" y="55"/>
                    <a:pt x="22" y="55"/>
                    <a:pt x="22" y="55"/>
                  </a:cubicBezTo>
                  <a:cubicBezTo>
                    <a:pt x="22" y="54"/>
                    <a:pt x="22" y="53"/>
                    <a:pt x="22" y="53"/>
                  </a:cubicBezTo>
                  <a:cubicBezTo>
                    <a:pt x="21" y="53"/>
                    <a:pt x="21" y="53"/>
                    <a:pt x="20" y="53"/>
                  </a:cubicBezTo>
                  <a:cubicBezTo>
                    <a:pt x="20" y="52"/>
                    <a:pt x="20" y="52"/>
                    <a:pt x="20" y="51"/>
                  </a:cubicBezTo>
                  <a:cubicBezTo>
                    <a:pt x="21" y="51"/>
                    <a:pt x="21" y="51"/>
                    <a:pt x="22" y="51"/>
                  </a:cubicBezTo>
                  <a:cubicBezTo>
                    <a:pt x="22" y="51"/>
                    <a:pt x="23" y="51"/>
                    <a:pt x="24" y="51"/>
                  </a:cubicBezTo>
                  <a:cubicBezTo>
                    <a:pt x="24" y="52"/>
                    <a:pt x="24" y="52"/>
                    <a:pt x="24" y="5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8" name="Freeform 53"/>
            <p:cNvSpPr/>
            <p:nvPr/>
          </p:nvSpPr>
          <p:spPr bwMode="auto">
            <a:xfrm>
              <a:off x="3812" y="918"/>
              <a:ext cx="2" cy="2"/>
            </a:xfrm>
            <a:custGeom>
              <a:avLst/>
              <a:gdLst>
                <a:gd name="T0" fmla="*/ 2 w 1"/>
                <a:gd name="T1" fmla="*/ 0 h 1"/>
                <a:gd name="T2" fmla="*/ 0 w 1"/>
                <a:gd name="T3" fmla="*/ 0 h 1"/>
                <a:gd name="T4" fmla="*/ 0 w 1"/>
                <a:gd name="T5" fmla="*/ 2 h 1"/>
                <a:gd name="T6" fmla="*/ 2 w 1"/>
                <a:gd name="T7" fmla="*/ 2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0" y="0"/>
                    <a:pt x="0" y="1"/>
                    <a:pt x="0" y="1"/>
                  </a:cubicBezTo>
                  <a:cubicBezTo>
                    <a:pt x="0" y="1"/>
                    <a:pt x="1" y="1"/>
                    <a:pt x="1" y="1"/>
                  </a:cubicBezTo>
                  <a:cubicBezTo>
                    <a:pt x="1" y="1"/>
                    <a:pt x="1" y="0"/>
                    <a:pt x="1"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69" name="Freeform 54"/>
            <p:cNvSpPr/>
            <p:nvPr/>
          </p:nvSpPr>
          <p:spPr bwMode="auto">
            <a:xfrm>
              <a:off x="4246" y="1268"/>
              <a:ext cx="1" cy="3"/>
            </a:xfrm>
            <a:custGeom>
              <a:avLst/>
              <a:gdLst>
                <a:gd name="T0" fmla="*/ 0 w 1"/>
                <a:gd name="T1" fmla="*/ 3 h 2"/>
                <a:gd name="T2" fmla="*/ 1 w 1"/>
                <a:gd name="T3" fmla="*/ 3 h 2"/>
                <a:gd name="T4" fmla="*/ 1 w 1"/>
                <a:gd name="T5" fmla="*/ 0 h 2"/>
                <a:gd name="T6" fmla="*/ 0 w 1"/>
                <a:gd name="T7" fmla="*/ 0 h 2"/>
                <a:gd name="T8" fmla="*/ 0 w 1"/>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1"/>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0" name="Freeform 55"/>
            <p:cNvSpPr/>
            <p:nvPr/>
          </p:nvSpPr>
          <p:spPr bwMode="auto">
            <a:xfrm>
              <a:off x="3821" y="852"/>
              <a:ext cx="7" cy="7"/>
            </a:xfrm>
            <a:custGeom>
              <a:avLst/>
              <a:gdLst>
                <a:gd name="T0" fmla="*/ 2 w 4"/>
                <a:gd name="T1" fmla="*/ 7 h 4"/>
                <a:gd name="T2" fmla="*/ 5 w 4"/>
                <a:gd name="T3" fmla="*/ 7 h 4"/>
                <a:gd name="T4" fmla="*/ 7 w 4"/>
                <a:gd name="T5" fmla="*/ 7 h 4"/>
                <a:gd name="T6" fmla="*/ 7 w 4"/>
                <a:gd name="T7" fmla="*/ 4 h 4"/>
                <a:gd name="T8" fmla="*/ 5 w 4"/>
                <a:gd name="T9" fmla="*/ 4 h 4"/>
                <a:gd name="T10" fmla="*/ 5 w 4"/>
                <a:gd name="T11" fmla="*/ 2 h 4"/>
                <a:gd name="T12" fmla="*/ 5 w 4"/>
                <a:gd name="T13" fmla="*/ 0 h 4"/>
                <a:gd name="T14" fmla="*/ 0 w 4"/>
                <a:gd name="T15" fmla="*/ 4 h 4"/>
                <a:gd name="T16" fmla="*/ 2 w 4"/>
                <a:gd name="T17" fmla="*/ 4 h 4"/>
                <a:gd name="T18" fmla="*/ 2 w 4"/>
                <a:gd name="T19" fmla="*/ 7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4">
                  <a:moveTo>
                    <a:pt x="1" y="4"/>
                  </a:moveTo>
                  <a:cubicBezTo>
                    <a:pt x="2" y="4"/>
                    <a:pt x="2" y="4"/>
                    <a:pt x="3" y="4"/>
                  </a:cubicBezTo>
                  <a:cubicBezTo>
                    <a:pt x="3" y="4"/>
                    <a:pt x="4" y="4"/>
                    <a:pt x="4" y="4"/>
                  </a:cubicBezTo>
                  <a:cubicBezTo>
                    <a:pt x="4" y="3"/>
                    <a:pt x="4" y="3"/>
                    <a:pt x="4" y="2"/>
                  </a:cubicBezTo>
                  <a:cubicBezTo>
                    <a:pt x="4" y="2"/>
                    <a:pt x="3" y="2"/>
                    <a:pt x="3" y="2"/>
                  </a:cubicBezTo>
                  <a:cubicBezTo>
                    <a:pt x="3" y="2"/>
                    <a:pt x="3" y="1"/>
                    <a:pt x="3" y="1"/>
                  </a:cubicBezTo>
                  <a:cubicBezTo>
                    <a:pt x="3" y="0"/>
                    <a:pt x="3" y="0"/>
                    <a:pt x="3" y="0"/>
                  </a:cubicBezTo>
                  <a:cubicBezTo>
                    <a:pt x="2" y="1"/>
                    <a:pt x="1" y="2"/>
                    <a:pt x="0" y="2"/>
                  </a:cubicBezTo>
                  <a:cubicBezTo>
                    <a:pt x="1" y="2"/>
                    <a:pt x="1" y="2"/>
                    <a:pt x="1" y="2"/>
                  </a:cubicBezTo>
                  <a:cubicBezTo>
                    <a:pt x="1" y="3"/>
                    <a:pt x="1" y="3"/>
                    <a:pt x="1"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1" name="Freeform 56"/>
            <p:cNvSpPr/>
            <p:nvPr/>
          </p:nvSpPr>
          <p:spPr bwMode="auto">
            <a:xfrm>
              <a:off x="3990" y="965"/>
              <a:ext cx="5" cy="3"/>
            </a:xfrm>
            <a:custGeom>
              <a:avLst/>
              <a:gdLst>
                <a:gd name="T0" fmla="*/ 0 w 3"/>
                <a:gd name="T1" fmla="*/ 3 h 2"/>
                <a:gd name="T2" fmla="*/ 2 w 3"/>
                <a:gd name="T3" fmla="*/ 3 h 2"/>
                <a:gd name="T4" fmla="*/ 5 w 3"/>
                <a:gd name="T5" fmla="*/ 3 h 2"/>
                <a:gd name="T6" fmla="*/ 5 w 3"/>
                <a:gd name="T7" fmla="*/ 0 h 2"/>
                <a:gd name="T8" fmla="*/ 2 w 3"/>
                <a:gd name="T9" fmla="*/ 0 h 2"/>
                <a:gd name="T10" fmla="*/ 0 w 3"/>
                <a:gd name="T11" fmla="*/ 0 h 2"/>
                <a:gd name="T12" fmla="*/ 0 w 3"/>
                <a:gd name="T13" fmla="*/ 3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2">
                  <a:moveTo>
                    <a:pt x="0" y="2"/>
                  </a:moveTo>
                  <a:cubicBezTo>
                    <a:pt x="0" y="2"/>
                    <a:pt x="1" y="2"/>
                    <a:pt x="1" y="2"/>
                  </a:cubicBezTo>
                  <a:cubicBezTo>
                    <a:pt x="2" y="2"/>
                    <a:pt x="2" y="2"/>
                    <a:pt x="3" y="2"/>
                  </a:cubicBezTo>
                  <a:cubicBezTo>
                    <a:pt x="3" y="1"/>
                    <a:pt x="3" y="1"/>
                    <a:pt x="3" y="0"/>
                  </a:cubicBezTo>
                  <a:cubicBezTo>
                    <a:pt x="2" y="0"/>
                    <a:pt x="2" y="0"/>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2" name="Freeform 57"/>
            <p:cNvSpPr/>
            <p:nvPr/>
          </p:nvSpPr>
          <p:spPr bwMode="auto">
            <a:xfrm>
              <a:off x="3995" y="946"/>
              <a:ext cx="5" cy="8"/>
            </a:xfrm>
            <a:custGeom>
              <a:avLst/>
              <a:gdLst>
                <a:gd name="T0" fmla="*/ 2 w 3"/>
                <a:gd name="T1" fmla="*/ 5 h 5"/>
                <a:gd name="T2" fmla="*/ 5 w 3"/>
                <a:gd name="T3" fmla="*/ 5 h 5"/>
                <a:gd name="T4" fmla="*/ 5 w 3"/>
                <a:gd name="T5" fmla="*/ 2 h 5"/>
                <a:gd name="T6" fmla="*/ 5 w 3"/>
                <a:gd name="T7" fmla="*/ 0 h 5"/>
                <a:gd name="T8" fmla="*/ 2 w 3"/>
                <a:gd name="T9" fmla="*/ 0 h 5"/>
                <a:gd name="T10" fmla="*/ 2 w 3"/>
                <a:gd name="T11" fmla="*/ 2 h 5"/>
                <a:gd name="T12" fmla="*/ 0 w 3"/>
                <a:gd name="T13" fmla="*/ 2 h 5"/>
                <a:gd name="T14" fmla="*/ 0 w 3"/>
                <a:gd name="T15" fmla="*/ 5 h 5"/>
                <a:gd name="T16" fmla="*/ 0 w 3"/>
                <a:gd name="T17" fmla="*/ 8 h 5"/>
                <a:gd name="T18" fmla="*/ 2 w 3"/>
                <a:gd name="T19" fmla="*/ 8 h 5"/>
                <a:gd name="T20" fmla="*/ 2 w 3"/>
                <a:gd name="T21" fmla="*/ 5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 h="5">
                  <a:moveTo>
                    <a:pt x="1" y="3"/>
                  </a:moveTo>
                  <a:cubicBezTo>
                    <a:pt x="2" y="3"/>
                    <a:pt x="2" y="3"/>
                    <a:pt x="3" y="3"/>
                  </a:cubicBezTo>
                  <a:cubicBezTo>
                    <a:pt x="3" y="2"/>
                    <a:pt x="3" y="2"/>
                    <a:pt x="3" y="1"/>
                  </a:cubicBezTo>
                  <a:cubicBezTo>
                    <a:pt x="3" y="1"/>
                    <a:pt x="3" y="0"/>
                    <a:pt x="3" y="0"/>
                  </a:cubicBezTo>
                  <a:cubicBezTo>
                    <a:pt x="2" y="0"/>
                    <a:pt x="2" y="0"/>
                    <a:pt x="1" y="0"/>
                  </a:cubicBezTo>
                  <a:cubicBezTo>
                    <a:pt x="1" y="0"/>
                    <a:pt x="1" y="1"/>
                    <a:pt x="1" y="1"/>
                  </a:cubicBezTo>
                  <a:cubicBezTo>
                    <a:pt x="1" y="1"/>
                    <a:pt x="0" y="1"/>
                    <a:pt x="0" y="1"/>
                  </a:cubicBezTo>
                  <a:cubicBezTo>
                    <a:pt x="0" y="2"/>
                    <a:pt x="0" y="2"/>
                    <a:pt x="0" y="3"/>
                  </a:cubicBezTo>
                  <a:cubicBezTo>
                    <a:pt x="0" y="4"/>
                    <a:pt x="0" y="4"/>
                    <a:pt x="0" y="5"/>
                  </a:cubicBezTo>
                  <a:cubicBezTo>
                    <a:pt x="0" y="5"/>
                    <a:pt x="1" y="5"/>
                    <a:pt x="1" y="5"/>
                  </a:cubicBezTo>
                  <a:cubicBezTo>
                    <a:pt x="1" y="4"/>
                    <a:pt x="1" y="4"/>
                    <a:pt x="1"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3" name="Freeform 58"/>
            <p:cNvSpPr/>
            <p:nvPr/>
          </p:nvSpPr>
          <p:spPr bwMode="auto">
            <a:xfrm>
              <a:off x="4000" y="878"/>
              <a:ext cx="2" cy="5"/>
            </a:xfrm>
            <a:custGeom>
              <a:avLst/>
              <a:gdLst>
                <a:gd name="T0" fmla="*/ 2 w 1"/>
                <a:gd name="T1" fmla="*/ 3 h 3"/>
                <a:gd name="T2" fmla="*/ 2 w 1"/>
                <a:gd name="T3" fmla="*/ 0 h 3"/>
                <a:gd name="T4" fmla="*/ 0 w 1"/>
                <a:gd name="T5" fmla="*/ 0 h 3"/>
                <a:gd name="T6" fmla="*/ 0 w 1"/>
                <a:gd name="T7" fmla="*/ 3 h 3"/>
                <a:gd name="T8" fmla="*/ 0 w 1"/>
                <a:gd name="T9" fmla="*/ 5 h 3"/>
                <a:gd name="T10" fmla="*/ 2 w 1"/>
                <a:gd name="T11" fmla="*/ 5 h 3"/>
                <a:gd name="T12" fmla="*/ 2 w 1"/>
                <a:gd name="T13" fmla="*/ 3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3">
                  <a:moveTo>
                    <a:pt x="1" y="2"/>
                  </a:moveTo>
                  <a:cubicBezTo>
                    <a:pt x="1" y="1"/>
                    <a:pt x="1" y="1"/>
                    <a:pt x="1" y="0"/>
                  </a:cubicBezTo>
                  <a:cubicBezTo>
                    <a:pt x="1" y="0"/>
                    <a:pt x="0" y="0"/>
                    <a:pt x="0" y="0"/>
                  </a:cubicBezTo>
                  <a:cubicBezTo>
                    <a:pt x="0" y="1"/>
                    <a:pt x="0" y="1"/>
                    <a:pt x="0" y="2"/>
                  </a:cubicBezTo>
                  <a:cubicBezTo>
                    <a:pt x="0" y="2"/>
                    <a:pt x="0" y="3"/>
                    <a:pt x="0" y="3"/>
                  </a:cubicBezTo>
                  <a:cubicBezTo>
                    <a:pt x="0" y="3"/>
                    <a:pt x="1" y="3"/>
                    <a:pt x="1" y="3"/>
                  </a:cubicBezTo>
                  <a:cubicBezTo>
                    <a:pt x="1" y="3"/>
                    <a:pt x="1" y="2"/>
                    <a:pt x="1"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4" name="Freeform 59"/>
            <p:cNvSpPr/>
            <p:nvPr/>
          </p:nvSpPr>
          <p:spPr bwMode="auto">
            <a:xfrm>
              <a:off x="3793" y="873"/>
              <a:ext cx="9" cy="5"/>
            </a:xfrm>
            <a:custGeom>
              <a:avLst/>
              <a:gdLst>
                <a:gd name="T0" fmla="*/ 4 w 5"/>
                <a:gd name="T1" fmla="*/ 5 h 3"/>
                <a:gd name="T2" fmla="*/ 5 w 5"/>
                <a:gd name="T3" fmla="*/ 5 h 3"/>
                <a:gd name="T4" fmla="*/ 5 w 5"/>
                <a:gd name="T5" fmla="*/ 3 h 3"/>
                <a:gd name="T6" fmla="*/ 9 w 5"/>
                <a:gd name="T7" fmla="*/ 3 h 3"/>
                <a:gd name="T8" fmla="*/ 9 w 5"/>
                <a:gd name="T9" fmla="*/ 0 h 3"/>
                <a:gd name="T10" fmla="*/ 7 w 5"/>
                <a:gd name="T11" fmla="*/ 0 h 3"/>
                <a:gd name="T12" fmla="*/ 0 w 5"/>
                <a:gd name="T13" fmla="*/ 5 h 3"/>
                <a:gd name="T14" fmla="*/ 0 w 5"/>
                <a:gd name="T15" fmla="*/ 5 h 3"/>
                <a:gd name="T16" fmla="*/ 4 w 5"/>
                <a:gd name="T17" fmla="*/ 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3">
                  <a:moveTo>
                    <a:pt x="2" y="3"/>
                  </a:moveTo>
                  <a:cubicBezTo>
                    <a:pt x="2" y="3"/>
                    <a:pt x="3" y="3"/>
                    <a:pt x="3" y="3"/>
                  </a:cubicBezTo>
                  <a:cubicBezTo>
                    <a:pt x="3" y="3"/>
                    <a:pt x="3" y="2"/>
                    <a:pt x="3" y="2"/>
                  </a:cubicBezTo>
                  <a:cubicBezTo>
                    <a:pt x="4" y="2"/>
                    <a:pt x="4" y="2"/>
                    <a:pt x="5" y="2"/>
                  </a:cubicBezTo>
                  <a:cubicBezTo>
                    <a:pt x="5" y="1"/>
                    <a:pt x="5" y="0"/>
                    <a:pt x="5" y="0"/>
                  </a:cubicBezTo>
                  <a:cubicBezTo>
                    <a:pt x="4" y="0"/>
                    <a:pt x="4" y="0"/>
                    <a:pt x="4" y="0"/>
                  </a:cubicBezTo>
                  <a:cubicBezTo>
                    <a:pt x="2" y="1"/>
                    <a:pt x="1" y="2"/>
                    <a:pt x="0" y="3"/>
                  </a:cubicBezTo>
                  <a:cubicBezTo>
                    <a:pt x="0" y="3"/>
                    <a:pt x="0" y="3"/>
                    <a:pt x="0" y="3"/>
                  </a:cubicBezTo>
                  <a:cubicBezTo>
                    <a:pt x="0" y="3"/>
                    <a:pt x="1" y="3"/>
                    <a:pt x="2"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5" name="Freeform 60"/>
            <p:cNvSpPr/>
            <p:nvPr/>
          </p:nvSpPr>
          <p:spPr bwMode="auto">
            <a:xfrm>
              <a:off x="3789" y="970"/>
              <a:ext cx="4" cy="4"/>
            </a:xfrm>
            <a:custGeom>
              <a:avLst/>
              <a:gdLst>
                <a:gd name="T0" fmla="*/ 4 w 2"/>
                <a:gd name="T1" fmla="*/ 0 h 2"/>
                <a:gd name="T2" fmla="*/ 0 w 2"/>
                <a:gd name="T3" fmla="*/ 0 h 2"/>
                <a:gd name="T4" fmla="*/ 0 w 2"/>
                <a:gd name="T5" fmla="*/ 4 h 2"/>
                <a:gd name="T6" fmla="*/ 4 w 2"/>
                <a:gd name="T7" fmla="*/ 4 h 2"/>
                <a:gd name="T8" fmla="*/ 4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2" y="0"/>
                  </a:moveTo>
                  <a:cubicBezTo>
                    <a:pt x="1" y="0"/>
                    <a:pt x="1" y="0"/>
                    <a:pt x="0" y="0"/>
                  </a:cubicBezTo>
                  <a:cubicBezTo>
                    <a:pt x="0" y="1"/>
                    <a:pt x="0" y="1"/>
                    <a:pt x="0" y="2"/>
                  </a:cubicBezTo>
                  <a:cubicBezTo>
                    <a:pt x="1" y="2"/>
                    <a:pt x="1" y="2"/>
                    <a:pt x="2" y="2"/>
                  </a:cubicBezTo>
                  <a:cubicBezTo>
                    <a:pt x="2" y="1"/>
                    <a:pt x="2" y="1"/>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6" name="Freeform 61"/>
            <p:cNvSpPr/>
            <p:nvPr/>
          </p:nvSpPr>
          <p:spPr bwMode="auto">
            <a:xfrm>
              <a:off x="3796" y="970"/>
              <a:ext cx="2" cy="7"/>
            </a:xfrm>
            <a:custGeom>
              <a:avLst/>
              <a:gdLst>
                <a:gd name="T0" fmla="*/ 2 w 1"/>
                <a:gd name="T1" fmla="*/ 0 h 4"/>
                <a:gd name="T2" fmla="*/ 0 w 1"/>
                <a:gd name="T3" fmla="*/ 0 h 4"/>
                <a:gd name="T4" fmla="*/ 0 w 1"/>
                <a:gd name="T5" fmla="*/ 4 h 4"/>
                <a:gd name="T6" fmla="*/ 0 w 1"/>
                <a:gd name="T7" fmla="*/ 7 h 4"/>
                <a:gd name="T8" fmla="*/ 2 w 1"/>
                <a:gd name="T9" fmla="*/ 7 h 4"/>
                <a:gd name="T10" fmla="*/ 2 w 1"/>
                <a:gd name="T11" fmla="*/ 4 h 4"/>
                <a:gd name="T12" fmla="*/ 2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1" y="0"/>
                  </a:moveTo>
                  <a:cubicBezTo>
                    <a:pt x="1" y="0"/>
                    <a:pt x="0" y="0"/>
                    <a:pt x="0" y="0"/>
                  </a:cubicBezTo>
                  <a:cubicBezTo>
                    <a:pt x="0" y="1"/>
                    <a:pt x="0" y="1"/>
                    <a:pt x="0" y="2"/>
                  </a:cubicBezTo>
                  <a:cubicBezTo>
                    <a:pt x="0" y="2"/>
                    <a:pt x="0" y="3"/>
                    <a:pt x="0" y="4"/>
                  </a:cubicBezTo>
                  <a:cubicBezTo>
                    <a:pt x="0" y="4"/>
                    <a:pt x="1" y="4"/>
                    <a:pt x="1" y="4"/>
                  </a:cubicBezTo>
                  <a:cubicBezTo>
                    <a:pt x="1" y="3"/>
                    <a:pt x="1" y="2"/>
                    <a:pt x="1" y="2"/>
                  </a:cubicBezTo>
                  <a:cubicBezTo>
                    <a:pt x="1" y="1"/>
                    <a:pt x="1" y="1"/>
                    <a:pt x="1"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7" name="Freeform 62"/>
            <p:cNvSpPr/>
            <p:nvPr/>
          </p:nvSpPr>
          <p:spPr bwMode="auto">
            <a:xfrm>
              <a:off x="3946" y="869"/>
              <a:ext cx="5" cy="7"/>
            </a:xfrm>
            <a:custGeom>
              <a:avLst/>
              <a:gdLst>
                <a:gd name="T0" fmla="*/ 0 w 3"/>
                <a:gd name="T1" fmla="*/ 7 h 4"/>
                <a:gd name="T2" fmla="*/ 2 w 3"/>
                <a:gd name="T3" fmla="*/ 7 h 4"/>
                <a:gd name="T4" fmla="*/ 2 w 3"/>
                <a:gd name="T5" fmla="*/ 4 h 4"/>
                <a:gd name="T6" fmla="*/ 5 w 3"/>
                <a:gd name="T7" fmla="*/ 4 h 4"/>
                <a:gd name="T8" fmla="*/ 5 w 3"/>
                <a:gd name="T9" fmla="*/ 0 h 4"/>
                <a:gd name="T10" fmla="*/ 2 w 3"/>
                <a:gd name="T11" fmla="*/ 0 h 4"/>
                <a:gd name="T12" fmla="*/ 0 w 3"/>
                <a:gd name="T13" fmla="*/ 0 h 4"/>
                <a:gd name="T14" fmla="*/ 0 w 3"/>
                <a:gd name="T15" fmla="*/ 4 h 4"/>
                <a:gd name="T16" fmla="*/ 0 w 3"/>
                <a:gd name="T17" fmla="*/ 7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4">
                  <a:moveTo>
                    <a:pt x="0" y="4"/>
                  </a:moveTo>
                  <a:cubicBezTo>
                    <a:pt x="0" y="4"/>
                    <a:pt x="1" y="4"/>
                    <a:pt x="1" y="4"/>
                  </a:cubicBezTo>
                  <a:cubicBezTo>
                    <a:pt x="1" y="3"/>
                    <a:pt x="1" y="2"/>
                    <a:pt x="1" y="2"/>
                  </a:cubicBezTo>
                  <a:cubicBezTo>
                    <a:pt x="2" y="2"/>
                    <a:pt x="2" y="2"/>
                    <a:pt x="3" y="2"/>
                  </a:cubicBezTo>
                  <a:cubicBezTo>
                    <a:pt x="3" y="1"/>
                    <a:pt x="3" y="1"/>
                    <a:pt x="3" y="0"/>
                  </a:cubicBezTo>
                  <a:cubicBezTo>
                    <a:pt x="2" y="0"/>
                    <a:pt x="2" y="0"/>
                    <a:pt x="1" y="0"/>
                  </a:cubicBezTo>
                  <a:cubicBezTo>
                    <a:pt x="1" y="0"/>
                    <a:pt x="0" y="0"/>
                    <a:pt x="0" y="0"/>
                  </a:cubicBezTo>
                  <a:cubicBezTo>
                    <a:pt x="0" y="1"/>
                    <a:pt x="0" y="1"/>
                    <a:pt x="0" y="2"/>
                  </a:cubicBezTo>
                  <a:cubicBezTo>
                    <a:pt x="0" y="2"/>
                    <a:pt x="0" y="3"/>
                    <a:pt x="0"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8" name="Freeform 63"/>
            <p:cNvSpPr/>
            <p:nvPr/>
          </p:nvSpPr>
          <p:spPr bwMode="auto">
            <a:xfrm>
              <a:off x="3822" y="873"/>
              <a:ext cx="4" cy="3"/>
            </a:xfrm>
            <a:custGeom>
              <a:avLst/>
              <a:gdLst>
                <a:gd name="T0" fmla="*/ 4 w 2"/>
                <a:gd name="T1" fmla="*/ 0 h 2"/>
                <a:gd name="T2" fmla="*/ 0 w 2"/>
                <a:gd name="T3" fmla="*/ 0 h 2"/>
                <a:gd name="T4" fmla="*/ 0 w 2"/>
                <a:gd name="T5" fmla="*/ 3 h 2"/>
                <a:gd name="T6" fmla="*/ 4 w 2"/>
                <a:gd name="T7" fmla="*/ 3 h 2"/>
                <a:gd name="T8" fmla="*/ 4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2" y="0"/>
                  </a:moveTo>
                  <a:cubicBezTo>
                    <a:pt x="1" y="0"/>
                    <a:pt x="1" y="0"/>
                    <a:pt x="0" y="0"/>
                  </a:cubicBezTo>
                  <a:cubicBezTo>
                    <a:pt x="0" y="0"/>
                    <a:pt x="0" y="1"/>
                    <a:pt x="0" y="2"/>
                  </a:cubicBezTo>
                  <a:cubicBezTo>
                    <a:pt x="1" y="2"/>
                    <a:pt x="1" y="2"/>
                    <a:pt x="2" y="2"/>
                  </a:cubicBezTo>
                  <a:cubicBezTo>
                    <a:pt x="2" y="1"/>
                    <a:pt x="2" y="0"/>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79" name="Freeform 64"/>
            <p:cNvSpPr/>
            <p:nvPr/>
          </p:nvSpPr>
          <p:spPr bwMode="auto">
            <a:xfrm>
              <a:off x="3802" y="866"/>
              <a:ext cx="20" cy="21"/>
            </a:xfrm>
            <a:custGeom>
              <a:avLst/>
              <a:gdLst>
                <a:gd name="T0" fmla="*/ 2 w 12"/>
                <a:gd name="T1" fmla="*/ 7 h 12"/>
                <a:gd name="T2" fmla="*/ 2 w 12"/>
                <a:gd name="T3" fmla="*/ 11 h 12"/>
                <a:gd name="T4" fmla="*/ 5 w 12"/>
                <a:gd name="T5" fmla="*/ 11 h 12"/>
                <a:gd name="T6" fmla="*/ 5 w 12"/>
                <a:gd name="T7" fmla="*/ 12 h 12"/>
                <a:gd name="T8" fmla="*/ 2 w 12"/>
                <a:gd name="T9" fmla="*/ 12 h 12"/>
                <a:gd name="T10" fmla="*/ 0 w 12"/>
                <a:gd name="T11" fmla="*/ 12 h 12"/>
                <a:gd name="T12" fmla="*/ 0 w 12"/>
                <a:gd name="T13" fmla="*/ 16 h 12"/>
                <a:gd name="T14" fmla="*/ 0 w 12"/>
                <a:gd name="T15" fmla="*/ 18 h 12"/>
                <a:gd name="T16" fmla="*/ 2 w 12"/>
                <a:gd name="T17" fmla="*/ 18 h 12"/>
                <a:gd name="T18" fmla="*/ 5 w 12"/>
                <a:gd name="T19" fmla="*/ 18 h 12"/>
                <a:gd name="T20" fmla="*/ 5 w 12"/>
                <a:gd name="T21" fmla="*/ 21 h 12"/>
                <a:gd name="T22" fmla="*/ 7 w 12"/>
                <a:gd name="T23" fmla="*/ 21 h 12"/>
                <a:gd name="T24" fmla="*/ 10 w 12"/>
                <a:gd name="T25" fmla="*/ 21 h 12"/>
                <a:gd name="T26" fmla="*/ 10 w 12"/>
                <a:gd name="T27" fmla="*/ 18 h 12"/>
                <a:gd name="T28" fmla="*/ 12 w 12"/>
                <a:gd name="T29" fmla="*/ 18 h 12"/>
                <a:gd name="T30" fmla="*/ 15 w 12"/>
                <a:gd name="T31" fmla="*/ 18 h 12"/>
                <a:gd name="T32" fmla="*/ 15 w 12"/>
                <a:gd name="T33" fmla="*/ 16 h 12"/>
                <a:gd name="T34" fmla="*/ 18 w 12"/>
                <a:gd name="T35" fmla="*/ 16 h 12"/>
                <a:gd name="T36" fmla="*/ 18 w 12"/>
                <a:gd name="T37" fmla="*/ 12 h 12"/>
                <a:gd name="T38" fmla="*/ 20 w 12"/>
                <a:gd name="T39" fmla="*/ 12 h 12"/>
                <a:gd name="T40" fmla="*/ 20 w 12"/>
                <a:gd name="T41" fmla="*/ 11 h 12"/>
                <a:gd name="T42" fmla="*/ 18 w 12"/>
                <a:gd name="T43" fmla="*/ 11 h 12"/>
                <a:gd name="T44" fmla="*/ 15 w 12"/>
                <a:gd name="T45" fmla="*/ 11 h 12"/>
                <a:gd name="T46" fmla="*/ 12 w 12"/>
                <a:gd name="T47" fmla="*/ 11 h 12"/>
                <a:gd name="T48" fmla="*/ 12 w 12"/>
                <a:gd name="T49" fmla="*/ 7 h 12"/>
                <a:gd name="T50" fmla="*/ 10 w 12"/>
                <a:gd name="T51" fmla="*/ 7 h 12"/>
                <a:gd name="T52" fmla="*/ 7 w 12"/>
                <a:gd name="T53" fmla="*/ 7 h 12"/>
                <a:gd name="T54" fmla="*/ 7 w 12"/>
                <a:gd name="T55" fmla="*/ 4 h 12"/>
                <a:gd name="T56" fmla="*/ 5 w 12"/>
                <a:gd name="T57" fmla="*/ 4 h 12"/>
                <a:gd name="T58" fmla="*/ 5 w 12"/>
                <a:gd name="T59" fmla="*/ 2 h 12"/>
                <a:gd name="T60" fmla="*/ 5 w 12"/>
                <a:gd name="T61" fmla="*/ 0 h 12"/>
                <a:gd name="T62" fmla="*/ 2 w 12"/>
                <a:gd name="T63" fmla="*/ 4 h 12"/>
                <a:gd name="T64" fmla="*/ 2 w 12"/>
                <a:gd name="T65" fmla="*/ 4 h 12"/>
                <a:gd name="T66" fmla="*/ 2 w 12"/>
                <a:gd name="T67" fmla="*/ 7 h 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 h="12">
                  <a:moveTo>
                    <a:pt x="1" y="4"/>
                  </a:moveTo>
                  <a:cubicBezTo>
                    <a:pt x="1" y="4"/>
                    <a:pt x="1" y="5"/>
                    <a:pt x="1" y="6"/>
                  </a:cubicBezTo>
                  <a:cubicBezTo>
                    <a:pt x="2" y="6"/>
                    <a:pt x="2" y="6"/>
                    <a:pt x="3" y="6"/>
                  </a:cubicBezTo>
                  <a:cubicBezTo>
                    <a:pt x="3" y="6"/>
                    <a:pt x="3" y="7"/>
                    <a:pt x="3" y="7"/>
                  </a:cubicBezTo>
                  <a:cubicBezTo>
                    <a:pt x="2" y="7"/>
                    <a:pt x="2" y="7"/>
                    <a:pt x="1" y="7"/>
                  </a:cubicBezTo>
                  <a:cubicBezTo>
                    <a:pt x="1" y="7"/>
                    <a:pt x="0" y="7"/>
                    <a:pt x="0" y="7"/>
                  </a:cubicBezTo>
                  <a:cubicBezTo>
                    <a:pt x="0" y="8"/>
                    <a:pt x="0" y="8"/>
                    <a:pt x="0" y="9"/>
                  </a:cubicBezTo>
                  <a:cubicBezTo>
                    <a:pt x="0" y="9"/>
                    <a:pt x="0" y="10"/>
                    <a:pt x="0" y="10"/>
                  </a:cubicBezTo>
                  <a:cubicBezTo>
                    <a:pt x="0" y="10"/>
                    <a:pt x="1" y="10"/>
                    <a:pt x="1" y="10"/>
                  </a:cubicBezTo>
                  <a:cubicBezTo>
                    <a:pt x="2" y="10"/>
                    <a:pt x="2" y="10"/>
                    <a:pt x="3" y="10"/>
                  </a:cubicBezTo>
                  <a:cubicBezTo>
                    <a:pt x="3" y="11"/>
                    <a:pt x="3" y="11"/>
                    <a:pt x="3" y="12"/>
                  </a:cubicBezTo>
                  <a:cubicBezTo>
                    <a:pt x="3" y="12"/>
                    <a:pt x="4" y="12"/>
                    <a:pt x="4" y="12"/>
                  </a:cubicBezTo>
                  <a:cubicBezTo>
                    <a:pt x="5" y="12"/>
                    <a:pt x="5" y="12"/>
                    <a:pt x="6" y="12"/>
                  </a:cubicBezTo>
                  <a:cubicBezTo>
                    <a:pt x="6" y="11"/>
                    <a:pt x="6" y="11"/>
                    <a:pt x="6" y="10"/>
                  </a:cubicBezTo>
                  <a:cubicBezTo>
                    <a:pt x="6" y="10"/>
                    <a:pt x="7" y="10"/>
                    <a:pt x="7" y="10"/>
                  </a:cubicBezTo>
                  <a:cubicBezTo>
                    <a:pt x="8" y="10"/>
                    <a:pt x="8" y="10"/>
                    <a:pt x="9" y="10"/>
                  </a:cubicBezTo>
                  <a:cubicBezTo>
                    <a:pt x="9" y="10"/>
                    <a:pt x="9" y="9"/>
                    <a:pt x="9" y="9"/>
                  </a:cubicBezTo>
                  <a:cubicBezTo>
                    <a:pt x="10" y="9"/>
                    <a:pt x="10" y="9"/>
                    <a:pt x="11" y="9"/>
                  </a:cubicBezTo>
                  <a:cubicBezTo>
                    <a:pt x="11" y="8"/>
                    <a:pt x="11" y="8"/>
                    <a:pt x="11" y="7"/>
                  </a:cubicBezTo>
                  <a:cubicBezTo>
                    <a:pt x="11" y="7"/>
                    <a:pt x="12" y="7"/>
                    <a:pt x="12" y="7"/>
                  </a:cubicBezTo>
                  <a:cubicBezTo>
                    <a:pt x="12" y="7"/>
                    <a:pt x="12" y="6"/>
                    <a:pt x="12" y="6"/>
                  </a:cubicBezTo>
                  <a:cubicBezTo>
                    <a:pt x="12" y="6"/>
                    <a:pt x="11" y="6"/>
                    <a:pt x="11" y="6"/>
                  </a:cubicBezTo>
                  <a:cubicBezTo>
                    <a:pt x="10" y="6"/>
                    <a:pt x="10" y="6"/>
                    <a:pt x="9" y="6"/>
                  </a:cubicBezTo>
                  <a:cubicBezTo>
                    <a:pt x="8" y="6"/>
                    <a:pt x="8" y="6"/>
                    <a:pt x="7" y="6"/>
                  </a:cubicBezTo>
                  <a:cubicBezTo>
                    <a:pt x="7" y="5"/>
                    <a:pt x="7" y="4"/>
                    <a:pt x="7" y="4"/>
                  </a:cubicBezTo>
                  <a:cubicBezTo>
                    <a:pt x="7" y="4"/>
                    <a:pt x="6" y="4"/>
                    <a:pt x="6" y="4"/>
                  </a:cubicBezTo>
                  <a:cubicBezTo>
                    <a:pt x="5" y="4"/>
                    <a:pt x="5" y="4"/>
                    <a:pt x="4" y="4"/>
                  </a:cubicBezTo>
                  <a:cubicBezTo>
                    <a:pt x="4" y="3"/>
                    <a:pt x="4" y="3"/>
                    <a:pt x="4" y="2"/>
                  </a:cubicBezTo>
                  <a:cubicBezTo>
                    <a:pt x="4" y="2"/>
                    <a:pt x="3" y="2"/>
                    <a:pt x="3" y="2"/>
                  </a:cubicBezTo>
                  <a:cubicBezTo>
                    <a:pt x="3" y="2"/>
                    <a:pt x="3" y="1"/>
                    <a:pt x="3" y="1"/>
                  </a:cubicBezTo>
                  <a:cubicBezTo>
                    <a:pt x="3" y="0"/>
                    <a:pt x="3" y="0"/>
                    <a:pt x="3" y="0"/>
                  </a:cubicBezTo>
                  <a:cubicBezTo>
                    <a:pt x="2" y="1"/>
                    <a:pt x="2" y="1"/>
                    <a:pt x="1" y="2"/>
                  </a:cubicBezTo>
                  <a:cubicBezTo>
                    <a:pt x="1" y="2"/>
                    <a:pt x="1" y="2"/>
                    <a:pt x="1" y="2"/>
                  </a:cubicBezTo>
                  <a:cubicBezTo>
                    <a:pt x="1" y="3"/>
                    <a:pt x="1" y="3"/>
                    <a:pt x="1"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0" name="Freeform 65"/>
            <p:cNvSpPr/>
            <p:nvPr/>
          </p:nvSpPr>
          <p:spPr bwMode="auto">
            <a:xfrm>
              <a:off x="3904" y="951"/>
              <a:ext cx="4" cy="5"/>
            </a:xfrm>
            <a:custGeom>
              <a:avLst/>
              <a:gdLst>
                <a:gd name="T0" fmla="*/ 4 w 2"/>
                <a:gd name="T1" fmla="*/ 3 h 3"/>
                <a:gd name="T2" fmla="*/ 4 w 2"/>
                <a:gd name="T3" fmla="*/ 0 h 3"/>
                <a:gd name="T4" fmla="*/ 0 w 2"/>
                <a:gd name="T5" fmla="*/ 0 h 3"/>
                <a:gd name="T6" fmla="*/ 0 w 2"/>
                <a:gd name="T7" fmla="*/ 3 h 3"/>
                <a:gd name="T8" fmla="*/ 0 w 2"/>
                <a:gd name="T9" fmla="*/ 5 h 3"/>
                <a:gd name="T10" fmla="*/ 4 w 2"/>
                <a:gd name="T11" fmla="*/ 5 h 3"/>
                <a:gd name="T12" fmla="*/ 4 w 2"/>
                <a:gd name="T13" fmla="*/ 3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3">
                  <a:moveTo>
                    <a:pt x="2" y="2"/>
                  </a:moveTo>
                  <a:cubicBezTo>
                    <a:pt x="2" y="1"/>
                    <a:pt x="2" y="1"/>
                    <a:pt x="2" y="0"/>
                  </a:cubicBezTo>
                  <a:cubicBezTo>
                    <a:pt x="1" y="0"/>
                    <a:pt x="1" y="0"/>
                    <a:pt x="0" y="0"/>
                  </a:cubicBezTo>
                  <a:cubicBezTo>
                    <a:pt x="0" y="1"/>
                    <a:pt x="0" y="1"/>
                    <a:pt x="0" y="2"/>
                  </a:cubicBezTo>
                  <a:cubicBezTo>
                    <a:pt x="0" y="2"/>
                    <a:pt x="0" y="3"/>
                    <a:pt x="0" y="3"/>
                  </a:cubicBezTo>
                  <a:cubicBezTo>
                    <a:pt x="1" y="3"/>
                    <a:pt x="1" y="3"/>
                    <a:pt x="2" y="3"/>
                  </a:cubicBezTo>
                  <a:cubicBezTo>
                    <a:pt x="2" y="3"/>
                    <a:pt x="2" y="2"/>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1" name="Freeform 66"/>
            <p:cNvSpPr/>
            <p:nvPr/>
          </p:nvSpPr>
          <p:spPr bwMode="auto">
            <a:xfrm>
              <a:off x="3986" y="878"/>
              <a:ext cx="4" cy="3"/>
            </a:xfrm>
            <a:custGeom>
              <a:avLst/>
              <a:gdLst>
                <a:gd name="T0" fmla="*/ 4 w 2"/>
                <a:gd name="T1" fmla="*/ 0 h 2"/>
                <a:gd name="T2" fmla="*/ 0 w 2"/>
                <a:gd name="T3" fmla="*/ 0 h 2"/>
                <a:gd name="T4" fmla="*/ 0 w 2"/>
                <a:gd name="T5" fmla="*/ 3 h 2"/>
                <a:gd name="T6" fmla="*/ 4 w 2"/>
                <a:gd name="T7" fmla="*/ 3 h 2"/>
                <a:gd name="T8" fmla="*/ 4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2" y="0"/>
                  </a:moveTo>
                  <a:cubicBezTo>
                    <a:pt x="1" y="0"/>
                    <a:pt x="1" y="0"/>
                    <a:pt x="0" y="0"/>
                  </a:cubicBezTo>
                  <a:cubicBezTo>
                    <a:pt x="0" y="1"/>
                    <a:pt x="0" y="1"/>
                    <a:pt x="0" y="2"/>
                  </a:cubicBezTo>
                  <a:cubicBezTo>
                    <a:pt x="1" y="2"/>
                    <a:pt x="1" y="2"/>
                    <a:pt x="2" y="2"/>
                  </a:cubicBezTo>
                  <a:cubicBezTo>
                    <a:pt x="2" y="1"/>
                    <a:pt x="2" y="1"/>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2" name="Freeform 67"/>
            <p:cNvSpPr/>
            <p:nvPr/>
          </p:nvSpPr>
          <p:spPr bwMode="auto">
            <a:xfrm>
              <a:off x="4010" y="923"/>
              <a:ext cx="6" cy="5"/>
            </a:xfrm>
            <a:custGeom>
              <a:avLst/>
              <a:gdLst>
                <a:gd name="T0" fmla="*/ 4 w 3"/>
                <a:gd name="T1" fmla="*/ 3 h 3"/>
                <a:gd name="T2" fmla="*/ 4 w 3"/>
                <a:gd name="T3" fmla="*/ 0 h 3"/>
                <a:gd name="T4" fmla="*/ 0 w 3"/>
                <a:gd name="T5" fmla="*/ 0 h 3"/>
                <a:gd name="T6" fmla="*/ 0 w 3"/>
                <a:gd name="T7" fmla="*/ 3 h 3"/>
                <a:gd name="T8" fmla="*/ 0 w 3"/>
                <a:gd name="T9" fmla="*/ 5 h 3"/>
                <a:gd name="T10" fmla="*/ 4 w 3"/>
                <a:gd name="T11" fmla="*/ 5 h 3"/>
                <a:gd name="T12" fmla="*/ 6 w 3"/>
                <a:gd name="T13" fmla="*/ 5 h 3"/>
                <a:gd name="T14" fmla="*/ 6 w 3"/>
                <a:gd name="T15" fmla="*/ 3 h 3"/>
                <a:gd name="T16" fmla="*/ 4 w 3"/>
                <a:gd name="T17" fmla="*/ 3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2" y="2"/>
                  </a:moveTo>
                  <a:cubicBezTo>
                    <a:pt x="2" y="1"/>
                    <a:pt x="2" y="0"/>
                    <a:pt x="2" y="0"/>
                  </a:cubicBezTo>
                  <a:cubicBezTo>
                    <a:pt x="1" y="0"/>
                    <a:pt x="1" y="0"/>
                    <a:pt x="0" y="0"/>
                  </a:cubicBezTo>
                  <a:cubicBezTo>
                    <a:pt x="0" y="0"/>
                    <a:pt x="0" y="1"/>
                    <a:pt x="0" y="2"/>
                  </a:cubicBezTo>
                  <a:cubicBezTo>
                    <a:pt x="0" y="2"/>
                    <a:pt x="0" y="3"/>
                    <a:pt x="0" y="3"/>
                  </a:cubicBezTo>
                  <a:cubicBezTo>
                    <a:pt x="1" y="3"/>
                    <a:pt x="1" y="3"/>
                    <a:pt x="2" y="3"/>
                  </a:cubicBezTo>
                  <a:cubicBezTo>
                    <a:pt x="2" y="3"/>
                    <a:pt x="3" y="3"/>
                    <a:pt x="3" y="3"/>
                  </a:cubicBezTo>
                  <a:cubicBezTo>
                    <a:pt x="3" y="3"/>
                    <a:pt x="3" y="2"/>
                    <a:pt x="3" y="2"/>
                  </a:cubicBezTo>
                  <a:cubicBezTo>
                    <a:pt x="3" y="2"/>
                    <a:pt x="2" y="2"/>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3" name="Freeform 68"/>
            <p:cNvSpPr/>
            <p:nvPr/>
          </p:nvSpPr>
          <p:spPr bwMode="auto">
            <a:xfrm>
              <a:off x="3784" y="892"/>
              <a:ext cx="4" cy="3"/>
            </a:xfrm>
            <a:custGeom>
              <a:avLst/>
              <a:gdLst>
                <a:gd name="T0" fmla="*/ 0 w 2"/>
                <a:gd name="T1" fmla="*/ 3 h 2"/>
                <a:gd name="T2" fmla="*/ 4 w 2"/>
                <a:gd name="T3" fmla="*/ 3 h 2"/>
                <a:gd name="T4" fmla="*/ 4 w 2"/>
                <a:gd name="T5" fmla="*/ 0 h 2"/>
                <a:gd name="T6" fmla="*/ 0 w 2"/>
                <a:gd name="T7" fmla="*/ 0 h 2"/>
                <a:gd name="T8" fmla="*/ 0 w 2"/>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1"/>
                    <a:pt x="2" y="1"/>
                    <a:pt x="2" y="0"/>
                  </a:cubicBezTo>
                  <a:cubicBezTo>
                    <a:pt x="1" y="0"/>
                    <a:pt x="1"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4" name="Freeform 69"/>
            <p:cNvSpPr/>
            <p:nvPr/>
          </p:nvSpPr>
          <p:spPr bwMode="auto">
            <a:xfrm>
              <a:off x="4294" y="1203"/>
              <a:ext cx="2" cy="4"/>
            </a:xfrm>
            <a:custGeom>
              <a:avLst/>
              <a:gdLst>
                <a:gd name="T0" fmla="*/ 0 w 1"/>
                <a:gd name="T1" fmla="*/ 4 h 2"/>
                <a:gd name="T2" fmla="*/ 2 w 1"/>
                <a:gd name="T3" fmla="*/ 4 h 2"/>
                <a:gd name="T4" fmla="*/ 2 w 1"/>
                <a:gd name="T5" fmla="*/ 0 h 2"/>
                <a:gd name="T6" fmla="*/ 0 w 1"/>
                <a:gd name="T7" fmla="*/ 0 h 2"/>
                <a:gd name="T8" fmla="*/ 0 w 1"/>
                <a:gd name="T9" fmla="*/ 4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1"/>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5" name="Freeform 70"/>
            <p:cNvSpPr/>
            <p:nvPr/>
          </p:nvSpPr>
          <p:spPr bwMode="auto">
            <a:xfrm>
              <a:off x="4294" y="942"/>
              <a:ext cx="2" cy="4"/>
            </a:xfrm>
            <a:custGeom>
              <a:avLst/>
              <a:gdLst>
                <a:gd name="T0" fmla="*/ 0 w 1"/>
                <a:gd name="T1" fmla="*/ 4 h 2"/>
                <a:gd name="T2" fmla="*/ 2 w 1"/>
                <a:gd name="T3" fmla="*/ 4 h 2"/>
                <a:gd name="T4" fmla="*/ 2 w 1"/>
                <a:gd name="T5" fmla="*/ 0 h 2"/>
                <a:gd name="T6" fmla="*/ 0 w 1"/>
                <a:gd name="T7" fmla="*/ 0 h 2"/>
                <a:gd name="T8" fmla="*/ 0 w 1"/>
                <a:gd name="T9" fmla="*/ 4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1"/>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6" name="Freeform 71"/>
            <p:cNvSpPr/>
            <p:nvPr/>
          </p:nvSpPr>
          <p:spPr bwMode="auto">
            <a:xfrm>
              <a:off x="3763" y="880"/>
              <a:ext cx="39" cy="40"/>
            </a:xfrm>
            <a:custGeom>
              <a:avLst/>
              <a:gdLst>
                <a:gd name="T0" fmla="*/ 5 w 22"/>
                <a:gd name="T1" fmla="*/ 26 h 23"/>
                <a:gd name="T2" fmla="*/ 5 w 22"/>
                <a:gd name="T3" fmla="*/ 21 h 23"/>
                <a:gd name="T4" fmla="*/ 11 w 22"/>
                <a:gd name="T5" fmla="*/ 21 h 23"/>
                <a:gd name="T6" fmla="*/ 16 w 22"/>
                <a:gd name="T7" fmla="*/ 21 h 23"/>
                <a:gd name="T8" fmla="*/ 20 w 22"/>
                <a:gd name="T9" fmla="*/ 24 h 23"/>
                <a:gd name="T10" fmla="*/ 16 w 22"/>
                <a:gd name="T11" fmla="*/ 26 h 23"/>
                <a:gd name="T12" fmla="*/ 14 w 22"/>
                <a:gd name="T13" fmla="*/ 30 h 23"/>
                <a:gd name="T14" fmla="*/ 14 w 22"/>
                <a:gd name="T15" fmla="*/ 35 h 23"/>
                <a:gd name="T16" fmla="*/ 14 w 22"/>
                <a:gd name="T17" fmla="*/ 40 h 23"/>
                <a:gd name="T18" fmla="*/ 20 w 22"/>
                <a:gd name="T19" fmla="*/ 40 h 23"/>
                <a:gd name="T20" fmla="*/ 20 w 22"/>
                <a:gd name="T21" fmla="*/ 35 h 23"/>
                <a:gd name="T22" fmla="*/ 20 w 22"/>
                <a:gd name="T23" fmla="*/ 30 h 23"/>
                <a:gd name="T24" fmla="*/ 21 w 22"/>
                <a:gd name="T25" fmla="*/ 26 h 23"/>
                <a:gd name="T26" fmla="*/ 25 w 22"/>
                <a:gd name="T27" fmla="*/ 24 h 23"/>
                <a:gd name="T28" fmla="*/ 30 w 22"/>
                <a:gd name="T29" fmla="*/ 24 h 23"/>
                <a:gd name="T30" fmla="*/ 34 w 22"/>
                <a:gd name="T31" fmla="*/ 26 h 23"/>
                <a:gd name="T32" fmla="*/ 39 w 22"/>
                <a:gd name="T33" fmla="*/ 26 h 23"/>
                <a:gd name="T34" fmla="*/ 35 w 22"/>
                <a:gd name="T35" fmla="*/ 24 h 23"/>
                <a:gd name="T36" fmla="*/ 35 w 22"/>
                <a:gd name="T37" fmla="*/ 17 h 23"/>
                <a:gd name="T38" fmla="*/ 35 w 22"/>
                <a:gd name="T39" fmla="*/ 12 h 23"/>
                <a:gd name="T40" fmla="*/ 34 w 22"/>
                <a:gd name="T41" fmla="*/ 9 h 23"/>
                <a:gd name="T42" fmla="*/ 30 w 22"/>
                <a:gd name="T43" fmla="*/ 7 h 23"/>
                <a:gd name="T44" fmla="*/ 27 w 22"/>
                <a:gd name="T45" fmla="*/ 3 h 23"/>
                <a:gd name="T46" fmla="*/ 27 w 22"/>
                <a:gd name="T47" fmla="*/ 0 h 23"/>
                <a:gd name="T48" fmla="*/ 25 w 22"/>
                <a:gd name="T49" fmla="*/ 3 h 23"/>
                <a:gd name="T50" fmla="*/ 25 w 22"/>
                <a:gd name="T51" fmla="*/ 9 h 23"/>
                <a:gd name="T52" fmla="*/ 27 w 22"/>
                <a:gd name="T53" fmla="*/ 12 h 23"/>
                <a:gd name="T54" fmla="*/ 30 w 22"/>
                <a:gd name="T55" fmla="*/ 16 h 23"/>
                <a:gd name="T56" fmla="*/ 34 w 22"/>
                <a:gd name="T57" fmla="*/ 17 h 23"/>
                <a:gd name="T58" fmla="*/ 30 w 22"/>
                <a:gd name="T59" fmla="*/ 21 h 23"/>
                <a:gd name="T60" fmla="*/ 25 w 22"/>
                <a:gd name="T61" fmla="*/ 21 h 23"/>
                <a:gd name="T62" fmla="*/ 21 w 22"/>
                <a:gd name="T63" fmla="*/ 17 h 23"/>
                <a:gd name="T64" fmla="*/ 20 w 22"/>
                <a:gd name="T65" fmla="*/ 16 h 23"/>
                <a:gd name="T66" fmla="*/ 16 w 22"/>
                <a:gd name="T67" fmla="*/ 17 h 23"/>
                <a:gd name="T68" fmla="*/ 14 w 22"/>
                <a:gd name="T69" fmla="*/ 16 h 23"/>
                <a:gd name="T70" fmla="*/ 0 w 22"/>
                <a:gd name="T71" fmla="*/ 26 h 23"/>
                <a:gd name="T72" fmla="*/ 2 w 22"/>
                <a:gd name="T73" fmla="*/ 26 h 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 h="23">
                  <a:moveTo>
                    <a:pt x="1" y="15"/>
                  </a:moveTo>
                  <a:cubicBezTo>
                    <a:pt x="2" y="15"/>
                    <a:pt x="2" y="15"/>
                    <a:pt x="3" y="15"/>
                  </a:cubicBezTo>
                  <a:cubicBezTo>
                    <a:pt x="3" y="15"/>
                    <a:pt x="3" y="14"/>
                    <a:pt x="3" y="14"/>
                  </a:cubicBezTo>
                  <a:cubicBezTo>
                    <a:pt x="3" y="13"/>
                    <a:pt x="3" y="13"/>
                    <a:pt x="3" y="12"/>
                  </a:cubicBezTo>
                  <a:cubicBezTo>
                    <a:pt x="3" y="12"/>
                    <a:pt x="4" y="12"/>
                    <a:pt x="5" y="12"/>
                  </a:cubicBezTo>
                  <a:cubicBezTo>
                    <a:pt x="5" y="12"/>
                    <a:pt x="6" y="12"/>
                    <a:pt x="6" y="12"/>
                  </a:cubicBezTo>
                  <a:cubicBezTo>
                    <a:pt x="7" y="12"/>
                    <a:pt x="7" y="12"/>
                    <a:pt x="8" y="12"/>
                  </a:cubicBezTo>
                  <a:cubicBezTo>
                    <a:pt x="8" y="12"/>
                    <a:pt x="9" y="12"/>
                    <a:pt x="9" y="12"/>
                  </a:cubicBezTo>
                  <a:cubicBezTo>
                    <a:pt x="9" y="13"/>
                    <a:pt x="9" y="13"/>
                    <a:pt x="9" y="14"/>
                  </a:cubicBezTo>
                  <a:cubicBezTo>
                    <a:pt x="10" y="14"/>
                    <a:pt x="10" y="14"/>
                    <a:pt x="11" y="14"/>
                  </a:cubicBezTo>
                  <a:cubicBezTo>
                    <a:pt x="11" y="14"/>
                    <a:pt x="11" y="15"/>
                    <a:pt x="11" y="15"/>
                  </a:cubicBezTo>
                  <a:cubicBezTo>
                    <a:pt x="10" y="15"/>
                    <a:pt x="10" y="15"/>
                    <a:pt x="9" y="15"/>
                  </a:cubicBezTo>
                  <a:cubicBezTo>
                    <a:pt x="9" y="16"/>
                    <a:pt x="9" y="16"/>
                    <a:pt x="9" y="17"/>
                  </a:cubicBezTo>
                  <a:cubicBezTo>
                    <a:pt x="9" y="17"/>
                    <a:pt x="8" y="17"/>
                    <a:pt x="8" y="17"/>
                  </a:cubicBezTo>
                  <a:cubicBezTo>
                    <a:pt x="8" y="17"/>
                    <a:pt x="8" y="18"/>
                    <a:pt x="8" y="18"/>
                  </a:cubicBezTo>
                  <a:cubicBezTo>
                    <a:pt x="8" y="19"/>
                    <a:pt x="8" y="19"/>
                    <a:pt x="8" y="20"/>
                  </a:cubicBezTo>
                  <a:cubicBezTo>
                    <a:pt x="8" y="21"/>
                    <a:pt x="8" y="21"/>
                    <a:pt x="8" y="22"/>
                  </a:cubicBezTo>
                  <a:cubicBezTo>
                    <a:pt x="8" y="22"/>
                    <a:pt x="8" y="23"/>
                    <a:pt x="8" y="23"/>
                  </a:cubicBezTo>
                  <a:cubicBezTo>
                    <a:pt x="8" y="23"/>
                    <a:pt x="9" y="23"/>
                    <a:pt x="9" y="23"/>
                  </a:cubicBezTo>
                  <a:cubicBezTo>
                    <a:pt x="10" y="23"/>
                    <a:pt x="10" y="23"/>
                    <a:pt x="11" y="23"/>
                  </a:cubicBezTo>
                  <a:cubicBezTo>
                    <a:pt x="11" y="23"/>
                    <a:pt x="11" y="22"/>
                    <a:pt x="11" y="22"/>
                  </a:cubicBezTo>
                  <a:cubicBezTo>
                    <a:pt x="11" y="21"/>
                    <a:pt x="11" y="21"/>
                    <a:pt x="11" y="20"/>
                  </a:cubicBezTo>
                  <a:cubicBezTo>
                    <a:pt x="11" y="19"/>
                    <a:pt x="11" y="19"/>
                    <a:pt x="11" y="18"/>
                  </a:cubicBezTo>
                  <a:cubicBezTo>
                    <a:pt x="11" y="18"/>
                    <a:pt x="11" y="17"/>
                    <a:pt x="11" y="17"/>
                  </a:cubicBezTo>
                  <a:cubicBezTo>
                    <a:pt x="11" y="17"/>
                    <a:pt x="12" y="17"/>
                    <a:pt x="12" y="17"/>
                  </a:cubicBezTo>
                  <a:cubicBezTo>
                    <a:pt x="12" y="16"/>
                    <a:pt x="12" y="16"/>
                    <a:pt x="12" y="15"/>
                  </a:cubicBezTo>
                  <a:cubicBezTo>
                    <a:pt x="12" y="15"/>
                    <a:pt x="12" y="14"/>
                    <a:pt x="12" y="14"/>
                  </a:cubicBezTo>
                  <a:cubicBezTo>
                    <a:pt x="13" y="14"/>
                    <a:pt x="13" y="14"/>
                    <a:pt x="14" y="14"/>
                  </a:cubicBezTo>
                  <a:cubicBezTo>
                    <a:pt x="14" y="14"/>
                    <a:pt x="15" y="14"/>
                    <a:pt x="15" y="14"/>
                  </a:cubicBezTo>
                  <a:cubicBezTo>
                    <a:pt x="16" y="14"/>
                    <a:pt x="16" y="14"/>
                    <a:pt x="17" y="14"/>
                  </a:cubicBezTo>
                  <a:cubicBezTo>
                    <a:pt x="17" y="14"/>
                    <a:pt x="17" y="15"/>
                    <a:pt x="17" y="15"/>
                  </a:cubicBezTo>
                  <a:cubicBezTo>
                    <a:pt x="17" y="15"/>
                    <a:pt x="18" y="15"/>
                    <a:pt x="19" y="15"/>
                  </a:cubicBezTo>
                  <a:cubicBezTo>
                    <a:pt x="19" y="15"/>
                    <a:pt x="20" y="15"/>
                    <a:pt x="20" y="15"/>
                  </a:cubicBezTo>
                  <a:cubicBezTo>
                    <a:pt x="21" y="15"/>
                    <a:pt x="21" y="15"/>
                    <a:pt x="22" y="15"/>
                  </a:cubicBezTo>
                  <a:cubicBezTo>
                    <a:pt x="22" y="15"/>
                    <a:pt x="22" y="14"/>
                    <a:pt x="22" y="14"/>
                  </a:cubicBezTo>
                  <a:cubicBezTo>
                    <a:pt x="21" y="14"/>
                    <a:pt x="21" y="14"/>
                    <a:pt x="20" y="14"/>
                  </a:cubicBezTo>
                  <a:cubicBezTo>
                    <a:pt x="20" y="13"/>
                    <a:pt x="20" y="13"/>
                    <a:pt x="20" y="12"/>
                  </a:cubicBezTo>
                  <a:cubicBezTo>
                    <a:pt x="20" y="11"/>
                    <a:pt x="20" y="11"/>
                    <a:pt x="20" y="10"/>
                  </a:cubicBezTo>
                  <a:cubicBezTo>
                    <a:pt x="20" y="10"/>
                    <a:pt x="20" y="9"/>
                    <a:pt x="20" y="9"/>
                  </a:cubicBezTo>
                  <a:cubicBezTo>
                    <a:pt x="20" y="8"/>
                    <a:pt x="20" y="8"/>
                    <a:pt x="20" y="7"/>
                  </a:cubicBezTo>
                  <a:cubicBezTo>
                    <a:pt x="20" y="7"/>
                    <a:pt x="20" y="6"/>
                    <a:pt x="20" y="5"/>
                  </a:cubicBezTo>
                  <a:cubicBezTo>
                    <a:pt x="20" y="5"/>
                    <a:pt x="19" y="5"/>
                    <a:pt x="19" y="5"/>
                  </a:cubicBezTo>
                  <a:cubicBezTo>
                    <a:pt x="18" y="5"/>
                    <a:pt x="17" y="5"/>
                    <a:pt x="17" y="5"/>
                  </a:cubicBezTo>
                  <a:cubicBezTo>
                    <a:pt x="17" y="5"/>
                    <a:pt x="17" y="4"/>
                    <a:pt x="17" y="4"/>
                  </a:cubicBezTo>
                  <a:cubicBezTo>
                    <a:pt x="17" y="3"/>
                    <a:pt x="17" y="3"/>
                    <a:pt x="17" y="2"/>
                  </a:cubicBezTo>
                  <a:cubicBezTo>
                    <a:pt x="16" y="2"/>
                    <a:pt x="16" y="2"/>
                    <a:pt x="15" y="2"/>
                  </a:cubicBezTo>
                  <a:cubicBezTo>
                    <a:pt x="15" y="2"/>
                    <a:pt x="15" y="1"/>
                    <a:pt x="15" y="1"/>
                  </a:cubicBezTo>
                  <a:cubicBezTo>
                    <a:pt x="15" y="0"/>
                    <a:pt x="15" y="0"/>
                    <a:pt x="15" y="0"/>
                  </a:cubicBezTo>
                  <a:cubicBezTo>
                    <a:pt x="15" y="1"/>
                    <a:pt x="14" y="1"/>
                    <a:pt x="14" y="1"/>
                  </a:cubicBezTo>
                  <a:cubicBezTo>
                    <a:pt x="14" y="2"/>
                    <a:pt x="14" y="2"/>
                    <a:pt x="14" y="2"/>
                  </a:cubicBezTo>
                  <a:cubicBezTo>
                    <a:pt x="14" y="3"/>
                    <a:pt x="14" y="3"/>
                    <a:pt x="14" y="4"/>
                  </a:cubicBezTo>
                  <a:cubicBezTo>
                    <a:pt x="14" y="4"/>
                    <a:pt x="14" y="5"/>
                    <a:pt x="14" y="5"/>
                  </a:cubicBezTo>
                  <a:cubicBezTo>
                    <a:pt x="14" y="6"/>
                    <a:pt x="14" y="7"/>
                    <a:pt x="14" y="7"/>
                  </a:cubicBezTo>
                  <a:cubicBezTo>
                    <a:pt x="14" y="7"/>
                    <a:pt x="15" y="7"/>
                    <a:pt x="15" y="7"/>
                  </a:cubicBezTo>
                  <a:cubicBezTo>
                    <a:pt x="16" y="7"/>
                    <a:pt x="16" y="7"/>
                    <a:pt x="17" y="7"/>
                  </a:cubicBezTo>
                  <a:cubicBezTo>
                    <a:pt x="17" y="8"/>
                    <a:pt x="17" y="8"/>
                    <a:pt x="17" y="9"/>
                  </a:cubicBezTo>
                  <a:cubicBezTo>
                    <a:pt x="17" y="9"/>
                    <a:pt x="18" y="9"/>
                    <a:pt x="19" y="9"/>
                  </a:cubicBezTo>
                  <a:cubicBezTo>
                    <a:pt x="19" y="9"/>
                    <a:pt x="19" y="10"/>
                    <a:pt x="19" y="10"/>
                  </a:cubicBezTo>
                  <a:cubicBezTo>
                    <a:pt x="19" y="11"/>
                    <a:pt x="19" y="11"/>
                    <a:pt x="19" y="12"/>
                  </a:cubicBezTo>
                  <a:cubicBezTo>
                    <a:pt x="18" y="12"/>
                    <a:pt x="17" y="12"/>
                    <a:pt x="17" y="12"/>
                  </a:cubicBezTo>
                  <a:cubicBezTo>
                    <a:pt x="16" y="12"/>
                    <a:pt x="16" y="12"/>
                    <a:pt x="15" y="12"/>
                  </a:cubicBezTo>
                  <a:cubicBezTo>
                    <a:pt x="15" y="12"/>
                    <a:pt x="14" y="12"/>
                    <a:pt x="14" y="12"/>
                  </a:cubicBezTo>
                  <a:cubicBezTo>
                    <a:pt x="13" y="12"/>
                    <a:pt x="13" y="12"/>
                    <a:pt x="12" y="12"/>
                  </a:cubicBezTo>
                  <a:cubicBezTo>
                    <a:pt x="12" y="11"/>
                    <a:pt x="12" y="11"/>
                    <a:pt x="12" y="10"/>
                  </a:cubicBezTo>
                  <a:cubicBezTo>
                    <a:pt x="12" y="10"/>
                    <a:pt x="12" y="9"/>
                    <a:pt x="12" y="9"/>
                  </a:cubicBezTo>
                  <a:cubicBezTo>
                    <a:pt x="12" y="9"/>
                    <a:pt x="11" y="9"/>
                    <a:pt x="11" y="9"/>
                  </a:cubicBezTo>
                  <a:cubicBezTo>
                    <a:pt x="11" y="9"/>
                    <a:pt x="11" y="10"/>
                    <a:pt x="11" y="10"/>
                  </a:cubicBezTo>
                  <a:cubicBezTo>
                    <a:pt x="10" y="10"/>
                    <a:pt x="10" y="10"/>
                    <a:pt x="9" y="10"/>
                  </a:cubicBezTo>
                  <a:cubicBezTo>
                    <a:pt x="9" y="10"/>
                    <a:pt x="9" y="9"/>
                    <a:pt x="9" y="9"/>
                  </a:cubicBezTo>
                  <a:cubicBezTo>
                    <a:pt x="9" y="9"/>
                    <a:pt x="8" y="9"/>
                    <a:pt x="8" y="9"/>
                  </a:cubicBezTo>
                  <a:cubicBezTo>
                    <a:pt x="8" y="8"/>
                    <a:pt x="8" y="8"/>
                    <a:pt x="8" y="7"/>
                  </a:cubicBezTo>
                  <a:cubicBezTo>
                    <a:pt x="5" y="10"/>
                    <a:pt x="2" y="12"/>
                    <a:pt x="0" y="15"/>
                  </a:cubicBezTo>
                  <a:cubicBezTo>
                    <a:pt x="0" y="15"/>
                    <a:pt x="0" y="15"/>
                    <a:pt x="0" y="15"/>
                  </a:cubicBezTo>
                  <a:cubicBezTo>
                    <a:pt x="0" y="15"/>
                    <a:pt x="1" y="15"/>
                    <a:pt x="1" y="15"/>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7" name="Freeform 72"/>
            <p:cNvSpPr/>
            <p:nvPr/>
          </p:nvSpPr>
          <p:spPr bwMode="auto">
            <a:xfrm>
              <a:off x="4299" y="956"/>
              <a:ext cx="6" cy="18"/>
            </a:xfrm>
            <a:custGeom>
              <a:avLst/>
              <a:gdLst>
                <a:gd name="T0" fmla="*/ 4 w 3"/>
                <a:gd name="T1" fmla="*/ 4 h 10"/>
                <a:gd name="T2" fmla="*/ 4 w 3"/>
                <a:gd name="T3" fmla="*/ 5 h 10"/>
                <a:gd name="T4" fmla="*/ 4 w 3"/>
                <a:gd name="T5" fmla="*/ 9 h 10"/>
                <a:gd name="T6" fmla="*/ 0 w 3"/>
                <a:gd name="T7" fmla="*/ 9 h 10"/>
                <a:gd name="T8" fmla="*/ 0 w 3"/>
                <a:gd name="T9" fmla="*/ 13 h 10"/>
                <a:gd name="T10" fmla="*/ 0 w 3"/>
                <a:gd name="T11" fmla="*/ 14 h 10"/>
                <a:gd name="T12" fmla="*/ 0 w 3"/>
                <a:gd name="T13" fmla="*/ 18 h 10"/>
                <a:gd name="T14" fmla="*/ 4 w 3"/>
                <a:gd name="T15" fmla="*/ 18 h 10"/>
                <a:gd name="T16" fmla="*/ 4 w 3"/>
                <a:gd name="T17" fmla="*/ 14 h 10"/>
                <a:gd name="T18" fmla="*/ 4 w 3"/>
                <a:gd name="T19" fmla="*/ 13 h 10"/>
                <a:gd name="T20" fmla="*/ 6 w 3"/>
                <a:gd name="T21" fmla="*/ 13 h 10"/>
                <a:gd name="T22" fmla="*/ 6 w 3"/>
                <a:gd name="T23" fmla="*/ 9 h 10"/>
                <a:gd name="T24" fmla="*/ 6 w 3"/>
                <a:gd name="T25" fmla="*/ 5 h 10"/>
                <a:gd name="T26" fmla="*/ 6 w 3"/>
                <a:gd name="T27" fmla="*/ 4 h 10"/>
                <a:gd name="T28" fmla="*/ 6 w 3"/>
                <a:gd name="T29" fmla="*/ 0 h 10"/>
                <a:gd name="T30" fmla="*/ 4 w 3"/>
                <a:gd name="T31" fmla="*/ 0 h 10"/>
                <a:gd name="T32" fmla="*/ 4 w 3"/>
                <a:gd name="T33" fmla="*/ 4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10">
                  <a:moveTo>
                    <a:pt x="2" y="2"/>
                  </a:moveTo>
                  <a:cubicBezTo>
                    <a:pt x="2" y="2"/>
                    <a:pt x="2" y="3"/>
                    <a:pt x="2" y="3"/>
                  </a:cubicBezTo>
                  <a:cubicBezTo>
                    <a:pt x="2" y="4"/>
                    <a:pt x="2" y="4"/>
                    <a:pt x="2" y="5"/>
                  </a:cubicBezTo>
                  <a:cubicBezTo>
                    <a:pt x="1" y="5"/>
                    <a:pt x="1" y="5"/>
                    <a:pt x="0" y="5"/>
                  </a:cubicBezTo>
                  <a:cubicBezTo>
                    <a:pt x="0" y="6"/>
                    <a:pt x="0" y="6"/>
                    <a:pt x="0" y="7"/>
                  </a:cubicBezTo>
                  <a:cubicBezTo>
                    <a:pt x="0" y="7"/>
                    <a:pt x="0" y="8"/>
                    <a:pt x="0" y="8"/>
                  </a:cubicBezTo>
                  <a:cubicBezTo>
                    <a:pt x="0" y="9"/>
                    <a:pt x="0" y="9"/>
                    <a:pt x="0" y="10"/>
                  </a:cubicBezTo>
                  <a:cubicBezTo>
                    <a:pt x="1" y="10"/>
                    <a:pt x="1" y="10"/>
                    <a:pt x="2" y="10"/>
                  </a:cubicBezTo>
                  <a:cubicBezTo>
                    <a:pt x="2" y="9"/>
                    <a:pt x="2" y="9"/>
                    <a:pt x="2" y="8"/>
                  </a:cubicBezTo>
                  <a:cubicBezTo>
                    <a:pt x="2" y="8"/>
                    <a:pt x="2" y="7"/>
                    <a:pt x="2" y="7"/>
                  </a:cubicBezTo>
                  <a:cubicBezTo>
                    <a:pt x="2" y="7"/>
                    <a:pt x="3" y="7"/>
                    <a:pt x="3" y="7"/>
                  </a:cubicBezTo>
                  <a:cubicBezTo>
                    <a:pt x="3" y="6"/>
                    <a:pt x="3" y="6"/>
                    <a:pt x="3" y="5"/>
                  </a:cubicBezTo>
                  <a:cubicBezTo>
                    <a:pt x="3" y="4"/>
                    <a:pt x="3" y="4"/>
                    <a:pt x="3" y="3"/>
                  </a:cubicBezTo>
                  <a:cubicBezTo>
                    <a:pt x="3" y="3"/>
                    <a:pt x="3" y="2"/>
                    <a:pt x="3" y="2"/>
                  </a:cubicBezTo>
                  <a:cubicBezTo>
                    <a:pt x="3" y="1"/>
                    <a:pt x="3" y="1"/>
                    <a:pt x="3" y="0"/>
                  </a:cubicBezTo>
                  <a:cubicBezTo>
                    <a:pt x="3" y="0"/>
                    <a:pt x="2" y="0"/>
                    <a:pt x="2" y="0"/>
                  </a:cubicBezTo>
                  <a:cubicBezTo>
                    <a:pt x="2" y="1"/>
                    <a:pt x="2" y="1"/>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8" name="Freeform 73"/>
            <p:cNvSpPr/>
            <p:nvPr/>
          </p:nvSpPr>
          <p:spPr bwMode="auto">
            <a:xfrm>
              <a:off x="4380" y="1235"/>
              <a:ext cx="1" cy="0"/>
            </a:xfrm>
            <a:custGeom>
              <a:avLst/>
              <a:gdLst>
                <a:gd name="T0" fmla="*/ 1 w 1"/>
                <a:gd name="T1" fmla="*/ 1 w 1"/>
                <a:gd name="T2" fmla="*/ 1 w 1"/>
                <a:gd name="T3" fmla="*/ 0 w 1"/>
                <a:gd name="T4" fmla="*/ 1 w 1"/>
                <a:gd name="T5" fmla="*/ 1 w 1"/>
                <a:gd name="T6" fmla="*/ 0 60000 65536"/>
                <a:gd name="T7" fmla="*/ 0 60000 65536"/>
                <a:gd name="T8" fmla="*/ 0 60000 65536"/>
                <a:gd name="T9" fmla="*/ 0 60000 65536"/>
                <a:gd name="T10" fmla="*/ 0 60000 65536"/>
                <a:gd name="T11" fmla="*/ 0 60000 65536"/>
              </a:gdLst>
              <a:ahLst/>
              <a:cxnLst>
                <a:cxn ang="T6">
                  <a:pos x="T0" y="0"/>
                </a:cxn>
                <a:cxn ang="T7">
                  <a:pos x="T1" y="0"/>
                </a:cxn>
                <a:cxn ang="T8">
                  <a:pos x="T2" y="0"/>
                </a:cxn>
                <a:cxn ang="T9">
                  <a:pos x="T3" y="0"/>
                </a:cxn>
                <a:cxn ang="T10">
                  <a:pos x="T4" y="0"/>
                </a:cxn>
                <a:cxn ang="T11">
                  <a:pos x="T5" y="0"/>
                </a:cxn>
              </a:cxnLst>
              <a:rect l="0" t="0" r="r" b="b"/>
              <a:pathLst>
                <a:path w="1">
                  <a:moveTo>
                    <a:pt x="1" y="0"/>
                  </a:moveTo>
                  <a:lnTo>
                    <a:pt x="1" y="0"/>
                  </a:lnTo>
                  <a:lnTo>
                    <a:pt x="0" y="0"/>
                  </a:lnTo>
                  <a:lnTo>
                    <a:pt x="1" y="0"/>
                  </a:ln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89" name="Freeform 74"/>
            <p:cNvSpPr/>
            <p:nvPr/>
          </p:nvSpPr>
          <p:spPr bwMode="auto">
            <a:xfrm>
              <a:off x="4009" y="939"/>
              <a:ext cx="1" cy="3"/>
            </a:xfrm>
            <a:custGeom>
              <a:avLst/>
              <a:gdLst>
                <a:gd name="T0" fmla="*/ 0 w 1"/>
                <a:gd name="T1" fmla="*/ 0 h 2"/>
                <a:gd name="T2" fmla="*/ 0 w 1"/>
                <a:gd name="T3" fmla="*/ 3 h 2"/>
                <a:gd name="T4" fmla="*/ 1 w 1"/>
                <a:gd name="T5" fmla="*/ 3 h 2"/>
                <a:gd name="T6" fmla="*/ 1 w 1"/>
                <a:gd name="T7" fmla="*/ 0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1"/>
                    <a:pt x="0" y="2"/>
                    <a:pt x="0" y="2"/>
                  </a:cubicBezTo>
                  <a:cubicBezTo>
                    <a:pt x="0" y="2"/>
                    <a:pt x="1" y="2"/>
                    <a:pt x="1" y="2"/>
                  </a:cubicBezTo>
                  <a:cubicBezTo>
                    <a:pt x="1" y="2"/>
                    <a:pt x="1" y="1"/>
                    <a:pt x="1" y="0"/>
                  </a:cubicBezTo>
                  <a:cubicBezTo>
                    <a:pt x="1" y="0"/>
                    <a:pt x="0"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0" name="Freeform 75"/>
            <p:cNvSpPr/>
            <p:nvPr/>
          </p:nvSpPr>
          <p:spPr bwMode="auto">
            <a:xfrm>
              <a:off x="4313" y="927"/>
              <a:ext cx="6" cy="1"/>
            </a:xfrm>
            <a:custGeom>
              <a:avLst/>
              <a:gdLst>
                <a:gd name="T0" fmla="*/ 0 w 3"/>
                <a:gd name="T1" fmla="*/ 0 h 1"/>
                <a:gd name="T2" fmla="*/ 0 w 3"/>
                <a:gd name="T3" fmla="*/ 1 h 1"/>
                <a:gd name="T4" fmla="*/ 2 w 3"/>
                <a:gd name="T5" fmla="*/ 1 h 1"/>
                <a:gd name="T6" fmla="*/ 6 w 3"/>
                <a:gd name="T7" fmla="*/ 1 h 1"/>
                <a:gd name="T8" fmla="*/ 6 w 3"/>
                <a:gd name="T9" fmla="*/ 0 h 1"/>
                <a:gd name="T10" fmla="*/ 2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cubicBezTo>
                    <a:pt x="0" y="0"/>
                    <a:pt x="0" y="1"/>
                    <a:pt x="0" y="1"/>
                  </a:cubicBezTo>
                  <a:cubicBezTo>
                    <a:pt x="0" y="1"/>
                    <a:pt x="1" y="1"/>
                    <a:pt x="1" y="1"/>
                  </a:cubicBezTo>
                  <a:cubicBezTo>
                    <a:pt x="2" y="1"/>
                    <a:pt x="2" y="1"/>
                    <a:pt x="3" y="1"/>
                  </a:cubicBezTo>
                  <a:cubicBezTo>
                    <a:pt x="3" y="1"/>
                    <a:pt x="3" y="0"/>
                    <a:pt x="3" y="0"/>
                  </a:cubicBezTo>
                  <a:cubicBezTo>
                    <a:pt x="2" y="0"/>
                    <a:pt x="2" y="0"/>
                    <a:pt x="1" y="0"/>
                  </a:cubicBezTo>
                  <a:cubicBezTo>
                    <a:pt x="1" y="0"/>
                    <a:pt x="0"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1" name="Freeform 76"/>
            <p:cNvSpPr/>
            <p:nvPr/>
          </p:nvSpPr>
          <p:spPr bwMode="auto">
            <a:xfrm>
              <a:off x="4310" y="923"/>
              <a:ext cx="3" cy="4"/>
            </a:xfrm>
            <a:custGeom>
              <a:avLst/>
              <a:gdLst>
                <a:gd name="T0" fmla="*/ 0 w 2"/>
                <a:gd name="T1" fmla="*/ 0 h 2"/>
                <a:gd name="T2" fmla="*/ 0 w 2"/>
                <a:gd name="T3" fmla="*/ 4 h 2"/>
                <a:gd name="T4" fmla="*/ 3 w 2"/>
                <a:gd name="T5" fmla="*/ 4 h 2"/>
                <a:gd name="T6" fmla="*/ 3 w 2"/>
                <a:gd name="T7" fmla="*/ 0 h 2"/>
                <a:gd name="T8" fmla="*/ 0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0"/>
                  </a:moveTo>
                  <a:cubicBezTo>
                    <a:pt x="0" y="0"/>
                    <a:pt x="0" y="1"/>
                    <a:pt x="0" y="2"/>
                  </a:cubicBezTo>
                  <a:cubicBezTo>
                    <a:pt x="1" y="2"/>
                    <a:pt x="1" y="2"/>
                    <a:pt x="2" y="2"/>
                  </a:cubicBezTo>
                  <a:cubicBezTo>
                    <a:pt x="2" y="1"/>
                    <a:pt x="2" y="0"/>
                    <a:pt x="2" y="0"/>
                  </a:cubicBezTo>
                  <a:cubicBezTo>
                    <a:pt x="1" y="0"/>
                    <a:pt x="1"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2" name="Freeform 77"/>
            <p:cNvSpPr>
              <a:spLocks noEditPoints="1"/>
            </p:cNvSpPr>
            <p:nvPr/>
          </p:nvSpPr>
          <p:spPr bwMode="auto">
            <a:xfrm>
              <a:off x="3645" y="846"/>
              <a:ext cx="282" cy="692"/>
            </a:xfrm>
            <a:custGeom>
              <a:avLst/>
              <a:gdLst>
                <a:gd name="T0" fmla="*/ 202 w 162"/>
                <a:gd name="T1" fmla="*/ 659 h 397"/>
                <a:gd name="T2" fmla="*/ 225 w 162"/>
                <a:gd name="T3" fmla="*/ 622 h 397"/>
                <a:gd name="T4" fmla="*/ 251 w 162"/>
                <a:gd name="T5" fmla="*/ 591 h 397"/>
                <a:gd name="T6" fmla="*/ 265 w 162"/>
                <a:gd name="T7" fmla="*/ 540 h 397"/>
                <a:gd name="T8" fmla="*/ 270 w 162"/>
                <a:gd name="T9" fmla="*/ 507 h 397"/>
                <a:gd name="T10" fmla="*/ 225 w 162"/>
                <a:gd name="T11" fmla="*/ 490 h 397"/>
                <a:gd name="T12" fmla="*/ 191 w 162"/>
                <a:gd name="T13" fmla="*/ 458 h 397"/>
                <a:gd name="T14" fmla="*/ 158 w 162"/>
                <a:gd name="T15" fmla="*/ 434 h 397"/>
                <a:gd name="T16" fmla="*/ 120 w 162"/>
                <a:gd name="T17" fmla="*/ 431 h 397"/>
                <a:gd name="T18" fmla="*/ 82 w 162"/>
                <a:gd name="T19" fmla="*/ 443 h 397"/>
                <a:gd name="T20" fmla="*/ 57 w 162"/>
                <a:gd name="T21" fmla="*/ 408 h 397"/>
                <a:gd name="T22" fmla="*/ 52 w 162"/>
                <a:gd name="T23" fmla="*/ 389 h 397"/>
                <a:gd name="T24" fmla="*/ 28 w 162"/>
                <a:gd name="T25" fmla="*/ 366 h 397"/>
                <a:gd name="T26" fmla="*/ 61 w 162"/>
                <a:gd name="T27" fmla="*/ 342 h 397"/>
                <a:gd name="T28" fmla="*/ 94 w 162"/>
                <a:gd name="T29" fmla="*/ 361 h 397"/>
                <a:gd name="T30" fmla="*/ 110 w 162"/>
                <a:gd name="T31" fmla="*/ 324 h 397"/>
                <a:gd name="T32" fmla="*/ 139 w 162"/>
                <a:gd name="T33" fmla="*/ 291 h 397"/>
                <a:gd name="T34" fmla="*/ 176 w 162"/>
                <a:gd name="T35" fmla="*/ 268 h 397"/>
                <a:gd name="T36" fmla="*/ 197 w 162"/>
                <a:gd name="T37" fmla="*/ 260 h 397"/>
                <a:gd name="T38" fmla="*/ 197 w 162"/>
                <a:gd name="T39" fmla="*/ 246 h 397"/>
                <a:gd name="T40" fmla="*/ 205 w 162"/>
                <a:gd name="T41" fmla="*/ 251 h 397"/>
                <a:gd name="T42" fmla="*/ 221 w 162"/>
                <a:gd name="T43" fmla="*/ 242 h 397"/>
                <a:gd name="T44" fmla="*/ 212 w 162"/>
                <a:gd name="T45" fmla="*/ 197 h 397"/>
                <a:gd name="T46" fmla="*/ 188 w 162"/>
                <a:gd name="T47" fmla="*/ 174 h 397"/>
                <a:gd name="T48" fmla="*/ 164 w 162"/>
                <a:gd name="T49" fmla="*/ 159 h 397"/>
                <a:gd name="T50" fmla="*/ 151 w 162"/>
                <a:gd name="T51" fmla="*/ 197 h 397"/>
                <a:gd name="T52" fmla="*/ 134 w 162"/>
                <a:gd name="T53" fmla="*/ 206 h 397"/>
                <a:gd name="T54" fmla="*/ 104 w 162"/>
                <a:gd name="T55" fmla="*/ 173 h 397"/>
                <a:gd name="T56" fmla="*/ 129 w 162"/>
                <a:gd name="T57" fmla="*/ 138 h 397"/>
                <a:gd name="T58" fmla="*/ 143 w 162"/>
                <a:gd name="T59" fmla="*/ 145 h 397"/>
                <a:gd name="T60" fmla="*/ 151 w 162"/>
                <a:gd name="T61" fmla="*/ 127 h 397"/>
                <a:gd name="T62" fmla="*/ 176 w 162"/>
                <a:gd name="T63" fmla="*/ 105 h 397"/>
                <a:gd name="T64" fmla="*/ 188 w 162"/>
                <a:gd name="T65" fmla="*/ 122 h 397"/>
                <a:gd name="T66" fmla="*/ 169 w 162"/>
                <a:gd name="T67" fmla="*/ 145 h 397"/>
                <a:gd name="T68" fmla="*/ 205 w 162"/>
                <a:gd name="T69" fmla="*/ 160 h 397"/>
                <a:gd name="T70" fmla="*/ 219 w 162"/>
                <a:gd name="T71" fmla="*/ 145 h 397"/>
                <a:gd name="T72" fmla="*/ 219 w 162"/>
                <a:gd name="T73" fmla="*/ 108 h 397"/>
                <a:gd name="T74" fmla="*/ 188 w 162"/>
                <a:gd name="T75" fmla="*/ 73 h 397"/>
                <a:gd name="T76" fmla="*/ 151 w 162"/>
                <a:gd name="T77" fmla="*/ 77 h 397"/>
                <a:gd name="T78" fmla="*/ 151 w 162"/>
                <a:gd name="T79" fmla="*/ 101 h 397"/>
                <a:gd name="T80" fmla="*/ 153 w 162"/>
                <a:gd name="T81" fmla="*/ 68 h 397"/>
                <a:gd name="T82" fmla="*/ 195 w 162"/>
                <a:gd name="T83" fmla="*/ 63 h 397"/>
                <a:gd name="T84" fmla="*/ 169 w 162"/>
                <a:gd name="T85" fmla="*/ 45 h 397"/>
                <a:gd name="T86" fmla="*/ 211 w 162"/>
                <a:gd name="T87" fmla="*/ 40 h 397"/>
                <a:gd name="T88" fmla="*/ 249 w 162"/>
                <a:gd name="T89" fmla="*/ 21 h 397"/>
                <a:gd name="T90" fmla="*/ 226 w 162"/>
                <a:gd name="T91" fmla="*/ 0 h 397"/>
                <a:gd name="T92" fmla="*/ 181 w 162"/>
                <a:gd name="T93" fmla="*/ 12 h 397"/>
                <a:gd name="T94" fmla="*/ 172 w 162"/>
                <a:gd name="T95" fmla="*/ 37 h 397"/>
                <a:gd name="T96" fmla="*/ 151 w 162"/>
                <a:gd name="T97" fmla="*/ 31 h 397"/>
                <a:gd name="T98" fmla="*/ 143 w 162"/>
                <a:gd name="T99" fmla="*/ 58 h 397"/>
                <a:gd name="T100" fmla="*/ 118 w 162"/>
                <a:gd name="T101" fmla="*/ 91 h 397"/>
                <a:gd name="T102" fmla="*/ 7 w 162"/>
                <a:gd name="T103" fmla="*/ 397 h 397"/>
                <a:gd name="T104" fmla="*/ 42 w 162"/>
                <a:gd name="T105" fmla="*/ 420 h 397"/>
                <a:gd name="T106" fmla="*/ 77 w 162"/>
                <a:gd name="T107" fmla="*/ 448 h 397"/>
                <a:gd name="T108" fmla="*/ 99 w 162"/>
                <a:gd name="T109" fmla="*/ 472 h 397"/>
                <a:gd name="T110" fmla="*/ 85 w 162"/>
                <a:gd name="T111" fmla="*/ 518 h 397"/>
                <a:gd name="T112" fmla="*/ 110 w 162"/>
                <a:gd name="T113" fmla="*/ 558 h 397"/>
                <a:gd name="T114" fmla="*/ 138 w 162"/>
                <a:gd name="T115" fmla="*/ 594 h 397"/>
                <a:gd name="T116" fmla="*/ 139 w 162"/>
                <a:gd name="T117" fmla="*/ 645 h 397"/>
                <a:gd name="T118" fmla="*/ 200 w 162"/>
                <a:gd name="T119" fmla="*/ 21 h 397"/>
                <a:gd name="T120" fmla="*/ 124 w 162"/>
                <a:gd name="T121" fmla="*/ 99 h 397"/>
                <a:gd name="T122" fmla="*/ 115 w 162"/>
                <a:gd name="T123" fmla="*/ 96 h 3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2" h="397">
                  <a:moveTo>
                    <a:pt x="102" y="395"/>
                  </a:moveTo>
                  <a:cubicBezTo>
                    <a:pt x="102" y="395"/>
                    <a:pt x="102" y="394"/>
                    <a:pt x="102" y="394"/>
                  </a:cubicBezTo>
                  <a:cubicBezTo>
                    <a:pt x="102" y="393"/>
                    <a:pt x="102" y="393"/>
                    <a:pt x="102" y="392"/>
                  </a:cubicBezTo>
                  <a:cubicBezTo>
                    <a:pt x="103" y="392"/>
                    <a:pt x="103" y="392"/>
                    <a:pt x="104" y="392"/>
                  </a:cubicBezTo>
                  <a:cubicBezTo>
                    <a:pt x="104" y="393"/>
                    <a:pt x="104" y="393"/>
                    <a:pt x="104" y="394"/>
                  </a:cubicBezTo>
                  <a:cubicBezTo>
                    <a:pt x="104" y="394"/>
                    <a:pt x="105" y="394"/>
                    <a:pt x="105" y="394"/>
                  </a:cubicBezTo>
                  <a:cubicBezTo>
                    <a:pt x="105" y="393"/>
                    <a:pt x="105" y="393"/>
                    <a:pt x="105" y="392"/>
                  </a:cubicBezTo>
                  <a:cubicBezTo>
                    <a:pt x="106" y="392"/>
                    <a:pt x="106" y="392"/>
                    <a:pt x="107" y="392"/>
                  </a:cubicBezTo>
                  <a:cubicBezTo>
                    <a:pt x="107" y="392"/>
                    <a:pt x="107" y="391"/>
                    <a:pt x="107" y="391"/>
                  </a:cubicBezTo>
                  <a:cubicBezTo>
                    <a:pt x="107" y="390"/>
                    <a:pt x="107" y="390"/>
                    <a:pt x="107" y="389"/>
                  </a:cubicBezTo>
                  <a:cubicBezTo>
                    <a:pt x="107" y="388"/>
                    <a:pt x="107" y="388"/>
                    <a:pt x="107" y="387"/>
                  </a:cubicBezTo>
                  <a:cubicBezTo>
                    <a:pt x="107" y="387"/>
                    <a:pt x="107" y="386"/>
                    <a:pt x="107" y="386"/>
                  </a:cubicBezTo>
                  <a:cubicBezTo>
                    <a:pt x="107" y="386"/>
                    <a:pt x="108" y="386"/>
                    <a:pt x="108" y="386"/>
                  </a:cubicBezTo>
                  <a:cubicBezTo>
                    <a:pt x="109" y="386"/>
                    <a:pt x="110" y="386"/>
                    <a:pt x="110" y="386"/>
                  </a:cubicBezTo>
                  <a:cubicBezTo>
                    <a:pt x="111" y="386"/>
                    <a:pt x="111" y="386"/>
                    <a:pt x="112" y="386"/>
                  </a:cubicBezTo>
                  <a:cubicBezTo>
                    <a:pt x="112" y="385"/>
                    <a:pt x="112" y="385"/>
                    <a:pt x="112" y="384"/>
                  </a:cubicBezTo>
                  <a:cubicBezTo>
                    <a:pt x="112" y="384"/>
                    <a:pt x="113" y="384"/>
                    <a:pt x="113" y="384"/>
                  </a:cubicBezTo>
                  <a:cubicBezTo>
                    <a:pt x="114" y="384"/>
                    <a:pt x="114" y="384"/>
                    <a:pt x="115" y="384"/>
                  </a:cubicBezTo>
                  <a:cubicBezTo>
                    <a:pt x="115" y="384"/>
                    <a:pt x="115" y="383"/>
                    <a:pt x="115" y="382"/>
                  </a:cubicBezTo>
                  <a:cubicBezTo>
                    <a:pt x="115" y="382"/>
                    <a:pt x="116" y="382"/>
                    <a:pt x="116" y="382"/>
                  </a:cubicBezTo>
                  <a:cubicBezTo>
                    <a:pt x="116" y="382"/>
                    <a:pt x="116" y="381"/>
                    <a:pt x="116" y="381"/>
                  </a:cubicBezTo>
                  <a:cubicBezTo>
                    <a:pt x="116" y="380"/>
                    <a:pt x="116" y="380"/>
                    <a:pt x="116" y="379"/>
                  </a:cubicBezTo>
                  <a:cubicBezTo>
                    <a:pt x="116" y="379"/>
                    <a:pt x="116" y="378"/>
                    <a:pt x="116" y="378"/>
                  </a:cubicBezTo>
                  <a:cubicBezTo>
                    <a:pt x="116" y="377"/>
                    <a:pt x="116" y="377"/>
                    <a:pt x="116" y="376"/>
                  </a:cubicBezTo>
                  <a:cubicBezTo>
                    <a:pt x="116" y="376"/>
                    <a:pt x="115" y="376"/>
                    <a:pt x="115" y="376"/>
                  </a:cubicBezTo>
                  <a:cubicBezTo>
                    <a:pt x="115" y="376"/>
                    <a:pt x="115" y="375"/>
                    <a:pt x="115" y="375"/>
                  </a:cubicBezTo>
                  <a:cubicBezTo>
                    <a:pt x="115" y="374"/>
                    <a:pt x="115" y="373"/>
                    <a:pt x="115" y="373"/>
                  </a:cubicBezTo>
                  <a:cubicBezTo>
                    <a:pt x="115" y="373"/>
                    <a:pt x="116" y="373"/>
                    <a:pt x="116" y="373"/>
                  </a:cubicBezTo>
                  <a:cubicBezTo>
                    <a:pt x="117" y="373"/>
                    <a:pt x="117" y="373"/>
                    <a:pt x="118" y="373"/>
                  </a:cubicBezTo>
                  <a:cubicBezTo>
                    <a:pt x="118" y="373"/>
                    <a:pt x="119" y="373"/>
                    <a:pt x="119" y="373"/>
                  </a:cubicBezTo>
                  <a:cubicBezTo>
                    <a:pt x="120" y="373"/>
                    <a:pt x="120" y="373"/>
                    <a:pt x="121" y="373"/>
                  </a:cubicBezTo>
                  <a:cubicBezTo>
                    <a:pt x="121" y="372"/>
                    <a:pt x="121" y="372"/>
                    <a:pt x="121" y="371"/>
                  </a:cubicBezTo>
                  <a:cubicBezTo>
                    <a:pt x="121" y="371"/>
                    <a:pt x="122" y="371"/>
                    <a:pt x="122" y="371"/>
                  </a:cubicBezTo>
                  <a:cubicBezTo>
                    <a:pt x="122" y="371"/>
                    <a:pt x="122" y="370"/>
                    <a:pt x="122" y="370"/>
                  </a:cubicBezTo>
                  <a:cubicBezTo>
                    <a:pt x="123" y="370"/>
                    <a:pt x="124" y="370"/>
                    <a:pt x="124" y="370"/>
                  </a:cubicBezTo>
                  <a:cubicBezTo>
                    <a:pt x="124" y="369"/>
                    <a:pt x="124" y="369"/>
                    <a:pt x="124" y="368"/>
                  </a:cubicBezTo>
                  <a:cubicBezTo>
                    <a:pt x="124" y="367"/>
                    <a:pt x="124" y="367"/>
                    <a:pt x="124" y="366"/>
                  </a:cubicBezTo>
                  <a:cubicBezTo>
                    <a:pt x="125" y="366"/>
                    <a:pt x="125" y="366"/>
                    <a:pt x="126" y="366"/>
                  </a:cubicBezTo>
                  <a:cubicBezTo>
                    <a:pt x="126" y="366"/>
                    <a:pt x="126" y="365"/>
                    <a:pt x="126" y="365"/>
                  </a:cubicBezTo>
                  <a:cubicBezTo>
                    <a:pt x="126" y="364"/>
                    <a:pt x="126" y="364"/>
                    <a:pt x="126" y="363"/>
                  </a:cubicBezTo>
                  <a:cubicBezTo>
                    <a:pt x="126" y="363"/>
                    <a:pt x="127" y="363"/>
                    <a:pt x="127" y="363"/>
                  </a:cubicBezTo>
                  <a:cubicBezTo>
                    <a:pt x="127" y="363"/>
                    <a:pt x="127" y="362"/>
                    <a:pt x="127" y="362"/>
                  </a:cubicBezTo>
                  <a:cubicBezTo>
                    <a:pt x="127" y="361"/>
                    <a:pt x="127" y="361"/>
                    <a:pt x="127" y="360"/>
                  </a:cubicBezTo>
                  <a:cubicBezTo>
                    <a:pt x="128" y="360"/>
                    <a:pt x="128" y="360"/>
                    <a:pt x="129" y="360"/>
                  </a:cubicBezTo>
                  <a:cubicBezTo>
                    <a:pt x="129" y="359"/>
                    <a:pt x="129" y="359"/>
                    <a:pt x="129" y="358"/>
                  </a:cubicBezTo>
                  <a:cubicBezTo>
                    <a:pt x="129" y="358"/>
                    <a:pt x="129" y="357"/>
                    <a:pt x="129" y="357"/>
                  </a:cubicBezTo>
                  <a:cubicBezTo>
                    <a:pt x="129" y="357"/>
                    <a:pt x="130" y="357"/>
                    <a:pt x="130" y="357"/>
                  </a:cubicBezTo>
                  <a:cubicBezTo>
                    <a:pt x="130" y="356"/>
                    <a:pt x="130" y="356"/>
                    <a:pt x="130" y="355"/>
                  </a:cubicBezTo>
                  <a:cubicBezTo>
                    <a:pt x="130" y="355"/>
                    <a:pt x="130" y="354"/>
                    <a:pt x="130" y="353"/>
                  </a:cubicBezTo>
                  <a:cubicBezTo>
                    <a:pt x="131" y="353"/>
                    <a:pt x="131" y="353"/>
                    <a:pt x="132" y="353"/>
                  </a:cubicBezTo>
                  <a:cubicBezTo>
                    <a:pt x="132" y="353"/>
                    <a:pt x="132" y="352"/>
                    <a:pt x="132" y="352"/>
                  </a:cubicBezTo>
                  <a:cubicBezTo>
                    <a:pt x="132" y="351"/>
                    <a:pt x="132" y="351"/>
                    <a:pt x="132" y="350"/>
                  </a:cubicBezTo>
                  <a:cubicBezTo>
                    <a:pt x="132" y="350"/>
                    <a:pt x="132" y="349"/>
                    <a:pt x="132" y="349"/>
                  </a:cubicBezTo>
                  <a:cubicBezTo>
                    <a:pt x="131" y="349"/>
                    <a:pt x="131" y="349"/>
                    <a:pt x="130" y="349"/>
                  </a:cubicBezTo>
                  <a:cubicBezTo>
                    <a:pt x="130" y="348"/>
                    <a:pt x="130" y="348"/>
                    <a:pt x="130" y="347"/>
                  </a:cubicBezTo>
                  <a:cubicBezTo>
                    <a:pt x="130" y="347"/>
                    <a:pt x="130" y="346"/>
                    <a:pt x="130" y="346"/>
                  </a:cubicBezTo>
                  <a:cubicBezTo>
                    <a:pt x="131" y="346"/>
                    <a:pt x="131" y="346"/>
                    <a:pt x="132" y="346"/>
                  </a:cubicBezTo>
                  <a:cubicBezTo>
                    <a:pt x="132" y="346"/>
                    <a:pt x="133" y="346"/>
                    <a:pt x="134" y="346"/>
                  </a:cubicBezTo>
                  <a:cubicBezTo>
                    <a:pt x="134" y="345"/>
                    <a:pt x="134" y="344"/>
                    <a:pt x="134" y="344"/>
                  </a:cubicBezTo>
                  <a:cubicBezTo>
                    <a:pt x="134" y="344"/>
                    <a:pt x="135" y="344"/>
                    <a:pt x="135" y="344"/>
                  </a:cubicBezTo>
                  <a:cubicBezTo>
                    <a:pt x="135" y="343"/>
                    <a:pt x="135" y="343"/>
                    <a:pt x="135" y="342"/>
                  </a:cubicBezTo>
                  <a:cubicBezTo>
                    <a:pt x="136" y="342"/>
                    <a:pt x="136" y="342"/>
                    <a:pt x="137" y="342"/>
                  </a:cubicBezTo>
                  <a:cubicBezTo>
                    <a:pt x="137" y="342"/>
                    <a:pt x="137" y="341"/>
                    <a:pt x="137" y="341"/>
                  </a:cubicBezTo>
                  <a:cubicBezTo>
                    <a:pt x="137" y="341"/>
                    <a:pt x="138" y="341"/>
                    <a:pt x="138" y="341"/>
                  </a:cubicBezTo>
                  <a:cubicBezTo>
                    <a:pt x="139" y="341"/>
                    <a:pt x="139" y="341"/>
                    <a:pt x="140" y="341"/>
                  </a:cubicBezTo>
                  <a:cubicBezTo>
                    <a:pt x="140" y="340"/>
                    <a:pt x="140" y="340"/>
                    <a:pt x="140" y="339"/>
                  </a:cubicBezTo>
                  <a:cubicBezTo>
                    <a:pt x="140" y="339"/>
                    <a:pt x="141" y="339"/>
                    <a:pt x="141" y="339"/>
                  </a:cubicBezTo>
                  <a:cubicBezTo>
                    <a:pt x="142" y="339"/>
                    <a:pt x="142" y="339"/>
                    <a:pt x="143" y="339"/>
                  </a:cubicBezTo>
                  <a:cubicBezTo>
                    <a:pt x="143" y="339"/>
                    <a:pt x="144" y="339"/>
                    <a:pt x="144" y="339"/>
                  </a:cubicBezTo>
                  <a:cubicBezTo>
                    <a:pt x="145" y="339"/>
                    <a:pt x="145" y="339"/>
                    <a:pt x="146" y="339"/>
                  </a:cubicBezTo>
                  <a:cubicBezTo>
                    <a:pt x="146" y="338"/>
                    <a:pt x="146" y="338"/>
                    <a:pt x="146" y="337"/>
                  </a:cubicBezTo>
                  <a:cubicBezTo>
                    <a:pt x="146" y="337"/>
                    <a:pt x="147" y="337"/>
                    <a:pt x="148" y="337"/>
                  </a:cubicBezTo>
                  <a:cubicBezTo>
                    <a:pt x="148" y="337"/>
                    <a:pt x="148" y="336"/>
                    <a:pt x="148" y="336"/>
                  </a:cubicBezTo>
                  <a:cubicBezTo>
                    <a:pt x="148" y="335"/>
                    <a:pt x="148" y="335"/>
                    <a:pt x="148" y="334"/>
                  </a:cubicBezTo>
                  <a:cubicBezTo>
                    <a:pt x="148" y="334"/>
                    <a:pt x="148" y="333"/>
                    <a:pt x="148" y="333"/>
                  </a:cubicBezTo>
                  <a:cubicBezTo>
                    <a:pt x="148" y="333"/>
                    <a:pt x="149" y="333"/>
                    <a:pt x="149" y="333"/>
                  </a:cubicBezTo>
                  <a:cubicBezTo>
                    <a:pt x="149" y="332"/>
                    <a:pt x="149" y="332"/>
                    <a:pt x="149" y="331"/>
                  </a:cubicBezTo>
                  <a:cubicBezTo>
                    <a:pt x="149" y="330"/>
                    <a:pt x="149" y="330"/>
                    <a:pt x="149" y="329"/>
                  </a:cubicBezTo>
                  <a:cubicBezTo>
                    <a:pt x="150" y="329"/>
                    <a:pt x="150" y="329"/>
                    <a:pt x="151" y="329"/>
                  </a:cubicBezTo>
                  <a:cubicBezTo>
                    <a:pt x="151" y="329"/>
                    <a:pt x="151" y="328"/>
                    <a:pt x="151" y="328"/>
                  </a:cubicBezTo>
                  <a:cubicBezTo>
                    <a:pt x="151" y="327"/>
                    <a:pt x="151" y="327"/>
                    <a:pt x="151" y="326"/>
                  </a:cubicBezTo>
                  <a:cubicBezTo>
                    <a:pt x="151" y="326"/>
                    <a:pt x="151" y="325"/>
                    <a:pt x="151" y="324"/>
                  </a:cubicBezTo>
                  <a:cubicBezTo>
                    <a:pt x="151" y="324"/>
                    <a:pt x="151" y="323"/>
                    <a:pt x="151" y="323"/>
                  </a:cubicBezTo>
                  <a:cubicBezTo>
                    <a:pt x="151" y="322"/>
                    <a:pt x="151" y="322"/>
                    <a:pt x="151" y="321"/>
                  </a:cubicBezTo>
                  <a:cubicBezTo>
                    <a:pt x="151" y="321"/>
                    <a:pt x="151" y="320"/>
                    <a:pt x="151" y="320"/>
                  </a:cubicBezTo>
                  <a:cubicBezTo>
                    <a:pt x="151" y="319"/>
                    <a:pt x="151" y="319"/>
                    <a:pt x="151" y="318"/>
                  </a:cubicBezTo>
                  <a:cubicBezTo>
                    <a:pt x="151" y="318"/>
                    <a:pt x="151" y="317"/>
                    <a:pt x="151" y="317"/>
                  </a:cubicBezTo>
                  <a:cubicBezTo>
                    <a:pt x="151" y="316"/>
                    <a:pt x="151" y="315"/>
                    <a:pt x="151" y="315"/>
                  </a:cubicBezTo>
                  <a:cubicBezTo>
                    <a:pt x="151" y="314"/>
                    <a:pt x="151" y="314"/>
                    <a:pt x="151" y="313"/>
                  </a:cubicBezTo>
                  <a:cubicBezTo>
                    <a:pt x="151" y="313"/>
                    <a:pt x="151" y="312"/>
                    <a:pt x="151" y="312"/>
                  </a:cubicBezTo>
                  <a:cubicBezTo>
                    <a:pt x="151" y="312"/>
                    <a:pt x="152" y="312"/>
                    <a:pt x="152" y="312"/>
                  </a:cubicBezTo>
                  <a:cubicBezTo>
                    <a:pt x="152" y="311"/>
                    <a:pt x="152" y="310"/>
                    <a:pt x="152" y="310"/>
                  </a:cubicBezTo>
                  <a:cubicBezTo>
                    <a:pt x="153" y="310"/>
                    <a:pt x="153" y="310"/>
                    <a:pt x="154" y="310"/>
                  </a:cubicBezTo>
                  <a:cubicBezTo>
                    <a:pt x="154" y="309"/>
                    <a:pt x="154" y="309"/>
                    <a:pt x="154" y="308"/>
                  </a:cubicBezTo>
                  <a:cubicBezTo>
                    <a:pt x="154" y="308"/>
                    <a:pt x="155" y="308"/>
                    <a:pt x="155" y="308"/>
                  </a:cubicBezTo>
                  <a:cubicBezTo>
                    <a:pt x="155" y="308"/>
                    <a:pt x="155" y="307"/>
                    <a:pt x="155" y="307"/>
                  </a:cubicBezTo>
                  <a:cubicBezTo>
                    <a:pt x="156" y="307"/>
                    <a:pt x="156" y="307"/>
                    <a:pt x="157" y="307"/>
                  </a:cubicBezTo>
                  <a:cubicBezTo>
                    <a:pt x="157" y="306"/>
                    <a:pt x="157" y="306"/>
                    <a:pt x="157" y="305"/>
                  </a:cubicBezTo>
                  <a:cubicBezTo>
                    <a:pt x="158" y="305"/>
                    <a:pt x="158" y="305"/>
                    <a:pt x="159" y="305"/>
                  </a:cubicBezTo>
                  <a:cubicBezTo>
                    <a:pt x="159" y="305"/>
                    <a:pt x="159" y="304"/>
                    <a:pt x="159" y="304"/>
                  </a:cubicBezTo>
                  <a:cubicBezTo>
                    <a:pt x="159" y="304"/>
                    <a:pt x="160" y="304"/>
                    <a:pt x="160" y="304"/>
                  </a:cubicBezTo>
                  <a:cubicBezTo>
                    <a:pt x="160" y="303"/>
                    <a:pt x="160" y="303"/>
                    <a:pt x="160" y="302"/>
                  </a:cubicBezTo>
                  <a:cubicBezTo>
                    <a:pt x="160" y="301"/>
                    <a:pt x="160" y="301"/>
                    <a:pt x="160" y="300"/>
                  </a:cubicBezTo>
                  <a:cubicBezTo>
                    <a:pt x="160" y="300"/>
                    <a:pt x="160" y="299"/>
                    <a:pt x="160" y="299"/>
                  </a:cubicBezTo>
                  <a:cubicBezTo>
                    <a:pt x="161" y="299"/>
                    <a:pt x="161" y="299"/>
                    <a:pt x="162" y="299"/>
                  </a:cubicBezTo>
                  <a:cubicBezTo>
                    <a:pt x="162" y="298"/>
                    <a:pt x="162" y="298"/>
                    <a:pt x="162" y="297"/>
                  </a:cubicBezTo>
                  <a:cubicBezTo>
                    <a:pt x="161" y="297"/>
                    <a:pt x="161" y="297"/>
                    <a:pt x="160" y="297"/>
                  </a:cubicBezTo>
                  <a:cubicBezTo>
                    <a:pt x="160" y="297"/>
                    <a:pt x="160" y="296"/>
                    <a:pt x="160" y="295"/>
                  </a:cubicBezTo>
                  <a:cubicBezTo>
                    <a:pt x="160" y="295"/>
                    <a:pt x="160" y="294"/>
                    <a:pt x="160" y="294"/>
                  </a:cubicBezTo>
                  <a:cubicBezTo>
                    <a:pt x="160" y="293"/>
                    <a:pt x="160" y="293"/>
                    <a:pt x="160" y="292"/>
                  </a:cubicBezTo>
                  <a:cubicBezTo>
                    <a:pt x="160" y="292"/>
                    <a:pt x="160" y="291"/>
                    <a:pt x="160" y="291"/>
                  </a:cubicBezTo>
                  <a:cubicBezTo>
                    <a:pt x="159" y="291"/>
                    <a:pt x="159" y="291"/>
                    <a:pt x="159" y="291"/>
                  </a:cubicBezTo>
                  <a:cubicBezTo>
                    <a:pt x="159" y="291"/>
                    <a:pt x="159" y="291"/>
                    <a:pt x="159" y="291"/>
                  </a:cubicBezTo>
                  <a:cubicBezTo>
                    <a:pt x="158" y="291"/>
                    <a:pt x="158" y="291"/>
                    <a:pt x="157" y="291"/>
                  </a:cubicBezTo>
                  <a:cubicBezTo>
                    <a:pt x="156" y="291"/>
                    <a:pt x="156" y="291"/>
                    <a:pt x="155" y="291"/>
                  </a:cubicBezTo>
                  <a:cubicBezTo>
                    <a:pt x="155" y="291"/>
                    <a:pt x="154" y="291"/>
                    <a:pt x="154" y="291"/>
                  </a:cubicBezTo>
                  <a:cubicBezTo>
                    <a:pt x="154" y="290"/>
                    <a:pt x="154" y="290"/>
                    <a:pt x="154" y="289"/>
                  </a:cubicBezTo>
                  <a:cubicBezTo>
                    <a:pt x="153" y="289"/>
                    <a:pt x="153" y="289"/>
                    <a:pt x="152" y="289"/>
                  </a:cubicBezTo>
                  <a:cubicBezTo>
                    <a:pt x="152" y="288"/>
                    <a:pt x="152" y="288"/>
                    <a:pt x="152" y="287"/>
                  </a:cubicBezTo>
                  <a:cubicBezTo>
                    <a:pt x="152" y="287"/>
                    <a:pt x="151" y="287"/>
                    <a:pt x="151" y="287"/>
                  </a:cubicBezTo>
                  <a:cubicBezTo>
                    <a:pt x="150" y="287"/>
                    <a:pt x="150" y="287"/>
                    <a:pt x="149" y="287"/>
                  </a:cubicBezTo>
                  <a:cubicBezTo>
                    <a:pt x="149" y="287"/>
                    <a:pt x="149" y="286"/>
                    <a:pt x="149" y="286"/>
                  </a:cubicBezTo>
                  <a:cubicBezTo>
                    <a:pt x="149" y="286"/>
                    <a:pt x="148" y="286"/>
                    <a:pt x="148" y="286"/>
                  </a:cubicBezTo>
                  <a:cubicBezTo>
                    <a:pt x="147" y="286"/>
                    <a:pt x="146" y="286"/>
                    <a:pt x="146" y="286"/>
                  </a:cubicBezTo>
                  <a:cubicBezTo>
                    <a:pt x="145" y="286"/>
                    <a:pt x="145" y="286"/>
                    <a:pt x="144" y="286"/>
                  </a:cubicBezTo>
                  <a:cubicBezTo>
                    <a:pt x="144" y="286"/>
                    <a:pt x="143" y="286"/>
                    <a:pt x="143" y="286"/>
                  </a:cubicBezTo>
                  <a:cubicBezTo>
                    <a:pt x="142" y="286"/>
                    <a:pt x="142" y="286"/>
                    <a:pt x="141" y="286"/>
                  </a:cubicBezTo>
                  <a:cubicBezTo>
                    <a:pt x="141" y="285"/>
                    <a:pt x="141" y="285"/>
                    <a:pt x="141" y="284"/>
                  </a:cubicBezTo>
                  <a:cubicBezTo>
                    <a:pt x="141" y="284"/>
                    <a:pt x="140" y="284"/>
                    <a:pt x="140" y="284"/>
                  </a:cubicBezTo>
                  <a:cubicBezTo>
                    <a:pt x="139" y="284"/>
                    <a:pt x="139" y="284"/>
                    <a:pt x="138" y="284"/>
                  </a:cubicBezTo>
                  <a:cubicBezTo>
                    <a:pt x="138" y="284"/>
                    <a:pt x="137" y="284"/>
                    <a:pt x="137" y="284"/>
                  </a:cubicBezTo>
                  <a:cubicBezTo>
                    <a:pt x="137" y="284"/>
                    <a:pt x="137" y="283"/>
                    <a:pt x="137" y="283"/>
                  </a:cubicBezTo>
                  <a:cubicBezTo>
                    <a:pt x="136" y="283"/>
                    <a:pt x="136" y="283"/>
                    <a:pt x="135" y="283"/>
                  </a:cubicBezTo>
                  <a:cubicBezTo>
                    <a:pt x="135" y="283"/>
                    <a:pt x="134" y="283"/>
                    <a:pt x="134" y="283"/>
                  </a:cubicBezTo>
                  <a:cubicBezTo>
                    <a:pt x="134" y="282"/>
                    <a:pt x="134" y="281"/>
                    <a:pt x="134" y="281"/>
                  </a:cubicBezTo>
                  <a:cubicBezTo>
                    <a:pt x="133" y="281"/>
                    <a:pt x="132" y="281"/>
                    <a:pt x="132" y="281"/>
                  </a:cubicBezTo>
                  <a:cubicBezTo>
                    <a:pt x="131" y="281"/>
                    <a:pt x="131" y="281"/>
                    <a:pt x="130" y="281"/>
                  </a:cubicBezTo>
                  <a:cubicBezTo>
                    <a:pt x="130" y="281"/>
                    <a:pt x="129" y="281"/>
                    <a:pt x="129" y="281"/>
                  </a:cubicBezTo>
                  <a:cubicBezTo>
                    <a:pt x="129" y="280"/>
                    <a:pt x="129" y="280"/>
                    <a:pt x="129" y="279"/>
                  </a:cubicBezTo>
                  <a:cubicBezTo>
                    <a:pt x="128" y="279"/>
                    <a:pt x="128" y="279"/>
                    <a:pt x="127" y="279"/>
                  </a:cubicBezTo>
                  <a:cubicBezTo>
                    <a:pt x="127" y="279"/>
                    <a:pt x="127" y="278"/>
                    <a:pt x="127" y="278"/>
                  </a:cubicBezTo>
                  <a:cubicBezTo>
                    <a:pt x="127" y="278"/>
                    <a:pt x="126" y="278"/>
                    <a:pt x="126" y="278"/>
                  </a:cubicBezTo>
                  <a:cubicBezTo>
                    <a:pt x="125" y="278"/>
                    <a:pt x="125" y="278"/>
                    <a:pt x="124" y="278"/>
                  </a:cubicBezTo>
                  <a:cubicBezTo>
                    <a:pt x="124" y="277"/>
                    <a:pt x="124" y="277"/>
                    <a:pt x="124" y="276"/>
                  </a:cubicBezTo>
                  <a:cubicBezTo>
                    <a:pt x="124" y="276"/>
                    <a:pt x="124" y="275"/>
                    <a:pt x="124" y="274"/>
                  </a:cubicBezTo>
                  <a:cubicBezTo>
                    <a:pt x="124" y="274"/>
                    <a:pt x="124" y="273"/>
                    <a:pt x="124" y="273"/>
                  </a:cubicBezTo>
                  <a:cubicBezTo>
                    <a:pt x="124" y="273"/>
                    <a:pt x="123" y="273"/>
                    <a:pt x="122" y="273"/>
                  </a:cubicBezTo>
                  <a:cubicBezTo>
                    <a:pt x="122" y="272"/>
                    <a:pt x="122" y="272"/>
                    <a:pt x="122" y="271"/>
                  </a:cubicBezTo>
                  <a:cubicBezTo>
                    <a:pt x="122" y="271"/>
                    <a:pt x="122" y="270"/>
                    <a:pt x="122" y="270"/>
                  </a:cubicBezTo>
                  <a:cubicBezTo>
                    <a:pt x="122" y="270"/>
                    <a:pt x="121" y="270"/>
                    <a:pt x="121" y="270"/>
                  </a:cubicBezTo>
                  <a:cubicBezTo>
                    <a:pt x="121" y="269"/>
                    <a:pt x="121" y="269"/>
                    <a:pt x="121" y="268"/>
                  </a:cubicBezTo>
                  <a:cubicBezTo>
                    <a:pt x="121" y="268"/>
                    <a:pt x="121" y="267"/>
                    <a:pt x="121" y="266"/>
                  </a:cubicBezTo>
                  <a:cubicBezTo>
                    <a:pt x="120" y="266"/>
                    <a:pt x="120" y="266"/>
                    <a:pt x="119" y="266"/>
                  </a:cubicBezTo>
                  <a:cubicBezTo>
                    <a:pt x="119" y="266"/>
                    <a:pt x="119" y="265"/>
                    <a:pt x="119" y="265"/>
                  </a:cubicBezTo>
                  <a:cubicBezTo>
                    <a:pt x="119" y="265"/>
                    <a:pt x="118" y="265"/>
                    <a:pt x="118" y="265"/>
                  </a:cubicBezTo>
                  <a:cubicBezTo>
                    <a:pt x="117" y="265"/>
                    <a:pt x="117" y="265"/>
                    <a:pt x="116" y="265"/>
                  </a:cubicBezTo>
                  <a:cubicBezTo>
                    <a:pt x="116" y="264"/>
                    <a:pt x="116" y="264"/>
                    <a:pt x="116" y="263"/>
                  </a:cubicBezTo>
                  <a:cubicBezTo>
                    <a:pt x="116" y="263"/>
                    <a:pt x="115" y="263"/>
                    <a:pt x="115" y="263"/>
                  </a:cubicBezTo>
                  <a:cubicBezTo>
                    <a:pt x="114" y="263"/>
                    <a:pt x="114" y="263"/>
                    <a:pt x="113" y="263"/>
                  </a:cubicBezTo>
                  <a:cubicBezTo>
                    <a:pt x="113" y="263"/>
                    <a:pt x="112" y="263"/>
                    <a:pt x="112" y="263"/>
                  </a:cubicBezTo>
                  <a:cubicBezTo>
                    <a:pt x="111" y="263"/>
                    <a:pt x="111" y="263"/>
                    <a:pt x="110" y="263"/>
                  </a:cubicBezTo>
                  <a:cubicBezTo>
                    <a:pt x="110" y="263"/>
                    <a:pt x="109" y="263"/>
                    <a:pt x="108" y="263"/>
                  </a:cubicBezTo>
                  <a:cubicBezTo>
                    <a:pt x="108" y="263"/>
                    <a:pt x="108" y="262"/>
                    <a:pt x="108" y="262"/>
                  </a:cubicBezTo>
                  <a:cubicBezTo>
                    <a:pt x="108" y="262"/>
                    <a:pt x="107" y="262"/>
                    <a:pt x="107" y="262"/>
                  </a:cubicBezTo>
                  <a:cubicBezTo>
                    <a:pt x="106" y="262"/>
                    <a:pt x="106" y="262"/>
                    <a:pt x="105" y="262"/>
                  </a:cubicBezTo>
                  <a:cubicBezTo>
                    <a:pt x="105" y="261"/>
                    <a:pt x="105" y="260"/>
                    <a:pt x="105" y="260"/>
                  </a:cubicBezTo>
                  <a:cubicBezTo>
                    <a:pt x="105" y="260"/>
                    <a:pt x="104" y="260"/>
                    <a:pt x="104" y="260"/>
                  </a:cubicBezTo>
                  <a:cubicBezTo>
                    <a:pt x="104" y="259"/>
                    <a:pt x="104" y="259"/>
                    <a:pt x="104" y="258"/>
                  </a:cubicBezTo>
                  <a:cubicBezTo>
                    <a:pt x="104" y="258"/>
                    <a:pt x="104" y="257"/>
                    <a:pt x="104" y="257"/>
                  </a:cubicBezTo>
                  <a:cubicBezTo>
                    <a:pt x="103" y="257"/>
                    <a:pt x="103" y="257"/>
                    <a:pt x="102" y="257"/>
                  </a:cubicBezTo>
                  <a:cubicBezTo>
                    <a:pt x="102" y="257"/>
                    <a:pt x="101" y="257"/>
                    <a:pt x="101" y="257"/>
                  </a:cubicBezTo>
                  <a:cubicBezTo>
                    <a:pt x="101" y="256"/>
                    <a:pt x="101" y="256"/>
                    <a:pt x="101" y="255"/>
                  </a:cubicBezTo>
                  <a:cubicBezTo>
                    <a:pt x="100" y="255"/>
                    <a:pt x="100" y="255"/>
                    <a:pt x="99" y="255"/>
                  </a:cubicBezTo>
                  <a:cubicBezTo>
                    <a:pt x="99" y="255"/>
                    <a:pt x="99" y="254"/>
                    <a:pt x="99" y="254"/>
                  </a:cubicBezTo>
                  <a:cubicBezTo>
                    <a:pt x="99" y="253"/>
                    <a:pt x="99" y="252"/>
                    <a:pt x="99" y="252"/>
                  </a:cubicBezTo>
                  <a:cubicBezTo>
                    <a:pt x="99" y="251"/>
                    <a:pt x="99" y="251"/>
                    <a:pt x="99" y="250"/>
                  </a:cubicBezTo>
                  <a:cubicBezTo>
                    <a:pt x="99" y="250"/>
                    <a:pt x="99" y="249"/>
                    <a:pt x="99" y="249"/>
                  </a:cubicBezTo>
                  <a:cubicBezTo>
                    <a:pt x="98" y="249"/>
                    <a:pt x="98" y="249"/>
                    <a:pt x="97" y="249"/>
                  </a:cubicBezTo>
                  <a:cubicBezTo>
                    <a:pt x="97" y="249"/>
                    <a:pt x="97" y="250"/>
                    <a:pt x="97" y="250"/>
                  </a:cubicBezTo>
                  <a:cubicBezTo>
                    <a:pt x="97" y="250"/>
                    <a:pt x="96" y="250"/>
                    <a:pt x="96" y="250"/>
                  </a:cubicBezTo>
                  <a:cubicBezTo>
                    <a:pt x="95" y="250"/>
                    <a:pt x="95" y="250"/>
                    <a:pt x="94" y="250"/>
                  </a:cubicBezTo>
                  <a:cubicBezTo>
                    <a:pt x="94" y="250"/>
                    <a:pt x="93" y="250"/>
                    <a:pt x="93" y="250"/>
                  </a:cubicBezTo>
                  <a:cubicBezTo>
                    <a:pt x="93" y="250"/>
                    <a:pt x="93" y="249"/>
                    <a:pt x="93" y="249"/>
                  </a:cubicBezTo>
                  <a:cubicBezTo>
                    <a:pt x="92" y="249"/>
                    <a:pt x="92" y="249"/>
                    <a:pt x="91" y="249"/>
                  </a:cubicBezTo>
                  <a:cubicBezTo>
                    <a:pt x="91" y="249"/>
                    <a:pt x="90" y="249"/>
                    <a:pt x="90" y="249"/>
                  </a:cubicBezTo>
                  <a:cubicBezTo>
                    <a:pt x="90" y="249"/>
                    <a:pt x="90" y="250"/>
                    <a:pt x="90" y="250"/>
                  </a:cubicBezTo>
                  <a:cubicBezTo>
                    <a:pt x="89" y="250"/>
                    <a:pt x="89" y="250"/>
                    <a:pt x="88" y="250"/>
                  </a:cubicBezTo>
                  <a:cubicBezTo>
                    <a:pt x="88" y="250"/>
                    <a:pt x="87" y="250"/>
                    <a:pt x="87" y="250"/>
                  </a:cubicBezTo>
                  <a:cubicBezTo>
                    <a:pt x="86" y="250"/>
                    <a:pt x="85" y="250"/>
                    <a:pt x="85" y="250"/>
                  </a:cubicBezTo>
                  <a:cubicBezTo>
                    <a:pt x="84" y="250"/>
                    <a:pt x="84" y="250"/>
                    <a:pt x="83" y="250"/>
                  </a:cubicBezTo>
                  <a:cubicBezTo>
                    <a:pt x="83" y="250"/>
                    <a:pt x="82" y="250"/>
                    <a:pt x="82" y="250"/>
                  </a:cubicBezTo>
                  <a:cubicBezTo>
                    <a:pt x="82" y="250"/>
                    <a:pt x="82" y="249"/>
                    <a:pt x="82" y="249"/>
                  </a:cubicBezTo>
                  <a:cubicBezTo>
                    <a:pt x="81" y="249"/>
                    <a:pt x="81" y="249"/>
                    <a:pt x="80" y="249"/>
                  </a:cubicBezTo>
                  <a:cubicBezTo>
                    <a:pt x="80" y="248"/>
                    <a:pt x="80" y="248"/>
                    <a:pt x="80" y="247"/>
                  </a:cubicBezTo>
                  <a:cubicBezTo>
                    <a:pt x="80" y="247"/>
                    <a:pt x="79" y="247"/>
                    <a:pt x="79" y="247"/>
                  </a:cubicBezTo>
                  <a:cubicBezTo>
                    <a:pt x="79" y="247"/>
                    <a:pt x="79" y="246"/>
                    <a:pt x="79" y="245"/>
                  </a:cubicBezTo>
                  <a:cubicBezTo>
                    <a:pt x="78" y="245"/>
                    <a:pt x="78" y="245"/>
                    <a:pt x="77" y="245"/>
                  </a:cubicBezTo>
                  <a:cubicBezTo>
                    <a:pt x="77" y="245"/>
                    <a:pt x="76" y="245"/>
                    <a:pt x="76" y="245"/>
                  </a:cubicBezTo>
                  <a:cubicBezTo>
                    <a:pt x="76" y="246"/>
                    <a:pt x="76" y="247"/>
                    <a:pt x="76" y="247"/>
                  </a:cubicBezTo>
                  <a:cubicBezTo>
                    <a:pt x="75" y="247"/>
                    <a:pt x="75" y="247"/>
                    <a:pt x="74" y="247"/>
                  </a:cubicBezTo>
                  <a:cubicBezTo>
                    <a:pt x="74" y="247"/>
                    <a:pt x="74" y="246"/>
                    <a:pt x="74" y="245"/>
                  </a:cubicBezTo>
                  <a:cubicBezTo>
                    <a:pt x="74" y="245"/>
                    <a:pt x="74" y="244"/>
                    <a:pt x="74" y="244"/>
                  </a:cubicBezTo>
                  <a:cubicBezTo>
                    <a:pt x="74" y="244"/>
                    <a:pt x="73" y="244"/>
                    <a:pt x="73" y="244"/>
                  </a:cubicBezTo>
                  <a:cubicBezTo>
                    <a:pt x="72" y="244"/>
                    <a:pt x="71" y="244"/>
                    <a:pt x="71" y="244"/>
                  </a:cubicBezTo>
                  <a:cubicBezTo>
                    <a:pt x="71" y="244"/>
                    <a:pt x="71" y="245"/>
                    <a:pt x="71" y="245"/>
                  </a:cubicBezTo>
                  <a:cubicBezTo>
                    <a:pt x="70" y="245"/>
                    <a:pt x="70" y="245"/>
                    <a:pt x="69" y="245"/>
                  </a:cubicBezTo>
                  <a:cubicBezTo>
                    <a:pt x="69" y="246"/>
                    <a:pt x="69" y="247"/>
                    <a:pt x="69" y="247"/>
                  </a:cubicBezTo>
                  <a:cubicBezTo>
                    <a:pt x="69" y="247"/>
                    <a:pt x="68" y="247"/>
                    <a:pt x="68" y="247"/>
                  </a:cubicBezTo>
                  <a:cubicBezTo>
                    <a:pt x="67" y="247"/>
                    <a:pt x="67" y="247"/>
                    <a:pt x="66" y="247"/>
                  </a:cubicBezTo>
                  <a:cubicBezTo>
                    <a:pt x="66" y="247"/>
                    <a:pt x="65" y="247"/>
                    <a:pt x="65" y="247"/>
                  </a:cubicBezTo>
                  <a:cubicBezTo>
                    <a:pt x="65" y="248"/>
                    <a:pt x="65" y="248"/>
                    <a:pt x="65" y="249"/>
                  </a:cubicBezTo>
                  <a:cubicBezTo>
                    <a:pt x="64" y="249"/>
                    <a:pt x="64" y="249"/>
                    <a:pt x="63" y="249"/>
                  </a:cubicBezTo>
                  <a:cubicBezTo>
                    <a:pt x="63" y="249"/>
                    <a:pt x="63" y="250"/>
                    <a:pt x="63" y="250"/>
                  </a:cubicBezTo>
                  <a:cubicBezTo>
                    <a:pt x="63" y="250"/>
                    <a:pt x="62" y="250"/>
                    <a:pt x="61" y="250"/>
                  </a:cubicBezTo>
                  <a:cubicBezTo>
                    <a:pt x="61" y="251"/>
                    <a:pt x="61" y="251"/>
                    <a:pt x="61" y="252"/>
                  </a:cubicBezTo>
                  <a:cubicBezTo>
                    <a:pt x="61" y="252"/>
                    <a:pt x="61" y="253"/>
                    <a:pt x="61" y="254"/>
                  </a:cubicBezTo>
                  <a:cubicBezTo>
                    <a:pt x="61" y="254"/>
                    <a:pt x="60" y="254"/>
                    <a:pt x="60" y="254"/>
                  </a:cubicBezTo>
                  <a:cubicBezTo>
                    <a:pt x="59" y="254"/>
                    <a:pt x="59" y="254"/>
                    <a:pt x="58" y="254"/>
                  </a:cubicBezTo>
                  <a:cubicBezTo>
                    <a:pt x="58" y="253"/>
                    <a:pt x="58" y="252"/>
                    <a:pt x="58" y="252"/>
                  </a:cubicBezTo>
                  <a:cubicBezTo>
                    <a:pt x="58" y="252"/>
                    <a:pt x="57" y="252"/>
                    <a:pt x="57" y="252"/>
                  </a:cubicBezTo>
                  <a:cubicBezTo>
                    <a:pt x="56" y="252"/>
                    <a:pt x="56" y="252"/>
                    <a:pt x="55" y="252"/>
                  </a:cubicBezTo>
                  <a:cubicBezTo>
                    <a:pt x="55" y="252"/>
                    <a:pt x="54" y="252"/>
                    <a:pt x="54" y="252"/>
                  </a:cubicBezTo>
                  <a:cubicBezTo>
                    <a:pt x="54" y="251"/>
                    <a:pt x="54" y="251"/>
                    <a:pt x="54" y="250"/>
                  </a:cubicBezTo>
                  <a:cubicBezTo>
                    <a:pt x="53" y="250"/>
                    <a:pt x="53" y="250"/>
                    <a:pt x="52" y="250"/>
                  </a:cubicBezTo>
                  <a:cubicBezTo>
                    <a:pt x="52" y="251"/>
                    <a:pt x="52" y="251"/>
                    <a:pt x="52" y="251"/>
                  </a:cubicBezTo>
                  <a:cubicBezTo>
                    <a:pt x="52" y="252"/>
                    <a:pt x="52" y="252"/>
                    <a:pt x="52" y="252"/>
                  </a:cubicBezTo>
                  <a:cubicBezTo>
                    <a:pt x="52" y="252"/>
                    <a:pt x="51" y="252"/>
                    <a:pt x="51" y="252"/>
                  </a:cubicBezTo>
                  <a:cubicBezTo>
                    <a:pt x="51" y="252"/>
                    <a:pt x="51" y="253"/>
                    <a:pt x="51" y="254"/>
                  </a:cubicBezTo>
                  <a:cubicBezTo>
                    <a:pt x="50" y="254"/>
                    <a:pt x="50" y="254"/>
                    <a:pt x="49" y="254"/>
                  </a:cubicBezTo>
                  <a:cubicBezTo>
                    <a:pt x="48" y="254"/>
                    <a:pt x="48" y="254"/>
                    <a:pt x="47" y="254"/>
                  </a:cubicBezTo>
                  <a:cubicBezTo>
                    <a:pt x="47" y="254"/>
                    <a:pt x="46" y="254"/>
                    <a:pt x="46" y="254"/>
                  </a:cubicBezTo>
                  <a:cubicBezTo>
                    <a:pt x="46" y="253"/>
                    <a:pt x="46" y="252"/>
                    <a:pt x="46" y="252"/>
                  </a:cubicBezTo>
                  <a:cubicBezTo>
                    <a:pt x="46" y="251"/>
                    <a:pt x="46" y="251"/>
                    <a:pt x="46" y="250"/>
                  </a:cubicBezTo>
                  <a:cubicBezTo>
                    <a:pt x="45" y="250"/>
                    <a:pt x="45" y="250"/>
                    <a:pt x="44" y="250"/>
                  </a:cubicBezTo>
                  <a:cubicBezTo>
                    <a:pt x="44" y="250"/>
                    <a:pt x="44" y="249"/>
                    <a:pt x="44" y="249"/>
                  </a:cubicBezTo>
                  <a:cubicBezTo>
                    <a:pt x="44" y="248"/>
                    <a:pt x="44" y="248"/>
                    <a:pt x="44" y="247"/>
                  </a:cubicBezTo>
                  <a:cubicBezTo>
                    <a:pt x="44" y="247"/>
                    <a:pt x="44" y="246"/>
                    <a:pt x="44" y="245"/>
                  </a:cubicBezTo>
                  <a:cubicBezTo>
                    <a:pt x="44" y="245"/>
                    <a:pt x="44" y="244"/>
                    <a:pt x="44" y="244"/>
                  </a:cubicBezTo>
                  <a:cubicBezTo>
                    <a:pt x="44" y="243"/>
                    <a:pt x="44" y="243"/>
                    <a:pt x="44" y="242"/>
                  </a:cubicBezTo>
                  <a:cubicBezTo>
                    <a:pt x="44" y="242"/>
                    <a:pt x="44" y="241"/>
                    <a:pt x="44" y="241"/>
                  </a:cubicBezTo>
                  <a:cubicBezTo>
                    <a:pt x="45" y="241"/>
                    <a:pt x="45" y="241"/>
                    <a:pt x="46" y="241"/>
                  </a:cubicBezTo>
                  <a:cubicBezTo>
                    <a:pt x="46" y="240"/>
                    <a:pt x="46" y="240"/>
                    <a:pt x="46" y="239"/>
                  </a:cubicBezTo>
                  <a:cubicBezTo>
                    <a:pt x="46" y="239"/>
                    <a:pt x="46" y="238"/>
                    <a:pt x="46" y="237"/>
                  </a:cubicBezTo>
                  <a:cubicBezTo>
                    <a:pt x="46" y="237"/>
                    <a:pt x="46" y="236"/>
                    <a:pt x="46" y="236"/>
                  </a:cubicBezTo>
                  <a:cubicBezTo>
                    <a:pt x="45" y="236"/>
                    <a:pt x="45" y="236"/>
                    <a:pt x="44" y="236"/>
                  </a:cubicBezTo>
                  <a:cubicBezTo>
                    <a:pt x="44" y="236"/>
                    <a:pt x="43" y="236"/>
                    <a:pt x="43" y="236"/>
                  </a:cubicBezTo>
                  <a:cubicBezTo>
                    <a:pt x="43" y="235"/>
                    <a:pt x="43" y="235"/>
                    <a:pt x="43" y="234"/>
                  </a:cubicBezTo>
                  <a:cubicBezTo>
                    <a:pt x="42" y="234"/>
                    <a:pt x="42" y="234"/>
                    <a:pt x="41" y="234"/>
                  </a:cubicBezTo>
                  <a:cubicBezTo>
                    <a:pt x="41" y="234"/>
                    <a:pt x="40" y="234"/>
                    <a:pt x="40" y="234"/>
                  </a:cubicBezTo>
                  <a:cubicBezTo>
                    <a:pt x="39" y="234"/>
                    <a:pt x="39" y="234"/>
                    <a:pt x="38" y="234"/>
                  </a:cubicBezTo>
                  <a:cubicBezTo>
                    <a:pt x="37" y="234"/>
                    <a:pt x="37" y="234"/>
                    <a:pt x="36" y="234"/>
                  </a:cubicBezTo>
                  <a:cubicBezTo>
                    <a:pt x="36" y="234"/>
                    <a:pt x="35" y="234"/>
                    <a:pt x="35" y="234"/>
                  </a:cubicBezTo>
                  <a:cubicBezTo>
                    <a:pt x="34" y="234"/>
                    <a:pt x="34" y="234"/>
                    <a:pt x="33" y="234"/>
                  </a:cubicBezTo>
                  <a:cubicBezTo>
                    <a:pt x="33" y="234"/>
                    <a:pt x="33" y="233"/>
                    <a:pt x="33" y="233"/>
                  </a:cubicBezTo>
                  <a:cubicBezTo>
                    <a:pt x="34" y="233"/>
                    <a:pt x="34" y="233"/>
                    <a:pt x="35" y="233"/>
                  </a:cubicBezTo>
                  <a:cubicBezTo>
                    <a:pt x="35" y="232"/>
                    <a:pt x="35" y="231"/>
                    <a:pt x="35" y="231"/>
                  </a:cubicBezTo>
                  <a:cubicBezTo>
                    <a:pt x="35" y="231"/>
                    <a:pt x="36" y="231"/>
                    <a:pt x="36" y="231"/>
                  </a:cubicBezTo>
                  <a:cubicBezTo>
                    <a:pt x="36" y="230"/>
                    <a:pt x="36" y="230"/>
                    <a:pt x="36" y="229"/>
                  </a:cubicBezTo>
                  <a:cubicBezTo>
                    <a:pt x="36" y="229"/>
                    <a:pt x="36" y="228"/>
                    <a:pt x="36" y="228"/>
                  </a:cubicBezTo>
                  <a:cubicBezTo>
                    <a:pt x="36" y="227"/>
                    <a:pt x="36" y="227"/>
                    <a:pt x="36" y="226"/>
                  </a:cubicBezTo>
                  <a:cubicBezTo>
                    <a:pt x="36" y="226"/>
                    <a:pt x="36" y="225"/>
                    <a:pt x="36" y="225"/>
                  </a:cubicBezTo>
                  <a:cubicBezTo>
                    <a:pt x="37" y="225"/>
                    <a:pt x="37" y="225"/>
                    <a:pt x="38" y="225"/>
                  </a:cubicBezTo>
                  <a:cubicBezTo>
                    <a:pt x="38" y="224"/>
                    <a:pt x="38" y="223"/>
                    <a:pt x="38" y="223"/>
                  </a:cubicBezTo>
                  <a:cubicBezTo>
                    <a:pt x="39" y="223"/>
                    <a:pt x="39" y="223"/>
                    <a:pt x="40" y="223"/>
                  </a:cubicBezTo>
                  <a:cubicBezTo>
                    <a:pt x="40" y="222"/>
                    <a:pt x="40" y="222"/>
                    <a:pt x="40" y="221"/>
                  </a:cubicBezTo>
                  <a:cubicBezTo>
                    <a:pt x="40" y="221"/>
                    <a:pt x="40" y="220"/>
                    <a:pt x="40" y="220"/>
                  </a:cubicBezTo>
                  <a:cubicBezTo>
                    <a:pt x="40" y="219"/>
                    <a:pt x="40" y="219"/>
                    <a:pt x="40" y="218"/>
                  </a:cubicBezTo>
                  <a:cubicBezTo>
                    <a:pt x="39" y="218"/>
                    <a:pt x="39" y="218"/>
                    <a:pt x="38" y="218"/>
                  </a:cubicBezTo>
                  <a:cubicBezTo>
                    <a:pt x="37" y="218"/>
                    <a:pt x="37" y="218"/>
                    <a:pt x="36" y="218"/>
                  </a:cubicBezTo>
                  <a:cubicBezTo>
                    <a:pt x="36" y="218"/>
                    <a:pt x="35" y="218"/>
                    <a:pt x="35" y="218"/>
                  </a:cubicBezTo>
                  <a:cubicBezTo>
                    <a:pt x="34" y="218"/>
                    <a:pt x="34" y="218"/>
                    <a:pt x="33" y="218"/>
                  </a:cubicBezTo>
                  <a:cubicBezTo>
                    <a:pt x="33" y="218"/>
                    <a:pt x="32" y="218"/>
                    <a:pt x="32" y="218"/>
                  </a:cubicBezTo>
                  <a:cubicBezTo>
                    <a:pt x="31" y="218"/>
                    <a:pt x="31" y="218"/>
                    <a:pt x="30" y="218"/>
                  </a:cubicBezTo>
                  <a:cubicBezTo>
                    <a:pt x="30" y="219"/>
                    <a:pt x="30" y="219"/>
                    <a:pt x="30" y="220"/>
                  </a:cubicBezTo>
                  <a:cubicBezTo>
                    <a:pt x="30" y="220"/>
                    <a:pt x="30" y="221"/>
                    <a:pt x="30" y="221"/>
                  </a:cubicBezTo>
                  <a:cubicBezTo>
                    <a:pt x="30" y="222"/>
                    <a:pt x="30" y="222"/>
                    <a:pt x="30" y="223"/>
                  </a:cubicBezTo>
                  <a:cubicBezTo>
                    <a:pt x="30" y="223"/>
                    <a:pt x="29" y="223"/>
                    <a:pt x="29" y="223"/>
                  </a:cubicBezTo>
                  <a:cubicBezTo>
                    <a:pt x="29" y="223"/>
                    <a:pt x="29" y="224"/>
                    <a:pt x="29" y="225"/>
                  </a:cubicBezTo>
                  <a:cubicBezTo>
                    <a:pt x="28" y="225"/>
                    <a:pt x="28" y="225"/>
                    <a:pt x="27" y="225"/>
                  </a:cubicBezTo>
                  <a:cubicBezTo>
                    <a:pt x="27" y="225"/>
                    <a:pt x="27" y="226"/>
                    <a:pt x="27" y="226"/>
                  </a:cubicBezTo>
                  <a:cubicBezTo>
                    <a:pt x="27" y="226"/>
                    <a:pt x="26" y="226"/>
                    <a:pt x="26" y="226"/>
                  </a:cubicBezTo>
                  <a:cubicBezTo>
                    <a:pt x="25" y="226"/>
                    <a:pt x="24" y="226"/>
                    <a:pt x="24" y="226"/>
                  </a:cubicBezTo>
                  <a:cubicBezTo>
                    <a:pt x="23" y="226"/>
                    <a:pt x="23" y="226"/>
                    <a:pt x="22" y="226"/>
                  </a:cubicBezTo>
                  <a:cubicBezTo>
                    <a:pt x="22" y="226"/>
                    <a:pt x="21" y="226"/>
                    <a:pt x="21" y="226"/>
                  </a:cubicBezTo>
                  <a:cubicBezTo>
                    <a:pt x="21" y="226"/>
                    <a:pt x="21" y="225"/>
                    <a:pt x="21" y="225"/>
                  </a:cubicBezTo>
                  <a:cubicBezTo>
                    <a:pt x="20" y="225"/>
                    <a:pt x="20" y="225"/>
                    <a:pt x="19" y="225"/>
                  </a:cubicBezTo>
                  <a:cubicBezTo>
                    <a:pt x="19" y="225"/>
                    <a:pt x="18" y="225"/>
                    <a:pt x="18" y="225"/>
                  </a:cubicBezTo>
                  <a:cubicBezTo>
                    <a:pt x="18" y="224"/>
                    <a:pt x="18" y="223"/>
                    <a:pt x="18" y="223"/>
                  </a:cubicBezTo>
                  <a:cubicBezTo>
                    <a:pt x="18" y="222"/>
                    <a:pt x="18" y="222"/>
                    <a:pt x="18" y="221"/>
                  </a:cubicBezTo>
                  <a:cubicBezTo>
                    <a:pt x="18" y="221"/>
                    <a:pt x="18" y="220"/>
                    <a:pt x="18" y="220"/>
                  </a:cubicBezTo>
                  <a:cubicBezTo>
                    <a:pt x="17" y="220"/>
                    <a:pt x="17" y="220"/>
                    <a:pt x="16" y="220"/>
                  </a:cubicBezTo>
                  <a:cubicBezTo>
                    <a:pt x="16" y="219"/>
                    <a:pt x="16" y="219"/>
                    <a:pt x="16" y="218"/>
                  </a:cubicBezTo>
                  <a:cubicBezTo>
                    <a:pt x="16" y="218"/>
                    <a:pt x="15" y="218"/>
                    <a:pt x="14" y="218"/>
                  </a:cubicBezTo>
                  <a:cubicBezTo>
                    <a:pt x="14" y="217"/>
                    <a:pt x="14" y="217"/>
                    <a:pt x="14" y="216"/>
                  </a:cubicBezTo>
                  <a:cubicBezTo>
                    <a:pt x="14" y="216"/>
                    <a:pt x="14" y="215"/>
                    <a:pt x="14" y="215"/>
                  </a:cubicBezTo>
                  <a:cubicBezTo>
                    <a:pt x="14" y="214"/>
                    <a:pt x="14" y="214"/>
                    <a:pt x="14" y="213"/>
                  </a:cubicBezTo>
                  <a:cubicBezTo>
                    <a:pt x="15" y="213"/>
                    <a:pt x="16" y="213"/>
                    <a:pt x="16" y="213"/>
                  </a:cubicBezTo>
                  <a:cubicBezTo>
                    <a:pt x="16" y="213"/>
                    <a:pt x="16" y="212"/>
                    <a:pt x="16" y="212"/>
                  </a:cubicBezTo>
                  <a:cubicBezTo>
                    <a:pt x="16" y="211"/>
                    <a:pt x="16" y="211"/>
                    <a:pt x="16" y="210"/>
                  </a:cubicBezTo>
                  <a:cubicBezTo>
                    <a:pt x="16" y="209"/>
                    <a:pt x="16" y="209"/>
                    <a:pt x="16" y="208"/>
                  </a:cubicBezTo>
                  <a:cubicBezTo>
                    <a:pt x="16" y="208"/>
                    <a:pt x="16" y="207"/>
                    <a:pt x="16" y="207"/>
                  </a:cubicBezTo>
                  <a:cubicBezTo>
                    <a:pt x="17" y="207"/>
                    <a:pt x="17" y="207"/>
                    <a:pt x="18" y="207"/>
                  </a:cubicBezTo>
                  <a:cubicBezTo>
                    <a:pt x="18" y="206"/>
                    <a:pt x="18" y="206"/>
                    <a:pt x="18" y="205"/>
                  </a:cubicBezTo>
                  <a:cubicBezTo>
                    <a:pt x="18" y="205"/>
                    <a:pt x="18" y="204"/>
                    <a:pt x="18" y="203"/>
                  </a:cubicBezTo>
                  <a:cubicBezTo>
                    <a:pt x="18" y="203"/>
                    <a:pt x="18" y="202"/>
                    <a:pt x="18" y="202"/>
                  </a:cubicBezTo>
                  <a:cubicBezTo>
                    <a:pt x="18" y="202"/>
                    <a:pt x="19" y="202"/>
                    <a:pt x="19" y="202"/>
                  </a:cubicBezTo>
                  <a:cubicBezTo>
                    <a:pt x="19" y="201"/>
                    <a:pt x="19" y="201"/>
                    <a:pt x="19" y="200"/>
                  </a:cubicBezTo>
                  <a:cubicBezTo>
                    <a:pt x="19" y="200"/>
                    <a:pt x="19" y="199"/>
                    <a:pt x="19" y="199"/>
                  </a:cubicBezTo>
                  <a:cubicBezTo>
                    <a:pt x="20" y="199"/>
                    <a:pt x="20" y="199"/>
                    <a:pt x="21" y="199"/>
                  </a:cubicBezTo>
                  <a:cubicBezTo>
                    <a:pt x="21" y="198"/>
                    <a:pt x="21" y="198"/>
                    <a:pt x="21" y="197"/>
                  </a:cubicBezTo>
                  <a:cubicBezTo>
                    <a:pt x="21" y="197"/>
                    <a:pt x="22" y="197"/>
                    <a:pt x="22" y="197"/>
                  </a:cubicBezTo>
                  <a:cubicBezTo>
                    <a:pt x="23" y="197"/>
                    <a:pt x="23" y="197"/>
                    <a:pt x="24" y="197"/>
                  </a:cubicBezTo>
                  <a:cubicBezTo>
                    <a:pt x="24" y="197"/>
                    <a:pt x="24" y="196"/>
                    <a:pt x="24" y="196"/>
                  </a:cubicBezTo>
                  <a:cubicBezTo>
                    <a:pt x="24" y="196"/>
                    <a:pt x="25" y="196"/>
                    <a:pt x="26" y="196"/>
                  </a:cubicBezTo>
                  <a:cubicBezTo>
                    <a:pt x="26" y="195"/>
                    <a:pt x="26" y="194"/>
                    <a:pt x="26" y="194"/>
                  </a:cubicBezTo>
                  <a:cubicBezTo>
                    <a:pt x="26" y="194"/>
                    <a:pt x="27" y="194"/>
                    <a:pt x="27" y="194"/>
                  </a:cubicBezTo>
                  <a:cubicBezTo>
                    <a:pt x="28" y="194"/>
                    <a:pt x="28" y="194"/>
                    <a:pt x="29" y="194"/>
                  </a:cubicBezTo>
                  <a:cubicBezTo>
                    <a:pt x="29" y="194"/>
                    <a:pt x="30" y="194"/>
                    <a:pt x="30" y="194"/>
                  </a:cubicBezTo>
                  <a:cubicBezTo>
                    <a:pt x="31" y="194"/>
                    <a:pt x="31" y="194"/>
                    <a:pt x="32" y="194"/>
                  </a:cubicBezTo>
                  <a:cubicBezTo>
                    <a:pt x="32" y="194"/>
                    <a:pt x="32" y="195"/>
                    <a:pt x="32" y="196"/>
                  </a:cubicBezTo>
                  <a:cubicBezTo>
                    <a:pt x="32" y="196"/>
                    <a:pt x="33" y="196"/>
                    <a:pt x="33" y="196"/>
                  </a:cubicBezTo>
                  <a:cubicBezTo>
                    <a:pt x="34" y="196"/>
                    <a:pt x="34" y="196"/>
                    <a:pt x="35" y="196"/>
                  </a:cubicBezTo>
                  <a:cubicBezTo>
                    <a:pt x="35" y="196"/>
                    <a:pt x="35" y="197"/>
                    <a:pt x="35" y="197"/>
                  </a:cubicBezTo>
                  <a:cubicBezTo>
                    <a:pt x="35" y="197"/>
                    <a:pt x="36" y="197"/>
                    <a:pt x="36" y="197"/>
                  </a:cubicBezTo>
                  <a:cubicBezTo>
                    <a:pt x="36" y="197"/>
                    <a:pt x="36" y="196"/>
                    <a:pt x="36" y="196"/>
                  </a:cubicBezTo>
                  <a:cubicBezTo>
                    <a:pt x="37" y="196"/>
                    <a:pt x="37" y="196"/>
                    <a:pt x="38" y="196"/>
                  </a:cubicBezTo>
                  <a:cubicBezTo>
                    <a:pt x="39" y="196"/>
                    <a:pt x="39" y="196"/>
                    <a:pt x="40" y="196"/>
                  </a:cubicBezTo>
                  <a:cubicBezTo>
                    <a:pt x="40" y="195"/>
                    <a:pt x="40" y="194"/>
                    <a:pt x="40" y="194"/>
                  </a:cubicBezTo>
                  <a:cubicBezTo>
                    <a:pt x="40" y="194"/>
                    <a:pt x="41" y="194"/>
                    <a:pt x="41" y="194"/>
                  </a:cubicBezTo>
                  <a:cubicBezTo>
                    <a:pt x="42" y="194"/>
                    <a:pt x="42" y="194"/>
                    <a:pt x="43" y="194"/>
                  </a:cubicBezTo>
                  <a:cubicBezTo>
                    <a:pt x="43" y="194"/>
                    <a:pt x="44" y="194"/>
                    <a:pt x="44" y="194"/>
                  </a:cubicBezTo>
                  <a:cubicBezTo>
                    <a:pt x="45" y="194"/>
                    <a:pt x="45" y="194"/>
                    <a:pt x="46" y="194"/>
                  </a:cubicBezTo>
                  <a:cubicBezTo>
                    <a:pt x="46" y="194"/>
                    <a:pt x="47" y="194"/>
                    <a:pt x="47" y="194"/>
                  </a:cubicBezTo>
                  <a:cubicBezTo>
                    <a:pt x="47" y="194"/>
                    <a:pt x="47" y="195"/>
                    <a:pt x="47" y="196"/>
                  </a:cubicBezTo>
                  <a:cubicBezTo>
                    <a:pt x="48" y="196"/>
                    <a:pt x="48" y="196"/>
                    <a:pt x="49" y="196"/>
                  </a:cubicBezTo>
                  <a:cubicBezTo>
                    <a:pt x="50" y="196"/>
                    <a:pt x="50" y="196"/>
                    <a:pt x="51" y="196"/>
                  </a:cubicBezTo>
                  <a:cubicBezTo>
                    <a:pt x="51" y="196"/>
                    <a:pt x="52" y="196"/>
                    <a:pt x="52" y="196"/>
                  </a:cubicBezTo>
                  <a:cubicBezTo>
                    <a:pt x="52" y="196"/>
                    <a:pt x="52" y="197"/>
                    <a:pt x="52" y="197"/>
                  </a:cubicBezTo>
                  <a:cubicBezTo>
                    <a:pt x="52" y="198"/>
                    <a:pt x="52" y="198"/>
                    <a:pt x="52" y="199"/>
                  </a:cubicBezTo>
                  <a:cubicBezTo>
                    <a:pt x="52" y="199"/>
                    <a:pt x="52" y="200"/>
                    <a:pt x="52" y="200"/>
                  </a:cubicBezTo>
                  <a:cubicBezTo>
                    <a:pt x="52" y="201"/>
                    <a:pt x="52" y="201"/>
                    <a:pt x="52" y="202"/>
                  </a:cubicBezTo>
                  <a:cubicBezTo>
                    <a:pt x="52" y="202"/>
                    <a:pt x="52" y="203"/>
                    <a:pt x="52" y="203"/>
                  </a:cubicBezTo>
                  <a:cubicBezTo>
                    <a:pt x="52" y="204"/>
                    <a:pt x="52" y="205"/>
                    <a:pt x="52" y="205"/>
                  </a:cubicBezTo>
                  <a:cubicBezTo>
                    <a:pt x="53" y="205"/>
                    <a:pt x="53" y="205"/>
                    <a:pt x="54" y="205"/>
                  </a:cubicBezTo>
                  <a:cubicBezTo>
                    <a:pt x="54" y="206"/>
                    <a:pt x="54" y="206"/>
                    <a:pt x="54" y="207"/>
                  </a:cubicBezTo>
                  <a:cubicBezTo>
                    <a:pt x="54" y="207"/>
                    <a:pt x="54" y="208"/>
                    <a:pt x="54" y="208"/>
                  </a:cubicBezTo>
                  <a:cubicBezTo>
                    <a:pt x="54" y="209"/>
                    <a:pt x="54" y="209"/>
                    <a:pt x="54" y="210"/>
                  </a:cubicBezTo>
                  <a:cubicBezTo>
                    <a:pt x="54" y="210"/>
                    <a:pt x="55" y="210"/>
                    <a:pt x="55" y="210"/>
                  </a:cubicBezTo>
                  <a:cubicBezTo>
                    <a:pt x="56" y="210"/>
                    <a:pt x="56" y="210"/>
                    <a:pt x="57" y="210"/>
                  </a:cubicBezTo>
                  <a:cubicBezTo>
                    <a:pt x="57" y="209"/>
                    <a:pt x="57" y="209"/>
                    <a:pt x="57" y="208"/>
                  </a:cubicBezTo>
                  <a:cubicBezTo>
                    <a:pt x="57" y="208"/>
                    <a:pt x="58" y="208"/>
                    <a:pt x="58" y="208"/>
                  </a:cubicBezTo>
                  <a:cubicBezTo>
                    <a:pt x="58" y="208"/>
                    <a:pt x="58" y="207"/>
                    <a:pt x="58" y="207"/>
                  </a:cubicBezTo>
                  <a:cubicBezTo>
                    <a:pt x="58" y="206"/>
                    <a:pt x="58" y="206"/>
                    <a:pt x="58" y="205"/>
                  </a:cubicBezTo>
                  <a:cubicBezTo>
                    <a:pt x="58" y="205"/>
                    <a:pt x="58" y="204"/>
                    <a:pt x="58" y="203"/>
                  </a:cubicBezTo>
                  <a:cubicBezTo>
                    <a:pt x="58" y="203"/>
                    <a:pt x="58" y="202"/>
                    <a:pt x="58" y="202"/>
                  </a:cubicBezTo>
                  <a:cubicBezTo>
                    <a:pt x="58" y="201"/>
                    <a:pt x="58" y="201"/>
                    <a:pt x="58" y="200"/>
                  </a:cubicBezTo>
                  <a:cubicBezTo>
                    <a:pt x="58" y="200"/>
                    <a:pt x="58" y="199"/>
                    <a:pt x="58" y="199"/>
                  </a:cubicBezTo>
                  <a:cubicBezTo>
                    <a:pt x="58" y="198"/>
                    <a:pt x="58" y="198"/>
                    <a:pt x="58" y="197"/>
                  </a:cubicBezTo>
                  <a:cubicBezTo>
                    <a:pt x="58" y="197"/>
                    <a:pt x="58" y="196"/>
                    <a:pt x="58" y="196"/>
                  </a:cubicBezTo>
                  <a:cubicBezTo>
                    <a:pt x="58" y="195"/>
                    <a:pt x="58" y="194"/>
                    <a:pt x="58" y="194"/>
                  </a:cubicBezTo>
                  <a:cubicBezTo>
                    <a:pt x="58" y="193"/>
                    <a:pt x="58" y="193"/>
                    <a:pt x="58" y="192"/>
                  </a:cubicBezTo>
                  <a:cubicBezTo>
                    <a:pt x="59" y="192"/>
                    <a:pt x="59" y="192"/>
                    <a:pt x="60" y="192"/>
                  </a:cubicBezTo>
                  <a:cubicBezTo>
                    <a:pt x="60" y="192"/>
                    <a:pt x="60" y="191"/>
                    <a:pt x="60" y="191"/>
                  </a:cubicBezTo>
                  <a:cubicBezTo>
                    <a:pt x="60" y="190"/>
                    <a:pt x="60" y="190"/>
                    <a:pt x="60" y="189"/>
                  </a:cubicBezTo>
                  <a:cubicBezTo>
                    <a:pt x="60" y="189"/>
                    <a:pt x="61" y="189"/>
                    <a:pt x="61" y="189"/>
                  </a:cubicBezTo>
                  <a:cubicBezTo>
                    <a:pt x="61" y="188"/>
                    <a:pt x="61" y="188"/>
                    <a:pt x="61" y="187"/>
                  </a:cubicBezTo>
                  <a:cubicBezTo>
                    <a:pt x="62" y="187"/>
                    <a:pt x="63" y="187"/>
                    <a:pt x="63" y="187"/>
                  </a:cubicBezTo>
                  <a:cubicBezTo>
                    <a:pt x="63" y="187"/>
                    <a:pt x="63" y="186"/>
                    <a:pt x="63" y="186"/>
                  </a:cubicBezTo>
                  <a:cubicBezTo>
                    <a:pt x="64" y="186"/>
                    <a:pt x="64" y="186"/>
                    <a:pt x="65" y="186"/>
                  </a:cubicBezTo>
                  <a:cubicBezTo>
                    <a:pt x="65" y="185"/>
                    <a:pt x="65" y="185"/>
                    <a:pt x="65" y="184"/>
                  </a:cubicBezTo>
                  <a:cubicBezTo>
                    <a:pt x="65" y="184"/>
                    <a:pt x="66" y="184"/>
                    <a:pt x="66" y="184"/>
                  </a:cubicBezTo>
                  <a:cubicBezTo>
                    <a:pt x="67" y="184"/>
                    <a:pt x="67" y="184"/>
                    <a:pt x="68" y="184"/>
                  </a:cubicBezTo>
                  <a:cubicBezTo>
                    <a:pt x="68" y="184"/>
                    <a:pt x="69" y="184"/>
                    <a:pt x="69" y="184"/>
                  </a:cubicBezTo>
                  <a:cubicBezTo>
                    <a:pt x="69" y="184"/>
                    <a:pt x="69" y="183"/>
                    <a:pt x="69" y="183"/>
                  </a:cubicBezTo>
                  <a:cubicBezTo>
                    <a:pt x="70" y="183"/>
                    <a:pt x="70" y="183"/>
                    <a:pt x="71" y="183"/>
                  </a:cubicBezTo>
                  <a:cubicBezTo>
                    <a:pt x="71" y="182"/>
                    <a:pt x="71" y="182"/>
                    <a:pt x="71" y="181"/>
                  </a:cubicBezTo>
                  <a:cubicBezTo>
                    <a:pt x="71" y="181"/>
                    <a:pt x="72" y="181"/>
                    <a:pt x="73" y="181"/>
                  </a:cubicBezTo>
                  <a:cubicBezTo>
                    <a:pt x="73" y="181"/>
                    <a:pt x="74" y="181"/>
                    <a:pt x="74" y="181"/>
                  </a:cubicBezTo>
                  <a:cubicBezTo>
                    <a:pt x="74" y="180"/>
                    <a:pt x="74" y="180"/>
                    <a:pt x="74" y="179"/>
                  </a:cubicBezTo>
                  <a:cubicBezTo>
                    <a:pt x="74" y="179"/>
                    <a:pt x="74" y="178"/>
                    <a:pt x="74" y="178"/>
                  </a:cubicBezTo>
                  <a:cubicBezTo>
                    <a:pt x="74" y="177"/>
                    <a:pt x="74" y="177"/>
                    <a:pt x="74" y="176"/>
                  </a:cubicBezTo>
                  <a:cubicBezTo>
                    <a:pt x="74" y="176"/>
                    <a:pt x="74" y="175"/>
                    <a:pt x="74" y="174"/>
                  </a:cubicBezTo>
                  <a:cubicBezTo>
                    <a:pt x="75" y="174"/>
                    <a:pt x="75" y="174"/>
                    <a:pt x="76" y="174"/>
                  </a:cubicBezTo>
                  <a:cubicBezTo>
                    <a:pt x="76" y="174"/>
                    <a:pt x="76" y="173"/>
                    <a:pt x="76" y="173"/>
                  </a:cubicBezTo>
                  <a:cubicBezTo>
                    <a:pt x="76" y="173"/>
                    <a:pt x="77" y="173"/>
                    <a:pt x="77" y="173"/>
                  </a:cubicBezTo>
                  <a:cubicBezTo>
                    <a:pt x="77" y="172"/>
                    <a:pt x="77" y="172"/>
                    <a:pt x="77" y="171"/>
                  </a:cubicBezTo>
                  <a:cubicBezTo>
                    <a:pt x="78" y="171"/>
                    <a:pt x="78" y="171"/>
                    <a:pt x="79" y="171"/>
                  </a:cubicBezTo>
                  <a:cubicBezTo>
                    <a:pt x="79" y="171"/>
                    <a:pt x="79" y="170"/>
                    <a:pt x="79" y="170"/>
                  </a:cubicBezTo>
                  <a:cubicBezTo>
                    <a:pt x="79" y="169"/>
                    <a:pt x="79" y="169"/>
                    <a:pt x="79" y="168"/>
                  </a:cubicBezTo>
                  <a:cubicBezTo>
                    <a:pt x="79" y="168"/>
                    <a:pt x="80" y="168"/>
                    <a:pt x="80" y="168"/>
                  </a:cubicBezTo>
                  <a:cubicBezTo>
                    <a:pt x="80" y="168"/>
                    <a:pt x="80" y="167"/>
                    <a:pt x="80" y="167"/>
                  </a:cubicBezTo>
                  <a:cubicBezTo>
                    <a:pt x="81" y="167"/>
                    <a:pt x="81" y="167"/>
                    <a:pt x="82" y="167"/>
                  </a:cubicBezTo>
                  <a:cubicBezTo>
                    <a:pt x="82" y="166"/>
                    <a:pt x="82" y="165"/>
                    <a:pt x="82" y="165"/>
                  </a:cubicBezTo>
                  <a:cubicBezTo>
                    <a:pt x="82" y="165"/>
                    <a:pt x="83" y="165"/>
                    <a:pt x="83" y="165"/>
                  </a:cubicBezTo>
                  <a:cubicBezTo>
                    <a:pt x="83" y="164"/>
                    <a:pt x="83" y="164"/>
                    <a:pt x="83" y="163"/>
                  </a:cubicBezTo>
                  <a:cubicBezTo>
                    <a:pt x="84" y="163"/>
                    <a:pt x="84" y="163"/>
                    <a:pt x="85" y="163"/>
                  </a:cubicBezTo>
                  <a:cubicBezTo>
                    <a:pt x="85" y="163"/>
                    <a:pt x="86" y="163"/>
                    <a:pt x="87" y="163"/>
                  </a:cubicBezTo>
                  <a:cubicBezTo>
                    <a:pt x="87" y="163"/>
                    <a:pt x="88" y="163"/>
                    <a:pt x="88" y="163"/>
                  </a:cubicBezTo>
                  <a:cubicBezTo>
                    <a:pt x="89" y="163"/>
                    <a:pt x="89" y="163"/>
                    <a:pt x="90" y="163"/>
                  </a:cubicBezTo>
                  <a:cubicBezTo>
                    <a:pt x="90" y="163"/>
                    <a:pt x="91" y="163"/>
                    <a:pt x="91" y="163"/>
                  </a:cubicBezTo>
                  <a:cubicBezTo>
                    <a:pt x="91" y="163"/>
                    <a:pt x="91" y="162"/>
                    <a:pt x="91" y="162"/>
                  </a:cubicBezTo>
                  <a:cubicBezTo>
                    <a:pt x="91" y="161"/>
                    <a:pt x="91" y="160"/>
                    <a:pt x="91" y="160"/>
                  </a:cubicBezTo>
                  <a:cubicBezTo>
                    <a:pt x="91" y="160"/>
                    <a:pt x="90" y="160"/>
                    <a:pt x="90" y="160"/>
                  </a:cubicBezTo>
                  <a:cubicBezTo>
                    <a:pt x="90" y="159"/>
                    <a:pt x="90" y="159"/>
                    <a:pt x="90" y="158"/>
                  </a:cubicBezTo>
                  <a:cubicBezTo>
                    <a:pt x="90" y="158"/>
                    <a:pt x="91" y="158"/>
                    <a:pt x="91" y="158"/>
                  </a:cubicBezTo>
                  <a:cubicBezTo>
                    <a:pt x="91" y="158"/>
                    <a:pt x="91" y="157"/>
                    <a:pt x="91" y="157"/>
                  </a:cubicBezTo>
                  <a:cubicBezTo>
                    <a:pt x="92" y="157"/>
                    <a:pt x="92" y="157"/>
                    <a:pt x="93" y="157"/>
                  </a:cubicBezTo>
                  <a:cubicBezTo>
                    <a:pt x="93" y="157"/>
                    <a:pt x="94" y="157"/>
                    <a:pt x="94" y="157"/>
                  </a:cubicBezTo>
                  <a:cubicBezTo>
                    <a:pt x="94" y="156"/>
                    <a:pt x="94" y="156"/>
                    <a:pt x="94" y="155"/>
                  </a:cubicBezTo>
                  <a:cubicBezTo>
                    <a:pt x="95" y="155"/>
                    <a:pt x="95" y="155"/>
                    <a:pt x="96" y="155"/>
                  </a:cubicBezTo>
                  <a:cubicBezTo>
                    <a:pt x="96" y="155"/>
                    <a:pt x="97" y="155"/>
                    <a:pt x="97" y="155"/>
                  </a:cubicBezTo>
                  <a:cubicBezTo>
                    <a:pt x="97" y="155"/>
                    <a:pt x="97" y="154"/>
                    <a:pt x="97" y="154"/>
                  </a:cubicBezTo>
                  <a:cubicBezTo>
                    <a:pt x="98" y="154"/>
                    <a:pt x="98" y="154"/>
                    <a:pt x="99" y="154"/>
                  </a:cubicBezTo>
                  <a:cubicBezTo>
                    <a:pt x="100" y="154"/>
                    <a:pt x="100" y="154"/>
                    <a:pt x="101" y="154"/>
                  </a:cubicBezTo>
                  <a:cubicBezTo>
                    <a:pt x="101" y="154"/>
                    <a:pt x="101" y="155"/>
                    <a:pt x="101" y="155"/>
                  </a:cubicBezTo>
                  <a:cubicBezTo>
                    <a:pt x="101" y="156"/>
                    <a:pt x="101" y="156"/>
                    <a:pt x="101" y="157"/>
                  </a:cubicBezTo>
                  <a:cubicBezTo>
                    <a:pt x="101" y="157"/>
                    <a:pt x="101" y="158"/>
                    <a:pt x="101" y="158"/>
                  </a:cubicBezTo>
                  <a:cubicBezTo>
                    <a:pt x="101" y="158"/>
                    <a:pt x="102" y="158"/>
                    <a:pt x="102" y="158"/>
                  </a:cubicBezTo>
                  <a:cubicBezTo>
                    <a:pt x="103" y="158"/>
                    <a:pt x="103" y="158"/>
                    <a:pt x="104" y="158"/>
                  </a:cubicBezTo>
                  <a:cubicBezTo>
                    <a:pt x="104" y="158"/>
                    <a:pt x="104" y="157"/>
                    <a:pt x="104" y="157"/>
                  </a:cubicBezTo>
                  <a:cubicBezTo>
                    <a:pt x="104" y="157"/>
                    <a:pt x="105" y="157"/>
                    <a:pt x="105" y="157"/>
                  </a:cubicBezTo>
                  <a:cubicBezTo>
                    <a:pt x="105" y="156"/>
                    <a:pt x="105" y="156"/>
                    <a:pt x="105" y="155"/>
                  </a:cubicBezTo>
                  <a:cubicBezTo>
                    <a:pt x="106" y="155"/>
                    <a:pt x="106" y="155"/>
                    <a:pt x="107" y="155"/>
                  </a:cubicBezTo>
                  <a:cubicBezTo>
                    <a:pt x="107" y="155"/>
                    <a:pt x="108" y="155"/>
                    <a:pt x="108" y="155"/>
                  </a:cubicBezTo>
                  <a:cubicBezTo>
                    <a:pt x="108" y="155"/>
                    <a:pt x="108" y="154"/>
                    <a:pt x="108" y="154"/>
                  </a:cubicBezTo>
                  <a:cubicBezTo>
                    <a:pt x="109" y="154"/>
                    <a:pt x="110" y="154"/>
                    <a:pt x="110" y="154"/>
                  </a:cubicBezTo>
                  <a:cubicBezTo>
                    <a:pt x="111" y="154"/>
                    <a:pt x="111" y="154"/>
                    <a:pt x="112" y="154"/>
                  </a:cubicBezTo>
                  <a:cubicBezTo>
                    <a:pt x="112" y="154"/>
                    <a:pt x="113" y="154"/>
                    <a:pt x="113" y="154"/>
                  </a:cubicBezTo>
                  <a:cubicBezTo>
                    <a:pt x="113" y="153"/>
                    <a:pt x="113" y="152"/>
                    <a:pt x="113" y="152"/>
                  </a:cubicBezTo>
                  <a:cubicBezTo>
                    <a:pt x="114" y="152"/>
                    <a:pt x="114" y="152"/>
                    <a:pt x="115" y="152"/>
                  </a:cubicBezTo>
                  <a:cubicBezTo>
                    <a:pt x="115" y="151"/>
                    <a:pt x="115" y="151"/>
                    <a:pt x="115" y="150"/>
                  </a:cubicBezTo>
                  <a:cubicBezTo>
                    <a:pt x="115" y="150"/>
                    <a:pt x="116" y="150"/>
                    <a:pt x="116" y="150"/>
                  </a:cubicBezTo>
                  <a:cubicBezTo>
                    <a:pt x="116" y="150"/>
                    <a:pt x="116" y="149"/>
                    <a:pt x="116" y="149"/>
                  </a:cubicBezTo>
                  <a:cubicBezTo>
                    <a:pt x="116" y="148"/>
                    <a:pt x="116" y="148"/>
                    <a:pt x="116" y="147"/>
                  </a:cubicBezTo>
                  <a:cubicBezTo>
                    <a:pt x="116" y="147"/>
                    <a:pt x="115" y="147"/>
                    <a:pt x="115" y="147"/>
                  </a:cubicBezTo>
                  <a:cubicBezTo>
                    <a:pt x="114" y="147"/>
                    <a:pt x="114" y="147"/>
                    <a:pt x="113" y="147"/>
                  </a:cubicBezTo>
                  <a:cubicBezTo>
                    <a:pt x="113" y="148"/>
                    <a:pt x="113" y="148"/>
                    <a:pt x="113" y="149"/>
                  </a:cubicBezTo>
                  <a:cubicBezTo>
                    <a:pt x="113" y="149"/>
                    <a:pt x="112" y="149"/>
                    <a:pt x="112" y="149"/>
                  </a:cubicBezTo>
                  <a:cubicBezTo>
                    <a:pt x="111" y="149"/>
                    <a:pt x="111" y="149"/>
                    <a:pt x="110" y="149"/>
                  </a:cubicBezTo>
                  <a:cubicBezTo>
                    <a:pt x="110" y="148"/>
                    <a:pt x="110" y="148"/>
                    <a:pt x="110" y="147"/>
                  </a:cubicBezTo>
                  <a:cubicBezTo>
                    <a:pt x="110" y="147"/>
                    <a:pt x="109" y="147"/>
                    <a:pt x="108" y="147"/>
                  </a:cubicBezTo>
                  <a:cubicBezTo>
                    <a:pt x="108" y="147"/>
                    <a:pt x="108" y="146"/>
                    <a:pt x="108" y="145"/>
                  </a:cubicBezTo>
                  <a:cubicBezTo>
                    <a:pt x="108" y="145"/>
                    <a:pt x="107" y="145"/>
                    <a:pt x="107" y="145"/>
                  </a:cubicBezTo>
                  <a:cubicBezTo>
                    <a:pt x="107" y="145"/>
                    <a:pt x="107" y="144"/>
                    <a:pt x="107" y="144"/>
                  </a:cubicBezTo>
                  <a:cubicBezTo>
                    <a:pt x="107" y="143"/>
                    <a:pt x="107" y="143"/>
                    <a:pt x="107" y="142"/>
                  </a:cubicBezTo>
                  <a:cubicBezTo>
                    <a:pt x="107" y="142"/>
                    <a:pt x="108" y="142"/>
                    <a:pt x="108" y="142"/>
                  </a:cubicBezTo>
                  <a:cubicBezTo>
                    <a:pt x="108" y="142"/>
                    <a:pt x="108" y="141"/>
                    <a:pt x="108" y="141"/>
                  </a:cubicBezTo>
                  <a:cubicBezTo>
                    <a:pt x="108" y="140"/>
                    <a:pt x="108" y="140"/>
                    <a:pt x="108" y="139"/>
                  </a:cubicBezTo>
                  <a:cubicBezTo>
                    <a:pt x="108" y="139"/>
                    <a:pt x="107" y="139"/>
                    <a:pt x="107" y="139"/>
                  </a:cubicBezTo>
                  <a:cubicBezTo>
                    <a:pt x="107" y="139"/>
                    <a:pt x="107" y="138"/>
                    <a:pt x="107" y="137"/>
                  </a:cubicBezTo>
                  <a:cubicBezTo>
                    <a:pt x="106" y="137"/>
                    <a:pt x="106" y="137"/>
                    <a:pt x="105" y="137"/>
                  </a:cubicBezTo>
                  <a:cubicBezTo>
                    <a:pt x="105" y="137"/>
                    <a:pt x="105" y="136"/>
                    <a:pt x="105" y="136"/>
                  </a:cubicBezTo>
                  <a:cubicBezTo>
                    <a:pt x="106" y="136"/>
                    <a:pt x="106" y="136"/>
                    <a:pt x="107" y="136"/>
                  </a:cubicBezTo>
                  <a:cubicBezTo>
                    <a:pt x="107" y="136"/>
                    <a:pt x="108" y="136"/>
                    <a:pt x="108" y="136"/>
                  </a:cubicBezTo>
                  <a:cubicBezTo>
                    <a:pt x="108" y="136"/>
                    <a:pt x="108" y="137"/>
                    <a:pt x="108" y="137"/>
                  </a:cubicBezTo>
                  <a:cubicBezTo>
                    <a:pt x="109" y="137"/>
                    <a:pt x="110" y="137"/>
                    <a:pt x="110" y="137"/>
                  </a:cubicBezTo>
                  <a:cubicBezTo>
                    <a:pt x="110" y="138"/>
                    <a:pt x="110" y="139"/>
                    <a:pt x="110" y="139"/>
                  </a:cubicBezTo>
                  <a:cubicBezTo>
                    <a:pt x="111" y="139"/>
                    <a:pt x="111" y="139"/>
                    <a:pt x="112" y="139"/>
                  </a:cubicBezTo>
                  <a:cubicBezTo>
                    <a:pt x="112" y="140"/>
                    <a:pt x="112" y="140"/>
                    <a:pt x="112" y="141"/>
                  </a:cubicBezTo>
                  <a:cubicBezTo>
                    <a:pt x="112" y="141"/>
                    <a:pt x="113" y="141"/>
                    <a:pt x="113" y="141"/>
                  </a:cubicBezTo>
                  <a:cubicBezTo>
                    <a:pt x="114" y="141"/>
                    <a:pt x="114" y="141"/>
                    <a:pt x="115" y="141"/>
                  </a:cubicBezTo>
                  <a:cubicBezTo>
                    <a:pt x="115" y="140"/>
                    <a:pt x="115" y="140"/>
                    <a:pt x="115" y="139"/>
                  </a:cubicBezTo>
                  <a:cubicBezTo>
                    <a:pt x="115" y="139"/>
                    <a:pt x="115" y="138"/>
                    <a:pt x="115" y="137"/>
                  </a:cubicBezTo>
                  <a:cubicBezTo>
                    <a:pt x="115" y="137"/>
                    <a:pt x="116" y="137"/>
                    <a:pt x="116" y="137"/>
                  </a:cubicBezTo>
                  <a:cubicBezTo>
                    <a:pt x="117" y="137"/>
                    <a:pt x="117" y="137"/>
                    <a:pt x="118" y="137"/>
                  </a:cubicBezTo>
                  <a:cubicBezTo>
                    <a:pt x="118" y="137"/>
                    <a:pt x="119" y="137"/>
                    <a:pt x="119" y="137"/>
                  </a:cubicBezTo>
                  <a:cubicBezTo>
                    <a:pt x="119" y="137"/>
                    <a:pt x="119" y="136"/>
                    <a:pt x="119" y="136"/>
                  </a:cubicBezTo>
                  <a:cubicBezTo>
                    <a:pt x="120" y="136"/>
                    <a:pt x="120" y="136"/>
                    <a:pt x="121" y="136"/>
                  </a:cubicBezTo>
                  <a:cubicBezTo>
                    <a:pt x="121" y="135"/>
                    <a:pt x="121" y="135"/>
                    <a:pt x="121" y="134"/>
                  </a:cubicBezTo>
                  <a:cubicBezTo>
                    <a:pt x="121" y="134"/>
                    <a:pt x="122" y="134"/>
                    <a:pt x="122" y="134"/>
                  </a:cubicBezTo>
                  <a:cubicBezTo>
                    <a:pt x="123" y="134"/>
                    <a:pt x="124" y="134"/>
                    <a:pt x="124" y="134"/>
                  </a:cubicBezTo>
                  <a:cubicBezTo>
                    <a:pt x="125" y="134"/>
                    <a:pt x="125" y="134"/>
                    <a:pt x="126" y="134"/>
                  </a:cubicBezTo>
                  <a:cubicBezTo>
                    <a:pt x="126" y="135"/>
                    <a:pt x="126" y="135"/>
                    <a:pt x="126" y="136"/>
                  </a:cubicBezTo>
                  <a:cubicBezTo>
                    <a:pt x="125" y="136"/>
                    <a:pt x="125" y="136"/>
                    <a:pt x="124" y="136"/>
                  </a:cubicBezTo>
                  <a:cubicBezTo>
                    <a:pt x="124" y="136"/>
                    <a:pt x="124" y="137"/>
                    <a:pt x="124" y="137"/>
                  </a:cubicBezTo>
                  <a:cubicBezTo>
                    <a:pt x="124" y="137"/>
                    <a:pt x="123" y="137"/>
                    <a:pt x="122" y="137"/>
                  </a:cubicBezTo>
                  <a:cubicBezTo>
                    <a:pt x="122" y="138"/>
                    <a:pt x="122" y="139"/>
                    <a:pt x="122" y="139"/>
                  </a:cubicBezTo>
                  <a:cubicBezTo>
                    <a:pt x="122" y="139"/>
                    <a:pt x="121" y="139"/>
                    <a:pt x="121" y="139"/>
                  </a:cubicBezTo>
                  <a:cubicBezTo>
                    <a:pt x="121" y="140"/>
                    <a:pt x="121" y="140"/>
                    <a:pt x="121" y="141"/>
                  </a:cubicBezTo>
                  <a:cubicBezTo>
                    <a:pt x="120" y="141"/>
                    <a:pt x="120" y="141"/>
                    <a:pt x="119" y="141"/>
                  </a:cubicBezTo>
                  <a:cubicBezTo>
                    <a:pt x="119" y="141"/>
                    <a:pt x="119" y="142"/>
                    <a:pt x="119" y="142"/>
                  </a:cubicBezTo>
                  <a:cubicBezTo>
                    <a:pt x="119" y="142"/>
                    <a:pt x="118" y="142"/>
                    <a:pt x="118" y="142"/>
                  </a:cubicBezTo>
                  <a:cubicBezTo>
                    <a:pt x="118" y="143"/>
                    <a:pt x="118" y="143"/>
                    <a:pt x="118" y="144"/>
                  </a:cubicBezTo>
                  <a:cubicBezTo>
                    <a:pt x="118" y="144"/>
                    <a:pt x="118" y="145"/>
                    <a:pt x="118" y="145"/>
                  </a:cubicBezTo>
                  <a:cubicBezTo>
                    <a:pt x="118" y="145"/>
                    <a:pt x="119" y="145"/>
                    <a:pt x="119" y="145"/>
                  </a:cubicBezTo>
                  <a:cubicBezTo>
                    <a:pt x="120" y="145"/>
                    <a:pt x="120" y="145"/>
                    <a:pt x="121" y="145"/>
                  </a:cubicBezTo>
                  <a:cubicBezTo>
                    <a:pt x="121" y="145"/>
                    <a:pt x="122" y="145"/>
                    <a:pt x="122" y="145"/>
                  </a:cubicBezTo>
                  <a:cubicBezTo>
                    <a:pt x="123" y="145"/>
                    <a:pt x="124" y="145"/>
                    <a:pt x="124" y="145"/>
                  </a:cubicBezTo>
                  <a:cubicBezTo>
                    <a:pt x="125" y="145"/>
                    <a:pt x="125" y="145"/>
                    <a:pt x="126" y="145"/>
                  </a:cubicBezTo>
                  <a:cubicBezTo>
                    <a:pt x="126" y="146"/>
                    <a:pt x="126" y="147"/>
                    <a:pt x="126" y="147"/>
                  </a:cubicBezTo>
                  <a:cubicBezTo>
                    <a:pt x="126" y="147"/>
                    <a:pt x="127" y="147"/>
                    <a:pt x="127" y="147"/>
                  </a:cubicBezTo>
                  <a:cubicBezTo>
                    <a:pt x="128" y="147"/>
                    <a:pt x="128" y="147"/>
                    <a:pt x="129" y="147"/>
                  </a:cubicBezTo>
                  <a:cubicBezTo>
                    <a:pt x="129" y="147"/>
                    <a:pt x="130" y="147"/>
                    <a:pt x="130" y="147"/>
                  </a:cubicBezTo>
                  <a:cubicBezTo>
                    <a:pt x="130" y="148"/>
                    <a:pt x="130" y="148"/>
                    <a:pt x="130" y="149"/>
                  </a:cubicBezTo>
                  <a:cubicBezTo>
                    <a:pt x="131" y="149"/>
                    <a:pt x="131" y="149"/>
                    <a:pt x="132" y="149"/>
                  </a:cubicBezTo>
                  <a:cubicBezTo>
                    <a:pt x="132" y="148"/>
                    <a:pt x="132" y="148"/>
                    <a:pt x="132" y="147"/>
                  </a:cubicBezTo>
                  <a:cubicBezTo>
                    <a:pt x="132" y="147"/>
                    <a:pt x="133" y="147"/>
                    <a:pt x="134" y="147"/>
                  </a:cubicBezTo>
                  <a:cubicBezTo>
                    <a:pt x="134" y="147"/>
                    <a:pt x="134" y="146"/>
                    <a:pt x="134" y="145"/>
                  </a:cubicBezTo>
                  <a:cubicBezTo>
                    <a:pt x="133" y="145"/>
                    <a:pt x="132" y="145"/>
                    <a:pt x="132" y="145"/>
                  </a:cubicBezTo>
                  <a:cubicBezTo>
                    <a:pt x="132" y="145"/>
                    <a:pt x="132" y="144"/>
                    <a:pt x="132" y="144"/>
                  </a:cubicBezTo>
                  <a:cubicBezTo>
                    <a:pt x="132" y="143"/>
                    <a:pt x="132" y="143"/>
                    <a:pt x="132" y="142"/>
                  </a:cubicBezTo>
                  <a:cubicBezTo>
                    <a:pt x="132" y="142"/>
                    <a:pt x="132" y="141"/>
                    <a:pt x="132" y="141"/>
                  </a:cubicBezTo>
                  <a:cubicBezTo>
                    <a:pt x="131" y="141"/>
                    <a:pt x="131" y="141"/>
                    <a:pt x="130" y="141"/>
                  </a:cubicBezTo>
                  <a:cubicBezTo>
                    <a:pt x="130" y="141"/>
                    <a:pt x="129" y="141"/>
                    <a:pt x="129" y="141"/>
                  </a:cubicBezTo>
                  <a:cubicBezTo>
                    <a:pt x="129" y="140"/>
                    <a:pt x="129" y="140"/>
                    <a:pt x="129" y="139"/>
                  </a:cubicBezTo>
                  <a:cubicBezTo>
                    <a:pt x="128" y="139"/>
                    <a:pt x="128" y="139"/>
                    <a:pt x="127" y="139"/>
                  </a:cubicBezTo>
                  <a:cubicBezTo>
                    <a:pt x="127" y="139"/>
                    <a:pt x="127" y="138"/>
                    <a:pt x="127" y="137"/>
                  </a:cubicBezTo>
                  <a:cubicBezTo>
                    <a:pt x="127" y="137"/>
                    <a:pt x="127" y="136"/>
                    <a:pt x="127" y="136"/>
                  </a:cubicBezTo>
                  <a:cubicBezTo>
                    <a:pt x="128" y="136"/>
                    <a:pt x="128" y="136"/>
                    <a:pt x="129" y="136"/>
                  </a:cubicBezTo>
                  <a:cubicBezTo>
                    <a:pt x="129" y="135"/>
                    <a:pt x="129" y="135"/>
                    <a:pt x="129" y="134"/>
                  </a:cubicBezTo>
                  <a:cubicBezTo>
                    <a:pt x="129" y="134"/>
                    <a:pt x="129" y="133"/>
                    <a:pt x="129" y="133"/>
                  </a:cubicBezTo>
                  <a:cubicBezTo>
                    <a:pt x="129" y="132"/>
                    <a:pt x="129" y="131"/>
                    <a:pt x="129" y="131"/>
                  </a:cubicBezTo>
                  <a:cubicBezTo>
                    <a:pt x="129" y="131"/>
                    <a:pt x="130" y="131"/>
                    <a:pt x="130" y="131"/>
                  </a:cubicBezTo>
                  <a:cubicBezTo>
                    <a:pt x="130" y="130"/>
                    <a:pt x="130" y="130"/>
                    <a:pt x="130" y="129"/>
                  </a:cubicBezTo>
                  <a:cubicBezTo>
                    <a:pt x="130" y="129"/>
                    <a:pt x="130" y="128"/>
                    <a:pt x="130" y="128"/>
                  </a:cubicBezTo>
                  <a:cubicBezTo>
                    <a:pt x="130" y="127"/>
                    <a:pt x="130" y="127"/>
                    <a:pt x="130" y="126"/>
                  </a:cubicBezTo>
                  <a:cubicBezTo>
                    <a:pt x="130" y="126"/>
                    <a:pt x="130" y="125"/>
                    <a:pt x="130" y="125"/>
                  </a:cubicBezTo>
                  <a:cubicBezTo>
                    <a:pt x="130" y="125"/>
                    <a:pt x="129" y="125"/>
                    <a:pt x="129" y="125"/>
                  </a:cubicBezTo>
                  <a:cubicBezTo>
                    <a:pt x="128" y="125"/>
                    <a:pt x="128" y="125"/>
                    <a:pt x="127" y="125"/>
                  </a:cubicBezTo>
                  <a:cubicBezTo>
                    <a:pt x="127" y="124"/>
                    <a:pt x="127" y="123"/>
                    <a:pt x="127" y="123"/>
                  </a:cubicBezTo>
                  <a:cubicBezTo>
                    <a:pt x="127" y="122"/>
                    <a:pt x="127" y="122"/>
                    <a:pt x="127" y="121"/>
                  </a:cubicBezTo>
                  <a:cubicBezTo>
                    <a:pt x="127" y="121"/>
                    <a:pt x="126" y="121"/>
                    <a:pt x="126" y="121"/>
                  </a:cubicBezTo>
                  <a:cubicBezTo>
                    <a:pt x="126" y="121"/>
                    <a:pt x="126" y="120"/>
                    <a:pt x="126" y="120"/>
                  </a:cubicBezTo>
                  <a:cubicBezTo>
                    <a:pt x="125" y="120"/>
                    <a:pt x="125" y="120"/>
                    <a:pt x="124" y="120"/>
                  </a:cubicBezTo>
                  <a:cubicBezTo>
                    <a:pt x="124" y="119"/>
                    <a:pt x="124" y="119"/>
                    <a:pt x="124" y="118"/>
                  </a:cubicBezTo>
                  <a:cubicBezTo>
                    <a:pt x="124" y="118"/>
                    <a:pt x="123" y="118"/>
                    <a:pt x="122" y="118"/>
                  </a:cubicBezTo>
                  <a:cubicBezTo>
                    <a:pt x="122" y="118"/>
                    <a:pt x="122" y="117"/>
                    <a:pt x="122" y="116"/>
                  </a:cubicBezTo>
                  <a:cubicBezTo>
                    <a:pt x="122" y="116"/>
                    <a:pt x="122" y="115"/>
                    <a:pt x="122" y="115"/>
                  </a:cubicBezTo>
                  <a:cubicBezTo>
                    <a:pt x="122" y="114"/>
                    <a:pt x="122" y="114"/>
                    <a:pt x="122" y="113"/>
                  </a:cubicBezTo>
                  <a:cubicBezTo>
                    <a:pt x="122" y="113"/>
                    <a:pt x="122" y="112"/>
                    <a:pt x="122" y="112"/>
                  </a:cubicBezTo>
                  <a:cubicBezTo>
                    <a:pt x="122" y="111"/>
                    <a:pt x="122" y="110"/>
                    <a:pt x="122" y="110"/>
                  </a:cubicBezTo>
                  <a:cubicBezTo>
                    <a:pt x="122" y="109"/>
                    <a:pt x="122" y="109"/>
                    <a:pt x="122" y="108"/>
                  </a:cubicBezTo>
                  <a:cubicBezTo>
                    <a:pt x="122" y="108"/>
                    <a:pt x="121" y="108"/>
                    <a:pt x="121" y="108"/>
                  </a:cubicBezTo>
                  <a:cubicBezTo>
                    <a:pt x="121" y="108"/>
                    <a:pt x="121" y="107"/>
                    <a:pt x="121" y="107"/>
                  </a:cubicBezTo>
                  <a:cubicBezTo>
                    <a:pt x="121" y="106"/>
                    <a:pt x="121" y="106"/>
                    <a:pt x="121" y="105"/>
                  </a:cubicBezTo>
                  <a:cubicBezTo>
                    <a:pt x="121" y="105"/>
                    <a:pt x="121" y="104"/>
                    <a:pt x="121" y="104"/>
                  </a:cubicBezTo>
                  <a:cubicBezTo>
                    <a:pt x="121" y="103"/>
                    <a:pt x="121" y="102"/>
                    <a:pt x="121" y="102"/>
                  </a:cubicBezTo>
                  <a:cubicBezTo>
                    <a:pt x="121" y="101"/>
                    <a:pt x="121" y="101"/>
                    <a:pt x="121" y="100"/>
                  </a:cubicBezTo>
                  <a:cubicBezTo>
                    <a:pt x="120" y="100"/>
                    <a:pt x="120" y="100"/>
                    <a:pt x="119" y="100"/>
                  </a:cubicBezTo>
                  <a:cubicBezTo>
                    <a:pt x="119" y="100"/>
                    <a:pt x="118" y="100"/>
                    <a:pt x="118" y="100"/>
                  </a:cubicBezTo>
                  <a:cubicBezTo>
                    <a:pt x="117" y="100"/>
                    <a:pt x="117" y="100"/>
                    <a:pt x="116" y="100"/>
                  </a:cubicBezTo>
                  <a:cubicBezTo>
                    <a:pt x="116" y="101"/>
                    <a:pt x="116" y="101"/>
                    <a:pt x="116" y="102"/>
                  </a:cubicBezTo>
                  <a:cubicBezTo>
                    <a:pt x="116" y="102"/>
                    <a:pt x="115" y="102"/>
                    <a:pt x="115" y="102"/>
                  </a:cubicBezTo>
                  <a:cubicBezTo>
                    <a:pt x="115" y="102"/>
                    <a:pt x="115" y="103"/>
                    <a:pt x="115" y="104"/>
                  </a:cubicBezTo>
                  <a:cubicBezTo>
                    <a:pt x="115" y="104"/>
                    <a:pt x="115" y="105"/>
                    <a:pt x="115" y="105"/>
                  </a:cubicBezTo>
                  <a:cubicBezTo>
                    <a:pt x="114" y="105"/>
                    <a:pt x="114" y="105"/>
                    <a:pt x="113" y="105"/>
                  </a:cubicBezTo>
                  <a:cubicBezTo>
                    <a:pt x="113" y="105"/>
                    <a:pt x="112" y="105"/>
                    <a:pt x="112" y="105"/>
                  </a:cubicBezTo>
                  <a:cubicBezTo>
                    <a:pt x="111" y="105"/>
                    <a:pt x="111" y="105"/>
                    <a:pt x="110" y="105"/>
                  </a:cubicBezTo>
                  <a:cubicBezTo>
                    <a:pt x="110" y="105"/>
                    <a:pt x="109" y="105"/>
                    <a:pt x="108" y="105"/>
                  </a:cubicBezTo>
                  <a:cubicBezTo>
                    <a:pt x="108" y="105"/>
                    <a:pt x="108" y="104"/>
                    <a:pt x="108" y="104"/>
                  </a:cubicBezTo>
                  <a:cubicBezTo>
                    <a:pt x="108" y="103"/>
                    <a:pt x="108" y="102"/>
                    <a:pt x="108" y="102"/>
                  </a:cubicBezTo>
                  <a:cubicBezTo>
                    <a:pt x="108" y="101"/>
                    <a:pt x="108" y="101"/>
                    <a:pt x="108" y="100"/>
                  </a:cubicBezTo>
                  <a:cubicBezTo>
                    <a:pt x="108" y="100"/>
                    <a:pt x="108" y="99"/>
                    <a:pt x="108" y="99"/>
                  </a:cubicBezTo>
                  <a:cubicBezTo>
                    <a:pt x="109" y="99"/>
                    <a:pt x="110" y="99"/>
                    <a:pt x="110" y="99"/>
                  </a:cubicBezTo>
                  <a:cubicBezTo>
                    <a:pt x="110" y="98"/>
                    <a:pt x="110" y="98"/>
                    <a:pt x="110" y="97"/>
                  </a:cubicBezTo>
                  <a:cubicBezTo>
                    <a:pt x="110" y="97"/>
                    <a:pt x="109" y="97"/>
                    <a:pt x="108" y="97"/>
                  </a:cubicBezTo>
                  <a:cubicBezTo>
                    <a:pt x="108" y="97"/>
                    <a:pt x="108" y="96"/>
                    <a:pt x="108" y="95"/>
                  </a:cubicBezTo>
                  <a:cubicBezTo>
                    <a:pt x="108" y="95"/>
                    <a:pt x="107" y="95"/>
                    <a:pt x="107" y="95"/>
                  </a:cubicBezTo>
                  <a:cubicBezTo>
                    <a:pt x="107" y="95"/>
                    <a:pt x="107" y="94"/>
                    <a:pt x="107" y="94"/>
                  </a:cubicBezTo>
                  <a:cubicBezTo>
                    <a:pt x="107" y="93"/>
                    <a:pt x="107" y="93"/>
                    <a:pt x="107" y="92"/>
                  </a:cubicBezTo>
                  <a:cubicBezTo>
                    <a:pt x="106" y="92"/>
                    <a:pt x="106" y="92"/>
                    <a:pt x="105" y="92"/>
                  </a:cubicBezTo>
                  <a:cubicBezTo>
                    <a:pt x="105" y="92"/>
                    <a:pt x="105" y="91"/>
                    <a:pt x="105" y="91"/>
                  </a:cubicBezTo>
                  <a:cubicBezTo>
                    <a:pt x="105" y="91"/>
                    <a:pt x="104" y="91"/>
                    <a:pt x="104" y="91"/>
                  </a:cubicBezTo>
                  <a:cubicBezTo>
                    <a:pt x="104" y="90"/>
                    <a:pt x="104" y="90"/>
                    <a:pt x="104" y="89"/>
                  </a:cubicBezTo>
                  <a:cubicBezTo>
                    <a:pt x="103" y="89"/>
                    <a:pt x="103" y="89"/>
                    <a:pt x="102" y="89"/>
                  </a:cubicBezTo>
                  <a:cubicBezTo>
                    <a:pt x="102" y="89"/>
                    <a:pt x="102" y="88"/>
                    <a:pt x="102" y="87"/>
                  </a:cubicBezTo>
                  <a:cubicBezTo>
                    <a:pt x="102" y="87"/>
                    <a:pt x="101" y="87"/>
                    <a:pt x="101" y="87"/>
                  </a:cubicBezTo>
                  <a:cubicBezTo>
                    <a:pt x="101" y="88"/>
                    <a:pt x="101" y="89"/>
                    <a:pt x="101" y="89"/>
                  </a:cubicBezTo>
                  <a:cubicBezTo>
                    <a:pt x="100" y="89"/>
                    <a:pt x="100" y="89"/>
                    <a:pt x="99" y="89"/>
                  </a:cubicBezTo>
                  <a:cubicBezTo>
                    <a:pt x="98" y="89"/>
                    <a:pt x="98" y="89"/>
                    <a:pt x="97" y="89"/>
                  </a:cubicBezTo>
                  <a:cubicBezTo>
                    <a:pt x="97" y="89"/>
                    <a:pt x="97" y="88"/>
                    <a:pt x="97" y="87"/>
                  </a:cubicBezTo>
                  <a:cubicBezTo>
                    <a:pt x="97" y="87"/>
                    <a:pt x="96" y="87"/>
                    <a:pt x="96" y="87"/>
                  </a:cubicBezTo>
                  <a:cubicBezTo>
                    <a:pt x="96" y="88"/>
                    <a:pt x="96" y="89"/>
                    <a:pt x="96" y="89"/>
                  </a:cubicBezTo>
                  <a:cubicBezTo>
                    <a:pt x="95" y="89"/>
                    <a:pt x="95" y="89"/>
                    <a:pt x="94" y="89"/>
                  </a:cubicBezTo>
                  <a:cubicBezTo>
                    <a:pt x="94" y="90"/>
                    <a:pt x="94" y="90"/>
                    <a:pt x="94" y="91"/>
                  </a:cubicBezTo>
                  <a:cubicBezTo>
                    <a:pt x="94" y="91"/>
                    <a:pt x="94" y="92"/>
                    <a:pt x="94" y="92"/>
                  </a:cubicBezTo>
                  <a:cubicBezTo>
                    <a:pt x="94" y="93"/>
                    <a:pt x="94" y="93"/>
                    <a:pt x="94" y="94"/>
                  </a:cubicBezTo>
                  <a:cubicBezTo>
                    <a:pt x="94" y="94"/>
                    <a:pt x="93" y="94"/>
                    <a:pt x="93" y="94"/>
                  </a:cubicBezTo>
                  <a:cubicBezTo>
                    <a:pt x="93" y="94"/>
                    <a:pt x="93" y="95"/>
                    <a:pt x="93" y="95"/>
                  </a:cubicBezTo>
                  <a:cubicBezTo>
                    <a:pt x="93" y="96"/>
                    <a:pt x="93" y="97"/>
                    <a:pt x="93" y="97"/>
                  </a:cubicBezTo>
                  <a:cubicBezTo>
                    <a:pt x="93" y="98"/>
                    <a:pt x="93" y="98"/>
                    <a:pt x="93" y="99"/>
                  </a:cubicBezTo>
                  <a:cubicBezTo>
                    <a:pt x="92" y="99"/>
                    <a:pt x="92" y="99"/>
                    <a:pt x="91" y="99"/>
                  </a:cubicBezTo>
                  <a:cubicBezTo>
                    <a:pt x="91" y="99"/>
                    <a:pt x="90" y="99"/>
                    <a:pt x="90" y="99"/>
                  </a:cubicBezTo>
                  <a:cubicBezTo>
                    <a:pt x="90" y="99"/>
                    <a:pt x="90" y="100"/>
                    <a:pt x="90" y="100"/>
                  </a:cubicBezTo>
                  <a:cubicBezTo>
                    <a:pt x="89" y="100"/>
                    <a:pt x="89" y="100"/>
                    <a:pt x="88" y="100"/>
                  </a:cubicBezTo>
                  <a:cubicBezTo>
                    <a:pt x="88" y="101"/>
                    <a:pt x="88" y="101"/>
                    <a:pt x="88" y="102"/>
                  </a:cubicBezTo>
                  <a:cubicBezTo>
                    <a:pt x="88" y="102"/>
                    <a:pt x="88" y="103"/>
                    <a:pt x="88" y="104"/>
                  </a:cubicBezTo>
                  <a:cubicBezTo>
                    <a:pt x="89" y="104"/>
                    <a:pt x="89" y="104"/>
                    <a:pt x="90" y="104"/>
                  </a:cubicBezTo>
                  <a:cubicBezTo>
                    <a:pt x="90" y="104"/>
                    <a:pt x="90" y="105"/>
                    <a:pt x="90" y="105"/>
                  </a:cubicBezTo>
                  <a:cubicBezTo>
                    <a:pt x="90" y="105"/>
                    <a:pt x="91" y="105"/>
                    <a:pt x="91" y="105"/>
                  </a:cubicBezTo>
                  <a:cubicBezTo>
                    <a:pt x="91" y="106"/>
                    <a:pt x="91" y="106"/>
                    <a:pt x="91" y="107"/>
                  </a:cubicBezTo>
                  <a:cubicBezTo>
                    <a:pt x="91" y="107"/>
                    <a:pt x="91" y="108"/>
                    <a:pt x="91" y="108"/>
                  </a:cubicBezTo>
                  <a:cubicBezTo>
                    <a:pt x="91" y="108"/>
                    <a:pt x="90" y="108"/>
                    <a:pt x="90" y="108"/>
                  </a:cubicBezTo>
                  <a:cubicBezTo>
                    <a:pt x="90" y="109"/>
                    <a:pt x="90" y="109"/>
                    <a:pt x="90" y="110"/>
                  </a:cubicBezTo>
                  <a:cubicBezTo>
                    <a:pt x="90" y="110"/>
                    <a:pt x="90" y="111"/>
                    <a:pt x="90" y="112"/>
                  </a:cubicBezTo>
                  <a:cubicBezTo>
                    <a:pt x="90" y="112"/>
                    <a:pt x="90" y="113"/>
                    <a:pt x="90" y="113"/>
                  </a:cubicBezTo>
                  <a:cubicBezTo>
                    <a:pt x="89" y="113"/>
                    <a:pt x="89" y="113"/>
                    <a:pt x="88" y="113"/>
                  </a:cubicBezTo>
                  <a:cubicBezTo>
                    <a:pt x="88" y="113"/>
                    <a:pt x="87" y="113"/>
                    <a:pt x="87" y="113"/>
                  </a:cubicBezTo>
                  <a:cubicBezTo>
                    <a:pt x="87" y="114"/>
                    <a:pt x="87" y="114"/>
                    <a:pt x="87" y="115"/>
                  </a:cubicBezTo>
                  <a:cubicBezTo>
                    <a:pt x="86" y="115"/>
                    <a:pt x="85" y="115"/>
                    <a:pt x="85" y="115"/>
                  </a:cubicBezTo>
                  <a:cubicBezTo>
                    <a:pt x="84" y="115"/>
                    <a:pt x="84" y="115"/>
                    <a:pt x="83" y="115"/>
                  </a:cubicBezTo>
                  <a:cubicBezTo>
                    <a:pt x="83" y="115"/>
                    <a:pt x="82" y="115"/>
                    <a:pt x="82" y="115"/>
                  </a:cubicBezTo>
                  <a:cubicBezTo>
                    <a:pt x="82" y="115"/>
                    <a:pt x="82" y="116"/>
                    <a:pt x="82" y="116"/>
                  </a:cubicBezTo>
                  <a:cubicBezTo>
                    <a:pt x="82" y="117"/>
                    <a:pt x="82" y="118"/>
                    <a:pt x="82" y="118"/>
                  </a:cubicBezTo>
                  <a:cubicBezTo>
                    <a:pt x="82" y="119"/>
                    <a:pt x="82" y="119"/>
                    <a:pt x="82" y="120"/>
                  </a:cubicBezTo>
                  <a:cubicBezTo>
                    <a:pt x="82" y="120"/>
                    <a:pt x="82" y="121"/>
                    <a:pt x="82" y="121"/>
                  </a:cubicBezTo>
                  <a:cubicBezTo>
                    <a:pt x="81" y="121"/>
                    <a:pt x="81" y="121"/>
                    <a:pt x="80" y="121"/>
                  </a:cubicBezTo>
                  <a:cubicBezTo>
                    <a:pt x="80" y="122"/>
                    <a:pt x="80" y="122"/>
                    <a:pt x="80" y="123"/>
                  </a:cubicBezTo>
                  <a:cubicBezTo>
                    <a:pt x="80" y="123"/>
                    <a:pt x="80" y="124"/>
                    <a:pt x="80" y="125"/>
                  </a:cubicBezTo>
                  <a:cubicBezTo>
                    <a:pt x="80" y="125"/>
                    <a:pt x="80" y="126"/>
                    <a:pt x="80" y="126"/>
                  </a:cubicBezTo>
                  <a:cubicBezTo>
                    <a:pt x="80" y="126"/>
                    <a:pt x="79" y="126"/>
                    <a:pt x="79" y="126"/>
                  </a:cubicBezTo>
                  <a:cubicBezTo>
                    <a:pt x="78" y="126"/>
                    <a:pt x="78" y="126"/>
                    <a:pt x="77" y="126"/>
                  </a:cubicBezTo>
                  <a:cubicBezTo>
                    <a:pt x="77" y="126"/>
                    <a:pt x="76" y="126"/>
                    <a:pt x="76" y="126"/>
                  </a:cubicBezTo>
                  <a:cubicBezTo>
                    <a:pt x="76" y="126"/>
                    <a:pt x="76" y="125"/>
                    <a:pt x="76" y="125"/>
                  </a:cubicBezTo>
                  <a:cubicBezTo>
                    <a:pt x="76" y="125"/>
                    <a:pt x="77" y="125"/>
                    <a:pt x="77" y="125"/>
                  </a:cubicBezTo>
                  <a:cubicBezTo>
                    <a:pt x="77" y="124"/>
                    <a:pt x="77" y="123"/>
                    <a:pt x="77" y="123"/>
                  </a:cubicBezTo>
                  <a:cubicBezTo>
                    <a:pt x="78" y="123"/>
                    <a:pt x="78" y="123"/>
                    <a:pt x="79" y="123"/>
                  </a:cubicBezTo>
                  <a:cubicBezTo>
                    <a:pt x="79" y="122"/>
                    <a:pt x="79" y="122"/>
                    <a:pt x="79" y="121"/>
                  </a:cubicBezTo>
                  <a:cubicBezTo>
                    <a:pt x="78" y="121"/>
                    <a:pt x="78" y="121"/>
                    <a:pt x="77" y="121"/>
                  </a:cubicBezTo>
                  <a:cubicBezTo>
                    <a:pt x="77" y="121"/>
                    <a:pt x="77" y="120"/>
                    <a:pt x="77" y="120"/>
                  </a:cubicBezTo>
                  <a:cubicBezTo>
                    <a:pt x="77" y="119"/>
                    <a:pt x="77" y="119"/>
                    <a:pt x="77" y="118"/>
                  </a:cubicBezTo>
                  <a:cubicBezTo>
                    <a:pt x="77" y="118"/>
                    <a:pt x="77" y="117"/>
                    <a:pt x="77" y="116"/>
                  </a:cubicBezTo>
                  <a:cubicBezTo>
                    <a:pt x="77" y="116"/>
                    <a:pt x="77" y="115"/>
                    <a:pt x="77" y="115"/>
                  </a:cubicBezTo>
                  <a:cubicBezTo>
                    <a:pt x="77" y="114"/>
                    <a:pt x="77" y="114"/>
                    <a:pt x="77" y="113"/>
                  </a:cubicBezTo>
                  <a:cubicBezTo>
                    <a:pt x="77" y="113"/>
                    <a:pt x="76" y="113"/>
                    <a:pt x="76" y="113"/>
                  </a:cubicBezTo>
                  <a:cubicBezTo>
                    <a:pt x="75" y="113"/>
                    <a:pt x="75" y="113"/>
                    <a:pt x="74" y="113"/>
                  </a:cubicBezTo>
                  <a:cubicBezTo>
                    <a:pt x="74" y="113"/>
                    <a:pt x="74" y="112"/>
                    <a:pt x="74" y="112"/>
                  </a:cubicBezTo>
                  <a:cubicBezTo>
                    <a:pt x="74" y="112"/>
                    <a:pt x="73" y="112"/>
                    <a:pt x="73" y="112"/>
                  </a:cubicBezTo>
                  <a:cubicBezTo>
                    <a:pt x="72" y="112"/>
                    <a:pt x="71" y="112"/>
                    <a:pt x="71" y="112"/>
                  </a:cubicBezTo>
                  <a:cubicBezTo>
                    <a:pt x="71" y="111"/>
                    <a:pt x="71" y="110"/>
                    <a:pt x="71" y="110"/>
                  </a:cubicBezTo>
                  <a:cubicBezTo>
                    <a:pt x="71" y="109"/>
                    <a:pt x="71" y="109"/>
                    <a:pt x="71" y="108"/>
                  </a:cubicBezTo>
                  <a:cubicBezTo>
                    <a:pt x="70" y="108"/>
                    <a:pt x="70" y="108"/>
                    <a:pt x="69" y="108"/>
                  </a:cubicBezTo>
                  <a:cubicBezTo>
                    <a:pt x="69" y="108"/>
                    <a:pt x="68" y="108"/>
                    <a:pt x="68" y="108"/>
                  </a:cubicBezTo>
                  <a:cubicBezTo>
                    <a:pt x="68" y="108"/>
                    <a:pt x="68" y="107"/>
                    <a:pt x="68" y="107"/>
                  </a:cubicBezTo>
                  <a:cubicBezTo>
                    <a:pt x="68" y="106"/>
                    <a:pt x="68" y="106"/>
                    <a:pt x="68" y="105"/>
                  </a:cubicBezTo>
                  <a:cubicBezTo>
                    <a:pt x="67" y="105"/>
                    <a:pt x="67" y="105"/>
                    <a:pt x="66" y="105"/>
                  </a:cubicBezTo>
                  <a:cubicBezTo>
                    <a:pt x="66" y="105"/>
                    <a:pt x="65" y="105"/>
                    <a:pt x="65" y="105"/>
                  </a:cubicBezTo>
                  <a:cubicBezTo>
                    <a:pt x="65" y="105"/>
                    <a:pt x="65" y="104"/>
                    <a:pt x="65" y="104"/>
                  </a:cubicBezTo>
                  <a:cubicBezTo>
                    <a:pt x="64" y="104"/>
                    <a:pt x="64" y="104"/>
                    <a:pt x="63" y="104"/>
                  </a:cubicBezTo>
                  <a:cubicBezTo>
                    <a:pt x="63" y="104"/>
                    <a:pt x="62" y="104"/>
                    <a:pt x="61" y="104"/>
                  </a:cubicBezTo>
                  <a:cubicBezTo>
                    <a:pt x="61" y="103"/>
                    <a:pt x="61" y="102"/>
                    <a:pt x="61" y="102"/>
                  </a:cubicBezTo>
                  <a:cubicBezTo>
                    <a:pt x="61" y="102"/>
                    <a:pt x="60" y="102"/>
                    <a:pt x="60" y="102"/>
                  </a:cubicBezTo>
                  <a:cubicBezTo>
                    <a:pt x="60" y="101"/>
                    <a:pt x="60" y="101"/>
                    <a:pt x="60" y="100"/>
                  </a:cubicBezTo>
                  <a:cubicBezTo>
                    <a:pt x="60" y="100"/>
                    <a:pt x="60" y="99"/>
                    <a:pt x="60" y="99"/>
                  </a:cubicBezTo>
                  <a:cubicBezTo>
                    <a:pt x="60" y="98"/>
                    <a:pt x="60" y="98"/>
                    <a:pt x="60" y="97"/>
                  </a:cubicBezTo>
                  <a:cubicBezTo>
                    <a:pt x="60" y="97"/>
                    <a:pt x="60" y="96"/>
                    <a:pt x="60" y="95"/>
                  </a:cubicBezTo>
                  <a:cubicBezTo>
                    <a:pt x="59" y="95"/>
                    <a:pt x="59" y="95"/>
                    <a:pt x="58" y="95"/>
                  </a:cubicBezTo>
                  <a:cubicBezTo>
                    <a:pt x="58" y="95"/>
                    <a:pt x="58" y="94"/>
                    <a:pt x="58" y="94"/>
                  </a:cubicBezTo>
                  <a:cubicBezTo>
                    <a:pt x="58" y="93"/>
                    <a:pt x="58" y="93"/>
                    <a:pt x="58" y="92"/>
                  </a:cubicBezTo>
                  <a:cubicBezTo>
                    <a:pt x="59" y="92"/>
                    <a:pt x="59" y="92"/>
                    <a:pt x="60" y="92"/>
                  </a:cubicBezTo>
                  <a:cubicBezTo>
                    <a:pt x="60" y="92"/>
                    <a:pt x="60" y="91"/>
                    <a:pt x="60" y="91"/>
                  </a:cubicBezTo>
                  <a:cubicBezTo>
                    <a:pt x="60" y="90"/>
                    <a:pt x="60" y="90"/>
                    <a:pt x="60" y="89"/>
                  </a:cubicBezTo>
                  <a:cubicBezTo>
                    <a:pt x="60" y="89"/>
                    <a:pt x="61" y="89"/>
                    <a:pt x="61" y="89"/>
                  </a:cubicBezTo>
                  <a:cubicBezTo>
                    <a:pt x="62" y="89"/>
                    <a:pt x="63" y="89"/>
                    <a:pt x="63" y="89"/>
                  </a:cubicBezTo>
                  <a:cubicBezTo>
                    <a:pt x="63" y="89"/>
                    <a:pt x="63" y="88"/>
                    <a:pt x="63" y="87"/>
                  </a:cubicBezTo>
                  <a:cubicBezTo>
                    <a:pt x="63" y="87"/>
                    <a:pt x="63" y="86"/>
                    <a:pt x="63" y="86"/>
                  </a:cubicBezTo>
                  <a:cubicBezTo>
                    <a:pt x="64" y="86"/>
                    <a:pt x="64" y="86"/>
                    <a:pt x="65" y="86"/>
                  </a:cubicBezTo>
                  <a:cubicBezTo>
                    <a:pt x="65" y="85"/>
                    <a:pt x="65" y="85"/>
                    <a:pt x="65" y="84"/>
                  </a:cubicBezTo>
                  <a:cubicBezTo>
                    <a:pt x="65" y="84"/>
                    <a:pt x="66" y="84"/>
                    <a:pt x="66" y="84"/>
                  </a:cubicBezTo>
                  <a:cubicBezTo>
                    <a:pt x="67" y="84"/>
                    <a:pt x="67" y="84"/>
                    <a:pt x="68" y="84"/>
                  </a:cubicBezTo>
                  <a:cubicBezTo>
                    <a:pt x="68" y="84"/>
                    <a:pt x="68" y="83"/>
                    <a:pt x="68" y="83"/>
                  </a:cubicBezTo>
                  <a:cubicBezTo>
                    <a:pt x="68" y="83"/>
                    <a:pt x="69" y="83"/>
                    <a:pt x="69" y="83"/>
                  </a:cubicBezTo>
                  <a:cubicBezTo>
                    <a:pt x="70" y="83"/>
                    <a:pt x="70" y="83"/>
                    <a:pt x="71" y="83"/>
                  </a:cubicBezTo>
                  <a:cubicBezTo>
                    <a:pt x="71" y="82"/>
                    <a:pt x="71" y="81"/>
                    <a:pt x="71" y="81"/>
                  </a:cubicBezTo>
                  <a:cubicBezTo>
                    <a:pt x="71" y="81"/>
                    <a:pt x="72" y="81"/>
                    <a:pt x="73" y="81"/>
                  </a:cubicBezTo>
                  <a:cubicBezTo>
                    <a:pt x="73" y="80"/>
                    <a:pt x="73" y="80"/>
                    <a:pt x="73" y="79"/>
                  </a:cubicBezTo>
                  <a:cubicBezTo>
                    <a:pt x="73" y="79"/>
                    <a:pt x="74" y="79"/>
                    <a:pt x="74" y="79"/>
                  </a:cubicBezTo>
                  <a:cubicBezTo>
                    <a:pt x="75" y="79"/>
                    <a:pt x="75" y="79"/>
                    <a:pt x="76" y="79"/>
                  </a:cubicBezTo>
                  <a:cubicBezTo>
                    <a:pt x="76" y="79"/>
                    <a:pt x="77" y="79"/>
                    <a:pt x="77" y="79"/>
                  </a:cubicBezTo>
                  <a:cubicBezTo>
                    <a:pt x="78" y="79"/>
                    <a:pt x="78" y="79"/>
                    <a:pt x="79" y="79"/>
                  </a:cubicBezTo>
                  <a:cubicBezTo>
                    <a:pt x="79" y="79"/>
                    <a:pt x="79" y="78"/>
                    <a:pt x="79" y="78"/>
                  </a:cubicBezTo>
                  <a:cubicBezTo>
                    <a:pt x="79" y="77"/>
                    <a:pt x="79" y="77"/>
                    <a:pt x="79" y="76"/>
                  </a:cubicBezTo>
                  <a:cubicBezTo>
                    <a:pt x="79" y="76"/>
                    <a:pt x="80" y="76"/>
                    <a:pt x="80" y="76"/>
                  </a:cubicBezTo>
                  <a:cubicBezTo>
                    <a:pt x="80" y="76"/>
                    <a:pt x="80" y="75"/>
                    <a:pt x="80" y="75"/>
                  </a:cubicBezTo>
                  <a:cubicBezTo>
                    <a:pt x="81" y="75"/>
                    <a:pt x="81" y="75"/>
                    <a:pt x="82" y="75"/>
                  </a:cubicBezTo>
                  <a:cubicBezTo>
                    <a:pt x="82" y="74"/>
                    <a:pt x="82" y="73"/>
                    <a:pt x="82" y="73"/>
                  </a:cubicBezTo>
                  <a:cubicBezTo>
                    <a:pt x="82" y="73"/>
                    <a:pt x="83" y="73"/>
                    <a:pt x="83" y="73"/>
                  </a:cubicBezTo>
                  <a:cubicBezTo>
                    <a:pt x="83" y="72"/>
                    <a:pt x="83" y="72"/>
                    <a:pt x="83" y="71"/>
                  </a:cubicBezTo>
                  <a:cubicBezTo>
                    <a:pt x="84" y="71"/>
                    <a:pt x="84" y="71"/>
                    <a:pt x="85" y="71"/>
                  </a:cubicBezTo>
                  <a:cubicBezTo>
                    <a:pt x="85" y="72"/>
                    <a:pt x="85" y="72"/>
                    <a:pt x="85" y="73"/>
                  </a:cubicBezTo>
                  <a:cubicBezTo>
                    <a:pt x="84" y="73"/>
                    <a:pt x="84" y="73"/>
                    <a:pt x="83" y="73"/>
                  </a:cubicBezTo>
                  <a:cubicBezTo>
                    <a:pt x="83" y="73"/>
                    <a:pt x="83" y="74"/>
                    <a:pt x="83" y="75"/>
                  </a:cubicBezTo>
                  <a:cubicBezTo>
                    <a:pt x="83" y="75"/>
                    <a:pt x="83" y="76"/>
                    <a:pt x="83" y="76"/>
                  </a:cubicBezTo>
                  <a:cubicBezTo>
                    <a:pt x="83" y="76"/>
                    <a:pt x="82" y="76"/>
                    <a:pt x="82" y="76"/>
                  </a:cubicBezTo>
                  <a:cubicBezTo>
                    <a:pt x="82" y="77"/>
                    <a:pt x="82" y="77"/>
                    <a:pt x="82" y="78"/>
                  </a:cubicBezTo>
                  <a:cubicBezTo>
                    <a:pt x="81" y="78"/>
                    <a:pt x="81" y="78"/>
                    <a:pt x="80" y="78"/>
                  </a:cubicBezTo>
                  <a:cubicBezTo>
                    <a:pt x="80" y="78"/>
                    <a:pt x="80" y="79"/>
                    <a:pt x="80" y="79"/>
                  </a:cubicBezTo>
                  <a:cubicBezTo>
                    <a:pt x="80" y="80"/>
                    <a:pt x="80" y="80"/>
                    <a:pt x="80" y="81"/>
                  </a:cubicBezTo>
                  <a:cubicBezTo>
                    <a:pt x="80" y="81"/>
                    <a:pt x="80" y="82"/>
                    <a:pt x="80" y="83"/>
                  </a:cubicBezTo>
                  <a:cubicBezTo>
                    <a:pt x="81" y="83"/>
                    <a:pt x="81" y="83"/>
                    <a:pt x="82" y="83"/>
                  </a:cubicBezTo>
                  <a:cubicBezTo>
                    <a:pt x="82" y="83"/>
                    <a:pt x="82" y="84"/>
                    <a:pt x="82" y="84"/>
                  </a:cubicBezTo>
                  <a:cubicBezTo>
                    <a:pt x="82" y="84"/>
                    <a:pt x="83" y="84"/>
                    <a:pt x="83" y="84"/>
                  </a:cubicBezTo>
                  <a:cubicBezTo>
                    <a:pt x="84" y="84"/>
                    <a:pt x="84" y="84"/>
                    <a:pt x="85" y="84"/>
                  </a:cubicBezTo>
                  <a:cubicBezTo>
                    <a:pt x="85" y="84"/>
                    <a:pt x="85" y="83"/>
                    <a:pt x="85" y="83"/>
                  </a:cubicBezTo>
                  <a:cubicBezTo>
                    <a:pt x="85" y="83"/>
                    <a:pt x="86" y="83"/>
                    <a:pt x="87" y="83"/>
                  </a:cubicBezTo>
                  <a:cubicBezTo>
                    <a:pt x="87" y="82"/>
                    <a:pt x="87" y="81"/>
                    <a:pt x="87" y="81"/>
                  </a:cubicBezTo>
                  <a:cubicBezTo>
                    <a:pt x="87" y="81"/>
                    <a:pt x="88" y="81"/>
                    <a:pt x="88" y="81"/>
                  </a:cubicBezTo>
                  <a:cubicBezTo>
                    <a:pt x="88" y="81"/>
                    <a:pt x="88" y="82"/>
                    <a:pt x="88" y="83"/>
                  </a:cubicBezTo>
                  <a:cubicBezTo>
                    <a:pt x="89" y="83"/>
                    <a:pt x="89" y="83"/>
                    <a:pt x="90" y="83"/>
                  </a:cubicBezTo>
                  <a:cubicBezTo>
                    <a:pt x="90" y="83"/>
                    <a:pt x="90" y="84"/>
                    <a:pt x="90" y="84"/>
                  </a:cubicBezTo>
                  <a:cubicBezTo>
                    <a:pt x="90" y="84"/>
                    <a:pt x="91" y="84"/>
                    <a:pt x="91" y="84"/>
                  </a:cubicBezTo>
                  <a:cubicBezTo>
                    <a:pt x="92" y="84"/>
                    <a:pt x="92" y="84"/>
                    <a:pt x="93" y="84"/>
                  </a:cubicBezTo>
                  <a:cubicBezTo>
                    <a:pt x="93" y="84"/>
                    <a:pt x="93" y="83"/>
                    <a:pt x="93" y="83"/>
                  </a:cubicBezTo>
                  <a:cubicBezTo>
                    <a:pt x="93" y="82"/>
                    <a:pt x="93" y="81"/>
                    <a:pt x="93" y="81"/>
                  </a:cubicBezTo>
                  <a:cubicBezTo>
                    <a:pt x="92" y="81"/>
                    <a:pt x="92" y="81"/>
                    <a:pt x="91" y="81"/>
                  </a:cubicBezTo>
                  <a:cubicBezTo>
                    <a:pt x="91" y="80"/>
                    <a:pt x="91" y="80"/>
                    <a:pt x="91" y="79"/>
                  </a:cubicBezTo>
                  <a:cubicBezTo>
                    <a:pt x="91" y="79"/>
                    <a:pt x="91" y="78"/>
                    <a:pt x="91" y="78"/>
                  </a:cubicBezTo>
                  <a:cubicBezTo>
                    <a:pt x="91" y="77"/>
                    <a:pt x="91" y="77"/>
                    <a:pt x="91" y="76"/>
                  </a:cubicBezTo>
                  <a:cubicBezTo>
                    <a:pt x="91" y="76"/>
                    <a:pt x="90" y="76"/>
                    <a:pt x="90" y="76"/>
                  </a:cubicBezTo>
                  <a:cubicBezTo>
                    <a:pt x="89" y="76"/>
                    <a:pt x="89" y="76"/>
                    <a:pt x="88" y="76"/>
                  </a:cubicBezTo>
                  <a:cubicBezTo>
                    <a:pt x="88" y="76"/>
                    <a:pt x="88" y="75"/>
                    <a:pt x="88" y="75"/>
                  </a:cubicBezTo>
                  <a:cubicBezTo>
                    <a:pt x="88" y="75"/>
                    <a:pt x="87" y="75"/>
                    <a:pt x="87" y="75"/>
                  </a:cubicBezTo>
                  <a:cubicBezTo>
                    <a:pt x="87" y="74"/>
                    <a:pt x="87" y="73"/>
                    <a:pt x="87" y="73"/>
                  </a:cubicBezTo>
                  <a:cubicBezTo>
                    <a:pt x="87" y="72"/>
                    <a:pt x="87" y="72"/>
                    <a:pt x="87" y="71"/>
                  </a:cubicBezTo>
                  <a:cubicBezTo>
                    <a:pt x="87" y="71"/>
                    <a:pt x="88" y="71"/>
                    <a:pt x="88" y="71"/>
                  </a:cubicBezTo>
                  <a:cubicBezTo>
                    <a:pt x="88" y="72"/>
                    <a:pt x="88" y="72"/>
                    <a:pt x="88" y="73"/>
                  </a:cubicBezTo>
                  <a:cubicBezTo>
                    <a:pt x="88" y="73"/>
                    <a:pt x="88" y="74"/>
                    <a:pt x="88" y="75"/>
                  </a:cubicBezTo>
                  <a:cubicBezTo>
                    <a:pt x="89" y="75"/>
                    <a:pt x="89" y="75"/>
                    <a:pt x="90" y="75"/>
                  </a:cubicBezTo>
                  <a:cubicBezTo>
                    <a:pt x="90" y="74"/>
                    <a:pt x="90" y="73"/>
                    <a:pt x="90" y="73"/>
                  </a:cubicBezTo>
                  <a:cubicBezTo>
                    <a:pt x="90" y="72"/>
                    <a:pt x="90" y="72"/>
                    <a:pt x="90" y="71"/>
                  </a:cubicBezTo>
                  <a:cubicBezTo>
                    <a:pt x="90" y="71"/>
                    <a:pt x="91" y="71"/>
                    <a:pt x="91" y="71"/>
                  </a:cubicBezTo>
                  <a:cubicBezTo>
                    <a:pt x="92" y="71"/>
                    <a:pt x="92" y="71"/>
                    <a:pt x="93" y="71"/>
                  </a:cubicBezTo>
                  <a:cubicBezTo>
                    <a:pt x="93" y="71"/>
                    <a:pt x="93" y="70"/>
                    <a:pt x="93" y="70"/>
                  </a:cubicBezTo>
                  <a:cubicBezTo>
                    <a:pt x="93" y="70"/>
                    <a:pt x="94" y="70"/>
                    <a:pt x="94" y="70"/>
                  </a:cubicBezTo>
                  <a:cubicBezTo>
                    <a:pt x="95" y="70"/>
                    <a:pt x="95" y="70"/>
                    <a:pt x="96" y="70"/>
                  </a:cubicBezTo>
                  <a:cubicBezTo>
                    <a:pt x="96" y="69"/>
                    <a:pt x="96" y="69"/>
                    <a:pt x="96" y="68"/>
                  </a:cubicBezTo>
                  <a:cubicBezTo>
                    <a:pt x="96" y="67"/>
                    <a:pt x="96" y="67"/>
                    <a:pt x="96" y="66"/>
                  </a:cubicBezTo>
                  <a:cubicBezTo>
                    <a:pt x="96" y="66"/>
                    <a:pt x="96" y="65"/>
                    <a:pt x="96" y="65"/>
                  </a:cubicBezTo>
                  <a:cubicBezTo>
                    <a:pt x="96" y="64"/>
                    <a:pt x="96" y="64"/>
                    <a:pt x="96" y="63"/>
                  </a:cubicBezTo>
                  <a:cubicBezTo>
                    <a:pt x="96" y="63"/>
                    <a:pt x="97" y="63"/>
                    <a:pt x="97" y="63"/>
                  </a:cubicBezTo>
                  <a:cubicBezTo>
                    <a:pt x="97" y="63"/>
                    <a:pt x="97" y="62"/>
                    <a:pt x="97" y="62"/>
                  </a:cubicBezTo>
                  <a:cubicBezTo>
                    <a:pt x="97" y="61"/>
                    <a:pt x="97" y="61"/>
                    <a:pt x="97" y="60"/>
                  </a:cubicBezTo>
                  <a:cubicBezTo>
                    <a:pt x="97" y="59"/>
                    <a:pt x="97" y="59"/>
                    <a:pt x="97" y="58"/>
                  </a:cubicBezTo>
                  <a:cubicBezTo>
                    <a:pt x="98" y="58"/>
                    <a:pt x="98" y="58"/>
                    <a:pt x="99" y="58"/>
                  </a:cubicBezTo>
                  <a:cubicBezTo>
                    <a:pt x="99" y="59"/>
                    <a:pt x="99" y="59"/>
                    <a:pt x="99" y="60"/>
                  </a:cubicBezTo>
                  <a:cubicBezTo>
                    <a:pt x="100" y="60"/>
                    <a:pt x="100" y="60"/>
                    <a:pt x="101" y="60"/>
                  </a:cubicBezTo>
                  <a:cubicBezTo>
                    <a:pt x="101" y="61"/>
                    <a:pt x="101" y="61"/>
                    <a:pt x="101" y="62"/>
                  </a:cubicBezTo>
                  <a:cubicBezTo>
                    <a:pt x="101" y="62"/>
                    <a:pt x="101" y="63"/>
                    <a:pt x="101" y="63"/>
                  </a:cubicBezTo>
                  <a:cubicBezTo>
                    <a:pt x="101" y="63"/>
                    <a:pt x="102" y="63"/>
                    <a:pt x="102" y="63"/>
                  </a:cubicBezTo>
                  <a:cubicBezTo>
                    <a:pt x="102" y="63"/>
                    <a:pt x="102" y="62"/>
                    <a:pt x="102" y="62"/>
                  </a:cubicBezTo>
                  <a:cubicBezTo>
                    <a:pt x="103" y="62"/>
                    <a:pt x="103" y="62"/>
                    <a:pt x="104" y="62"/>
                  </a:cubicBezTo>
                  <a:cubicBezTo>
                    <a:pt x="104" y="61"/>
                    <a:pt x="104" y="61"/>
                    <a:pt x="104" y="60"/>
                  </a:cubicBezTo>
                  <a:cubicBezTo>
                    <a:pt x="104" y="60"/>
                    <a:pt x="105" y="60"/>
                    <a:pt x="105" y="60"/>
                  </a:cubicBezTo>
                  <a:cubicBezTo>
                    <a:pt x="105" y="61"/>
                    <a:pt x="105" y="61"/>
                    <a:pt x="105" y="62"/>
                  </a:cubicBezTo>
                  <a:cubicBezTo>
                    <a:pt x="105" y="62"/>
                    <a:pt x="105" y="63"/>
                    <a:pt x="105" y="63"/>
                  </a:cubicBezTo>
                  <a:cubicBezTo>
                    <a:pt x="106" y="63"/>
                    <a:pt x="106" y="63"/>
                    <a:pt x="107" y="63"/>
                  </a:cubicBezTo>
                  <a:cubicBezTo>
                    <a:pt x="107" y="64"/>
                    <a:pt x="107" y="64"/>
                    <a:pt x="107" y="65"/>
                  </a:cubicBezTo>
                  <a:cubicBezTo>
                    <a:pt x="106" y="65"/>
                    <a:pt x="106" y="65"/>
                    <a:pt x="105" y="65"/>
                  </a:cubicBezTo>
                  <a:cubicBezTo>
                    <a:pt x="105" y="65"/>
                    <a:pt x="104" y="65"/>
                    <a:pt x="104" y="65"/>
                  </a:cubicBezTo>
                  <a:cubicBezTo>
                    <a:pt x="104" y="65"/>
                    <a:pt x="104" y="66"/>
                    <a:pt x="104" y="66"/>
                  </a:cubicBezTo>
                  <a:cubicBezTo>
                    <a:pt x="103" y="66"/>
                    <a:pt x="103" y="66"/>
                    <a:pt x="102" y="66"/>
                  </a:cubicBezTo>
                  <a:cubicBezTo>
                    <a:pt x="102" y="67"/>
                    <a:pt x="102" y="67"/>
                    <a:pt x="102" y="68"/>
                  </a:cubicBezTo>
                  <a:cubicBezTo>
                    <a:pt x="102" y="69"/>
                    <a:pt x="102" y="69"/>
                    <a:pt x="102" y="70"/>
                  </a:cubicBezTo>
                  <a:cubicBezTo>
                    <a:pt x="103" y="70"/>
                    <a:pt x="103" y="70"/>
                    <a:pt x="104" y="70"/>
                  </a:cubicBezTo>
                  <a:cubicBezTo>
                    <a:pt x="104" y="70"/>
                    <a:pt x="104" y="71"/>
                    <a:pt x="104" y="71"/>
                  </a:cubicBezTo>
                  <a:cubicBezTo>
                    <a:pt x="104" y="71"/>
                    <a:pt x="105" y="71"/>
                    <a:pt x="105" y="71"/>
                  </a:cubicBezTo>
                  <a:cubicBezTo>
                    <a:pt x="105" y="71"/>
                    <a:pt x="105" y="70"/>
                    <a:pt x="105" y="70"/>
                  </a:cubicBezTo>
                  <a:cubicBezTo>
                    <a:pt x="106" y="70"/>
                    <a:pt x="106" y="70"/>
                    <a:pt x="107" y="70"/>
                  </a:cubicBezTo>
                  <a:cubicBezTo>
                    <a:pt x="107" y="70"/>
                    <a:pt x="108" y="70"/>
                    <a:pt x="108" y="70"/>
                  </a:cubicBezTo>
                  <a:cubicBezTo>
                    <a:pt x="108" y="69"/>
                    <a:pt x="108" y="69"/>
                    <a:pt x="108" y="68"/>
                  </a:cubicBezTo>
                  <a:cubicBezTo>
                    <a:pt x="109" y="68"/>
                    <a:pt x="110" y="68"/>
                    <a:pt x="110" y="68"/>
                  </a:cubicBezTo>
                  <a:cubicBezTo>
                    <a:pt x="110" y="67"/>
                    <a:pt x="110" y="67"/>
                    <a:pt x="110" y="66"/>
                  </a:cubicBezTo>
                  <a:cubicBezTo>
                    <a:pt x="111" y="66"/>
                    <a:pt x="111" y="66"/>
                    <a:pt x="112" y="66"/>
                  </a:cubicBezTo>
                  <a:cubicBezTo>
                    <a:pt x="112" y="67"/>
                    <a:pt x="112" y="67"/>
                    <a:pt x="112" y="68"/>
                  </a:cubicBezTo>
                  <a:cubicBezTo>
                    <a:pt x="112" y="69"/>
                    <a:pt x="112" y="69"/>
                    <a:pt x="112" y="70"/>
                  </a:cubicBezTo>
                  <a:cubicBezTo>
                    <a:pt x="112" y="70"/>
                    <a:pt x="112" y="71"/>
                    <a:pt x="112" y="71"/>
                  </a:cubicBezTo>
                  <a:cubicBezTo>
                    <a:pt x="111" y="71"/>
                    <a:pt x="111" y="71"/>
                    <a:pt x="110" y="71"/>
                  </a:cubicBezTo>
                  <a:cubicBezTo>
                    <a:pt x="110" y="72"/>
                    <a:pt x="110" y="72"/>
                    <a:pt x="110" y="73"/>
                  </a:cubicBezTo>
                  <a:cubicBezTo>
                    <a:pt x="110" y="73"/>
                    <a:pt x="109" y="73"/>
                    <a:pt x="108" y="73"/>
                  </a:cubicBezTo>
                  <a:cubicBezTo>
                    <a:pt x="108" y="73"/>
                    <a:pt x="107" y="73"/>
                    <a:pt x="107" y="73"/>
                  </a:cubicBezTo>
                  <a:cubicBezTo>
                    <a:pt x="107" y="73"/>
                    <a:pt x="107" y="74"/>
                    <a:pt x="107" y="75"/>
                  </a:cubicBezTo>
                  <a:cubicBezTo>
                    <a:pt x="107" y="75"/>
                    <a:pt x="107" y="76"/>
                    <a:pt x="107" y="76"/>
                  </a:cubicBezTo>
                  <a:cubicBezTo>
                    <a:pt x="106" y="76"/>
                    <a:pt x="106" y="76"/>
                    <a:pt x="105" y="76"/>
                  </a:cubicBezTo>
                  <a:cubicBezTo>
                    <a:pt x="105" y="77"/>
                    <a:pt x="105" y="77"/>
                    <a:pt x="105" y="78"/>
                  </a:cubicBezTo>
                  <a:cubicBezTo>
                    <a:pt x="105" y="78"/>
                    <a:pt x="104" y="78"/>
                    <a:pt x="104" y="78"/>
                  </a:cubicBezTo>
                  <a:cubicBezTo>
                    <a:pt x="103" y="78"/>
                    <a:pt x="103" y="78"/>
                    <a:pt x="102" y="78"/>
                  </a:cubicBezTo>
                  <a:cubicBezTo>
                    <a:pt x="102" y="78"/>
                    <a:pt x="101" y="78"/>
                    <a:pt x="101" y="78"/>
                  </a:cubicBezTo>
                  <a:cubicBezTo>
                    <a:pt x="100" y="78"/>
                    <a:pt x="100" y="78"/>
                    <a:pt x="99" y="78"/>
                  </a:cubicBezTo>
                  <a:cubicBezTo>
                    <a:pt x="98" y="78"/>
                    <a:pt x="98" y="78"/>
                    <a:pt x="97" y="78"/>
                  </a:cubicBezTo>
                  <a:cubicBezTo>
                    <a:pt x="97" y="78"/>
                    <a:pt x="97" y="79"/>
                    <a:pt x="97" y="79"/>
                  </a:cubicBezTo>
                  <a:cubicBezTo>
                    <a:pt x="97" y="80"/>
                    <a:pt x="97" y="80"/>
                    <a:pt x="97" y="81"/>
                  </a:cubicBezTo>
                  <a:cubicBezTo>
                    <a:pt x="97" y="81"/>
                    <a:pt x="97" y="82"/>
                    <a:pt x="97" y="83"/>
                  </a:cubicBezTo>
                  <a:cubicBezTo>
                    <a:pt x="98" y="83"/>
                    <a:pt x="98" y="83"/>
                    <a:pt x="99" y="83"/>
                  </a:cubicBezTo>
                  <a:cubicBezTo>
                    <a:pt x="100" y="83"/>
                    <a:pt x="100" y="83"/>
                    <a:pt x="101" y="83"/>
                  </a:cubicBezTo>
                  <a:cubicBezTo>
                    <a:pt x="101" y="83"/>
                    <a:pt x="102" y="83"/>
                    <a:pt x="102" y="83"/>
                  </a:cubicBezTo>
                  <a:cubicBezTo>
                    <a:pt x="103" y="83"/>
                    <a:pt x="103" y="83"/>
                    <a:pt x="104" y="83"/>
                  </a:cubicBezTo>
                  <a:cubicBezTo>
                    <a:pt x="104" y="83"/>
                    <a:pt x="105" y="83"/>
                    <a:pt x="105" y="83"/>
                  </a:cubicBezTo>
                  <a:cubicBezTo>
                    <a:pt x="105" y="83"/>
                    <a:pt x="105" y="84"/>
                    <a:pt x="105" y="84"/>
                  </a:cubicBezTo>
                  <a:cubicBezTo>
                    <a:pt x="106" y="84"/>
                    <a:pt x="106" y="84"/>
                    <a:pt x="107" y="84"/>
                  </a:cubicBezTo>
                  <a:cubicBezTo>
                    <a:pt x="107" y="85"/>
                    <a:pt x="107" y="85"/>
                    <a:pt x="107" y="86"/>
                  </a:cubicBezTo>
                  <a:cubicBezTo>
                    <a:pt x="107" y="86"/>
                    <a:pt x="107" y="87"/>
                    <a:pt x="107" y="87"/>
                  </a:cubicBezTo>
                  <a:cubicBezTo>
                    <a:pt x="107" y="88"/>
                    <a:pt x="107" y="89"/>
                    <a:pt x="107" y="89"/>
                  </a:cubicBezTo>
                  <a:cubicBezTo>
                    <a:pt x="107" y="89"/>
                    <a:pt x="108" y="89"/>
                    <a:pt x="108" y="89"/>
                  </a:cubicBezTo>
                  <a:cubicBezTo>
                    <a:pt x="108" y="90"/>
                    <a:pt x="108" y="90"/>
                    <a:pt x="108" y="91"/>
                  </a:cubicBezTo>
                  <a:cubicBezTo>
                    <a:pt x="109" y="91"/>
                    <a:pt x="110" y="91"/>
                    <a:pt x="110" y="91"/>
                  </a:cubicBezTo>
                  <a:cubicBezTo>
                    <a:pt x="110" y="91"/>
                    <a:pt x="110" y="92"/>
                    <a:pt x="110" y="92"/>
                  </a:cubicBezTo>
                  <a:cubicBezTo>
                    <a:pt x="111" y="92"/>
                    <a:pt x="111" y="92"/>
                    <a:pt x="112" y="92"/>
                  </a:cubicBezTo>
                  <a:cubicBezTo>
                    <a:pt x="112" y="92"/>
                    <a:pt x="113" y="92"/>
                    <a:pt x="113" y="92"/>
                  </a:cubicBezTo>
                  <a:cubicBezTo>
                    <a:pt x="113" y="93"/>
                    <a:pt x="113" y="93"/>
                    <a:pt x="113" y="94"/>
                  </a:cubicBezTo>
                  <a:cubicBezTo>
                    <a:pt x="114" y="94"/>
                    <a:pt x="114" y="94"/>
                    <a:pt x="115" y="94"/>
                  </a:cubicBezTo>
                  <a:cubicBezTo>
                    <a:pt x="115" y="94"/>
                    <a:pt x="115" y="95"/>
                    <a:pt x="115" y="95"/>
                  </a:cubicBezTo>
                  <a:cubicBezTo>
                    <a:pt x="115" y="95"/>
                    <a:pt x="116" y="95"/>
                    <a:pt x="116" y="95"/>
                  </a:cubicBezTo>
                  <a:cubicBezTo>
                    <a:pt x="117" y="95"/>
                    <a:pt x="117" y="95"/>
                    <a:pt x="118" y="95"/>
                  </a:cubicBezTo>
                  <a:cubicBezTo>
                    <a:pt x="118" y="95"/>
                    <a:pt x="118" y="94"/>
                    <a:pt x="118" y="94"/>
                  </a:cubicBezTo>
                  <a:cubicBezTo>
                    <a:pt x="118" y="93"/>
                    <a:pt x="118" y="93"/>
                    <a:pt x="118" y="92"/>
                  </a:cubicBezTo>
                  <a:cubicBezTo>
                    <a:pt x="118" y="92"/>
                    <a:pt x="119" y="92"/>
                    <a:pt x="119" y="92"/>
                  </a:cubicBezTo>
                  <a:cubicBezTo>
                    <a:pt x="120" y="92"/>
                    <a:pt x="120" y="92"/>
                    <a:pt x="121" y="92"/>
                  </a:cubicBezTo>
                  <a:cubicBezTo>
                    <a:pt x="121" y="92"/>
                    <a:pt x="121" y="91"/>
                    <a:pt x="121" y="91"/>
                  </a:cubicBezTo>
                  <a:cubicBezTo>
                    <a:pt x="121" y="91"/>
                    <a:pt x="122" y="91"/>
                    <a:pt x="122" y="91"/>
                  </a:cubicBezTo>
                  <a:cubicBezTo>
                    <a:pt x="122" y="90"/>
                    <a:pt x="122" y="90"/>
                    <a:pt x="122" y="89"/>
                  </a:cubicBezTo>
                  <a:cubicBezTo>
                    <a:pt x="122" y="89"/>
                    <a:pt x="122" y="88"/>
                    <a:pt x="122" y="87"/>
                  </a:cubicBezTo>
                  <a:cubicBezTo>
                    <a:pt x="122" y="87"/>
                    <a:pt x="122" y="86"/>
                    <a:pt x="122" y="86"/>
                  </a:cubicBezTo>
                  <a:cubicBezTo>
                    <a:pt x="122" y="85"/>
                    <a:pt x="122" y="85"/>
                    <a:pt x="122" y="84"/>
                  </a:cubicBezTo>
                  <a:cubicBezTo>
                    <a:pt x="122" y="84"/>
                    <a:pt x="121" y="84"/>
                    <a:pt x="121" y="84"/>
                  </a:cubicBezTo>
                  <a:cubicBezTo>
                    <a:pt x="121" y="84"/>
                    <a:pt x="121" y="83"/>
                    <a:pt x="121" y="83"/>
                  </a:cubicBezTo>
                  <a:cubicBezTo>
                    <a:pt x="120" y="83"/>
                    <a:pt x="120" y="83"/>
                    <a:pt x="119" y="83"/>
                  </a:cubicBezTo>
                  <a:cubicBezTo>
                    <a:pt x="119" y="82"/>
                    <a:pt x="119" y="81"/>
                    <a:pt x="119" y="81"/>
                  </a:cubicBezTo>
                  <a:cubicBezTo>
                    <a:pt x="119" y="80"/>
                    <a:pt x="119" y="80"/>
                    <a:pt x="119" y="79"/>
                  </a:cubicBezTo>
                  <a:cubicBezTo>
                    <a:pt x="119" y="79"/>
                    <a:pt x="119" y="78"/>
                    <a:pt x="119" y="78"/>
                  </a:cubicBezTo>
                  <a:cubicBezTo>
                    <a:pt x="120" y="78"/>
                    <a:pt x="120" y="78"/>
                    <a:pt x="121" y="78"/>
                  </a:cubicBezTo>
                  <a:cubicBezTo>
                    <a:pt x="121" y="78"/>
                    <a:pt x="121" y="79"/>
                    <a:pt x="121" y="79"/>
                  </a:cubicBezTo>
                  <a:cubicBezTo>
                    <a:pt x="121" y="79"/>
                    <a:pt x="122" y="79"/>
                    <a:pt x="122" y="79"/>
                  </a:cubicBezTo>
                  <a:cubicBezTo>
                    <a:pt x="122" y="80"/>
                    <a:pt x="122" y="80"/>
                    <a:pt x="122" y="81"/>
                  </a:cubicBezTo>
                  <a:cubicBezTo>
                    <a:pt x="122" y="81"/>
                    <a:pt x="122" y="82"/>
                    <a:pt x="122" y="83"/>
                  </a:cubicBezTo>
                  <a:cubicBezTo>
                    <a:pt x="123" y="83"/>
                    <a:pt x="124" y="83"/>
                    <a:pt x="124" y="83"/>
                  </a:cubicBezTo>
                  <a:cubicBezTo>
                    <a:pt x="124" y="83"/>
                    <a:pt x="124" y="84"/>
                    <a:pt x="124" y="84"/>
                  </a:cubicBezTo>
                  <a:cubicBezTo>
                    <a:pt x="125" y="84"/>
                    <a:pt x="125" y="84"/>
                    <a:pt x="126" y="84"/>
                  </a:cubicBezTo>
                  <a:cubicBezTo>
                    <a:pt x="126" y="84"/>
                    <a:pt x="126" y="83"/>
                    <a:pt x="126" y="83"/>
                  </a:cubicBezTo>
                  <a:cubicBezTo>
                    <a:pt x="126" y="83"/>
                    <a:pt x="127" y="83"/>
                    <a:pt x="127" y="83"/>
                  </a:cubicBezTo>
                  <a:cubicBezTo>
                    <a:pt x="127" y="82"/>
                    <a:pt x="127" y="81"/>
                    <a:pt x="127" y="81"/>
                  </a:cubicBezTo>
                  <a:cubicBezTo>
                    <a:pt x="128" y="81"/>
                    <a:pt x="128" y="81"/>
                    <a:pt x="129" y="81"/>
                  </a:cubicBezTo>
                  <a:cubicBezTo>
                    <a:pt x="129" y="80"/>
                    <a:pt x="129" y="80"/>
                    <a:pt x="129" y="79"/>
                  </a:cubicBezTo>
                  <a:cubicBezTo>
                    <a:pt x="129" y="79"/>
                    <a:pt x="130" y="79"/>
                    <a:pt x="130" y="79"/>
                  </a:cubicBezTo>
                  <a:cubicBezTo>
                    <a:pt x="130" y="79"/>
                    <a:pt x="130" y="78"/>
                    <a:pt x="130" y="78"/>
                  </a:cubicBezTo>
                  <a:cubicBezTo>
                    <a:pt x="131" y="78"/>
                    <a:pt x="131" y="78"/>
                    <a:pt x="132" y="78"/>
                  </a:cubicBezTo>
                  <a:cubicBezTo>
                    <a:pt x="132" y="77"/>
                    <a:pt x="132" y="77"/>
                    <a:pt x="132" y="76"/>
                  </a:cubicBezTo>
                  <a:cubicBezTo>
                    <a:pt x="132" y="76"/>
                    <a:pt x="132" y="75"/>
                    <a:pt x="132" y="75"/>
                  </a:cubicBezTo>
                  <a:cubicBezTo>
                    <a:pt x="131" y="75"/>
                    <a:pt x="131" y="75"/>
                    <a:pt x="130" y="75"/>
                  </a:cubicBezTo>
                  <a:cubicBezTo>
                    <a:pt x="130" y="75"/>
                    <a:pt x="129" y="75"/>
                    <a:pt x="129" y="75"/>
                  </a:cubicBezTo>
                  <a:cubicBezTo>
                    <a:pt x="128" y="75"/>
                    <a:pt x="128" y="75"/>
                    <a:pt x="127" y="75"/>
                  </a:cubicBezTo>
                  <a:cubicBezTo>
                    <a:pt x="127" y="74"/>
                    <a:pt x="127" y="73"/>
                    <a:pt x="127" y="73"/>
                  </a:cubicBezTo>
                  <a:cubicBezTo>
                    <a:pt x="127" y="72"/>
                    <a:pt x="127" y="72"/>
                    <a:pt x="127" y="71"/>
                  </a:cubicBezTo>
                  <a:cubicBezTo>
                    <a:pt x="127" y="71"/>
                    <a:pt x="126" y="71"/>
                    <a:pt x="126" y="71"/>
                  </a:cubicBezTo>
                  <a:cubicBezTo>
                    <a:pt x="126" y="71"/>
                    <a:pt x="126" y="70"/>
                    <a:pt x="126" y="70"/>
                  </a:cubicBezTo>
                  <a:cubicBezTo>
                    <a:pt x="125" y="70"/>
                    <a:pt x="125" y="70"/>
                    <a:pt x="124" y="70"/>
                  </a:cubicBezTo>
                  <a:cubicBezTo>
                    <a:pt x="124" y="69"/>
                    <a:pt x="124" y="69"/>
                    <a:pt x="124" y="68"/>
                  </a:cubicBezTo>
                  <a:cubicBezTo>
                    <a:pt x="124" y="67"/>
                    <a:pt x="124" y="67"/>
                    <a:pt x="124" y="66"/>
                  </a:cubicBezTo>
                  <a:cubicBezTo>
                    <a:pt x="124" y="66"/>
                    <a:pt x="124" y="65"/>
                    <a:pt x="124" y="65"/>
                  </a:cubicBezTo>
                  <a:cubicBezTo>
                    <a:pt x="125" y="65"/>
                    <a:pt x="125" y="65"/>
                    <a:pt x="126" y="65"/>
                  </a:cubicBezTo>
                  <a:cubicBezTo>
                    <a:pt x="126" y="64"/>
                    <a:pt x="126" y="64"/>
                    <a:pt x="126" y="63"/>
                  </a:cubicBezTo>
                  <a:cubicBezTo>
                    <a:pt x="126" y="63"/>
                    <a:pt x="126" y="62"/>
                    <a:pt x="126" y="62"/>
                  </a:cubicBezTo>
                  <a:cubicBezTo>
                    <a:pt x="126" y="61"/>
                    <a:pt x="126" y="61"/>
                    <a:pt x="126" y="60"/>
                  </a:cubicBezTo>
                  <a:cubicBezTo>
                    <a:pt x="125" y="60"/>
                    <a:pt x="125" y="60"/>
                    <a:pt x="124" y="60"/>
                  </a:cubicBezTo>
                  <a:cubicBezTo>
                    <a:pt x="124" y="59"/>
                    <a:pt x="124" y="59"/>
                    <a:pt x="124" y="58"/>
                  </a:cubicBezTo>
                  <a:cubicBezTo>
                    <a:pt x="124" y="58"/>
                    <a:pt x="123" y="58"/>
                    <a:pt x="122" y="58"/>
                  </a:cubicBezTo>
                  <a:cubicBezTo>
                    <a:pt x="122" y="58"/>
                    <a:pt x="121" y="58"/>
                    <a:pt x="121" y="58"/>
                  </a:cubicBezTo>
                  <a:cubicBezTo>
                    <a:pt x="121" y="58"/>
                    <a:pt x="121" y="57"/>
                    <a:pt x="121" y="57"/>
                  </a:cubicBezTo>
                  <a:cubicBezTo>
                    <a:pt x="121" y="56"/>
                    <a:pt x="121" y="56"/>
                    <a:pt x="121" y="55"/>
                  </a:cubicBezTo>
                  <a:cubicBezTo>
                    <a:pt x="120" y="55"/>
                    <a:pt x="120" y="55"/>
                    <a:pt x="119" y="55"/>
                  </a:cubicBezTo>
                  <a:cubicBezTo>
                    <a:pt x="119" y="55"/>
                    <a:pt x="119" y="54"/>
                    <a:pt x="119" y="53"/>
                  </a:cubicBezTo>
                  <a:cubicBezTo>
                    <a:pt x="119" y="53"/>
                    <a:pt x="118" y="53"/>
                    <a:pt x="118" y="53"/>
                  </a:cubicBezTo>
                  <a:cubicBezTo>
                    <a:pt x="117" y="53"/>
                    <a:pt x="117" y="53"/>
                    <a:pt x="116" y="53"/>
                  </a:cubicBezTo>
                  <a:cubicBezTo>
                    <a:pt x="116" y="53"/>
                    <a:pt x="115" y="53"/>
                    <a:pt x="115" y="53"/>
                  </a:cubicBezTo>
                  <a:cubicBezTo>
                    <a:pt x="115" y="53"/>
                    <a:pt x="115" y="52"/>
                    <a:pt x="115" y="52"/>
                  </a:cubicBezTo>
                  <a:cubicBezTo>
                    <a:pt x="114" y="52"/>
                    <a:pt x="114" y="52"/>
                    <a:pt x="113" y="52"/>
                  </a:cubicBezTo>
                  <a:cubicBezTo>
                    <a:pt x="113" y="51"/>
                    <a:pt x="113" y="51"/>
                    <a:pt x="113" y="50"/>
                  </a:cubicBezTo>
                  <a:cubicBezTo>
                    <a:pt x="113" y="50"/>
                    <a:pt x="113" y="49"/>
                    <a:pt x="113" y="49"/>
                  </a:cubicBezTo>
                  <a:cubicBezTo>
                    <a:pt x="113" y="49"/>
                    <a:pt x="112" y="49"/>
                    <a:pt x="112" y="49"/>
                  </a:cubicBezTo>
                  <a:cubicBezTo>
                    <a:pt x="112" y="48"/>
                    <a:pt x="112" y="48"/>
                    <a:pt x="112" y="47"/>
                  </a:cubicBezTo>
                  <a:cubicBezTo>
                    <a:pt x="112" y="47"/>
                    <a:pt x="112" y="46"/>
                    <a:pt x="112" y="46"/>
                  </a:cubicBezTo>
                  <a:cubicBezTo>
                    <a:pt x="112" y="45"/>
                    <a:pt x="112" y="44"/>
                    <a:pt x="112" y="44"/>
                  </a:cubicBezTo>
                  <a:cubicBezTo>
                    <a:pt x="112" y="43"/>
                    <a:pt x="112" y="43"/>
                    <a:pt x="112" y="42"/>
                  </a:cubicBezTo>
                  <a:cubicBezTo>
                    <a:pt x="111" y="42"/>
                    <a:pt x="111" y="42"/>
                    <a:pt x="110" y="42"/>
                  </a:cubicBezTo>
                  <a:cubicBezTo>
                    <a:pt x="110" y="42"/>
                    <a:pt x="109" y="42"/>
                    <a:pt x="108" y="42"/>
                  </a:cubicBezTo>
                  <a:cubicBezTo>
                    <a:pt x="108" y="42"/>
                    <a:pt x="108" y="41"/>
                    <a:pt x="108" y="41"/>
                  </a:cubicBezTo>
                  <a:cubicBezTo>
                    <a:pt x="108" y="41"/>
                    <a:pt x="107" y="41"/>
                    <a:pt x="107" y="41"/>
                  </a:cubicBezTo>
                  <a:cubicBezTo>
                    <a:pt x="106" y="41"/>
                    <a:pt x="106" y="41"/>
                    <a:pt x="105" y="41"/>
                  </a:cubicBezTo>
                  <a:cubicBezTo>
                    <a:pt x="105" y="41"/>
                    <a:pt x="104" y="41"/>
                    <a:pt x="104" y="41"/>
                  </a:cubicBezTo>
                  <a:cubicBezTo>
                    <a:pt x="104" y="40"/>
                    <a:pt x="104" y="40"/>
                    <a:pt x="104" y="39"/>
                  </a:cubicBezTo>
                  <a:cubicBezTo>
                    <a:pt x="103" y="39"/>
                    <a:pt x="103" y="39"/>
                    <a:pt x="102" y="39"/>
                  </a:cubicBezTo>
                  <a:cubicBezTo>
                    <a:pt x="102" y="40"/>
                    <a:pt x="102" y="40"/>
                    <a:pt x="102" y="41"/>
                  </a:cubicBezTo>
                  <a:cubicBezTo>
                    <a:pt x="102" y="41"/>
                    <a:pt x="101" y="41"/>
                    <a:pt x="101" y="41"/>
                  </a:cubicBezTo>
                  <a:cubicBezTo>
                    <a:pt x="100" y="41"/>
                    <a:pt x="100" y="41"/>
                    <a:pt x="99" y="41"/>
                  </a:cubicBezTo>
                  <a:cubicBezTo>
                    <a:pt x="99" y="40"/>
                    <a:pt x="99" y="40"/>
                    <a:pt x="99" y="39"/>
                  </a:cubicBezTo>
                  <a:cubicBezTo>
                    <a:pt x="98" y="39"/>
                    <a:pt x="98" y="39"/>
                    <a:pt x="97" y="39"/>
                  </a:cubicBezTo>
                  <a:cubicBezTo>
                    <a:pt x="97" y="38"/>
                    <a:pt x="97" y="38"/>
                    <a:pt x="97" y="37"/>
                  </a:cubicBezTo>
                  <a:cubicBezTo>
                    <a:pt x="97" y="37"/>
                    <a:pt x="96" y="37"/>
                    <a:pt x="96" y="37"/>
                  </a:cubicBezTo>
                  <a:cubicBezTo>
                    <a:pt x="95" y="37"/>
                    <a:pt x="95" y="37"/>
                    <a:pt x="94" y="37"/>
                  </a:cubicBezTo>
                  <a:cubicBezTo>
                    <a:pt x="94" y="37"/>
                    <a:pt x="93" y="37"/>
                    <a:pt x="93" y="37"/>
                  </a:cubicBezTo>
                  <a:cubicBezTo>
                    <a:pt x="93" y="38"/>
                    <a:pt x="93" y="38"/>
                    <a:pt x="93" y="39"/>
                  </a:cubicBezTo>
                  <a:cubicBezTo>
                    <a:pt x="92" y="39"/>
                    <a:pt x="92" y="39"/>
                    <a:pt x="91" y="39"/>
                  </a:cubicBezTo>
                  <a:cubicBezTo>
                    <a:pt x="91" y="40"/>
                    <a:pt x="91" y="40"/>
                    <a:pt x="91" y="41"/>
                  </a:cubicBezTo>
                  <a:cubicBezTo>
                    <a:pt x="91" y="41"/>
                    <a:pt x="90" y="41"/>
                    <a:pt x="90" y="41"/>
                  </a:cubicBezTo>
                  <a:cubicBezTo>
                    <a:pt x="89" y="41"/>
                    <a:pt x="89" y="41"/>
                    <a:pt x="88" y="41"/>
                  </a:cubicBezTo>
                  <a:cubicBezTo>
                    <a:pt x="88" y="41"/>
                    <a:pt x="88" y="42"/>
                    <a:pt x="88" y="42"/>
                  </a:cubicBezTo>
                  <a:cubicBezTo>
                    <a:pt x="88" y="43"/>
                    <a:pt x="88" y="43"/>
                    <a:pt x="88" y="44"/>
                  </a:cubicBezTo>
                  <a:cubicBezTo>
                    <a:pt x="88" y="44"/>
                    <a:pt x="87" y="44"/>
                    <a:pt x="87" y="44"/>
                  </a:cubicBezTo>
                  <a:cubicBezTo>
                    <a:pt x="87" y="44"/>
                    <a:pt x="87" y="45"/>
                    <a:pt x="87" y="46"/>
                  </a:cubicBezTo>
                  <a:cubicBezTo>
                    <a:pt x="87" y="46"/>
                    <a:pt x="87" y="47"/>
                    <a:pt x="87" y="47"/>
                  </a:cubicBezTo>
                  <a:cubicBezTo>
                    <a:pt x="87" y="48"/>
                    <a:pt x="87" y="48"/>
                    <a:pt x="87" y="49"/>
                  </a:cubicBezTo>
                  <a:cubicBezTo>
                    <a:pt x="87" y="49"/>
                    <a:pt x="87" y="50"/>
                    <a:pt x="87" y="50"/>
                  </a:cubicBezTo>
                  <a:cubicBezTo>
                    <a:pt x="87" y="51"/>
                    <a:pt x="87" y="51"/>
                    <a:pt x="87" y="52"/>
                  </a:cubicBezTo>
                  <a:cubicBezTo>
                    <a:pt x="87" y="52"/>
                    <a:pt x="87" y="53"/>
                    <a:pt x="87" y="53"/>
                  </a:cubicBezTo>
                  <a:cubicBezTo>
                    <a:pt x="87" y="53"/>
                    <a:pt x="88" y="53"/>
                    <a:pt x="88" y="53"/>
                  </a:cubicBezTo>
                  <a:cubicBezTo>
                    <a:pt x="89" y="53"/>
                    <a:pt x="89" y="53"/>
                    <a:pt x="90" y="53"/>
                  </a:cubicBezTo>
                  <a:cubicBezTo>
                    <a:pt x="90" y="53"/>
                    <a:pt x="91" y="53"/>
                    <a:pt x="91" y="53"/>
                  </a:cubicBezTo>
                  <a:cubicBezTo>
                    <a:pt x="91" y="54"/>
                    <a:pt x="91" y="55"/>
                    <a:pt x="91" y="55"/>
                  </a:cubicBezTo>
                  <a:cubicBezTo>
                    <a:pt x="91" y="56"/>
                    <a:pt x="91" y="56"/>
                    <a:pt x="91" y="57"/>
                  </a:cubicBezTo>
                  <a:cubicBezTo>
                    <a:pt x="91" y="57"/>
                    <a:pt x="91" y="58"/>
                    <a:pt x="91" y="58"/>
                  </a:cubicBezTo>
                  <a:cubicBezTo>
                    <a:pt x="91" y="58"/>
                    <a:pt x="90" y="58"/>
                    <a:pt x="90" y="58"/>
                  </a:cubicBezTo>
                  <a:cubicBezTo>
                    <a:pt x="90" y="59"/>
                    <a:pt x="90" y="59"/>
                    <a:pt x="90" y="60"/>
                  </a:cubicBezTo>
                  <a:cubicBezTo>
                    <a:pt x="89" y="60"/>
                    <a:pt x="89" y="60"/>
                    <a:pt x="88" y="60"/>
                  </a:cubicBezTo>
                  <a:cubicBezTo>
                    <a:pt x="88" y="61"/>
                    <a:pt x="88" y="61"/>
                    <a:pt x="88" y="62"/>
                  </a:cubicBezTo>
                  <a:cubicBezTo>
                    <a:pt x="88" y="62"/>
                    <a:pt x="87" y="62"/>
                    <a:pt x="87" y="62"/>
                  </a:cubicBezTo>
                  <a:cubicBezTo>
                    <a:pt x="87" y="62"/>
                    <a:pt x="87" y="63"/>
                    <a:pt x="87" y="63"/>
                  </a:cubicBezTo>
                  <a:cubicBezTo>
                    <a:pt x="86" y="63"/>
                    <a:pt x="85" y="63"/>
                    <a:pt x="85" y="63"/>
                  </a:cubicBezTo>
                  <a:cubicBezTo>
                    <a:pt x="85" y="63"/>
                    <a:pt x="85" y="62"/>
                    <a:pt x="85" y="62"/>
                  </a:cubicBezTo>
                  <a:cubicBezTo>
                    <a:pt x="85" y="61"/>
                    <a:pt x="85" y="61"/>
                    <a:pt x="85" y="60"/>
                  </a:cubicBezTo>
                  <a:cubicBezTo>
                    <a:pt x="85" y="60"/>
                    <a:pt x="86" y="60"/>
                    <a:pt x="87" y="60"/>
                  </a:cubicBezTo>
                  <a:cubicBezTo>
                    <a:pt x="87" y="59"/>
                    <a:pt x="87" y="59"/>
                    <a:pt x="87" y="58"/>
                  </a:cubicBezTo>
                  <a:cubicBezTo>
                    <a:pt x="86" y="58"/>
                    <a:pt x="85" y="58"/>
                    <a:pt x="85" y="58"/>
                  </a:cubicBezTo>
                  <a:cubicBezTo>
                    <a:pt x="85" y="58"/>
                    <a:pt x="85" y="57"/>
                    <a:pt x="85" y="57"/>
                  </a:cubicBezTo>
                  <a:cubicBezTo>
                    <a:pt x="84" y="57"/>
                    <a:pt x="84" y="57"/>
                    <a:pt x="83" y="57"/>
                  </a:cubicBezTo>
                  <a:cubicBezTo>
                    <a:pt x="83" y="57"/>
                    <a:pt x="82" y="57"/>
                    <a:pt x="82" y="57"/>
                  </a:cubicBezTo>
                  <a:cubicBezTo>
                    <a:pt x="82" y="56"/>
                    <a:pt x="82" y="56"/>
                    <a:pt x="82" y="55"/>
                  </a:cubicBezTo>
                  <a:cubicBezTo>
                    <a:pt x="82" y="55"/>
                    <a:pt x="82" y="54"/>
                    <a:pt x="82" y="53"/>
                  </a:cubicBezTo>
                  <a:cubicBezTo>
                    <a:pt x="82" y="53"/>
                    <a:pt x="82" y="52"/>
                    <a:pt x="82" y="52"/>
                  </a:cubicBezTo>
                  <a:cubicBezTo>
                    <a:pt x="82" y="51"/>
                    <a:pt x="82" y="51"/>
                    <a:pt x="82" y="50"/>
                  </a:cubicBezTo>
                  <a:cubicBezTo>
                    <a:pt x="82" y="50"/>
                    <a:pt x="82" y="49"/>
                    <a:pt x="82" y="49"/>
                  </a:cubicBezTo>
                  <a:cubicBezTo>
                    <a:pt x="81" y="49"/>
                    <a:pt x="81" y="49"/>
                    <a:pt x="80" y="49"/>
                  </a:cubicBezTo>
                  <a:cubicBezTo>
                    <a:pt x="80" y="48"/>
                    <a:pt x="80" y="48"/>
                    <a:pt x="80" y="47"/>
                  </a:cubicBezTo>
                  <a:cubicBezTo>
                    <a:pt x="81" y="47"/>
                    <a:pt x="81" y="47"/>
                    <a:pt x="82" y="47"/>
                  </a:cubicBezTo>
                  <a:cubicBezTo>
                    <a:pt x="82" y="47"/>
                    <a:pt x="82" y="46"/>
                    <a:pt x="82" y="46"/>
                  </a:cubicBezTo>
                  <a:cubicBezTo>
                    <a:pt x="81" y="46"/>
                    <a:pt x="81" y="46"/>
                    <a:pt x="80" y="46"/>
                  </a:cubicBezTo>
                  <a:cubicBezTo>
                    <a:pt x="80" y="45"/>
                    <a:pt x="80" y="44"/>
                    <a:pt x="80" y="44"/>
                  </a:cubicBezTo>
                  <a:cubicBezTo>
                    <a:pt x="80" y="43"/>
                    <a:pt x="80" y="43"/>
                    <a:pt x="80" y="42"/>
                  </a:cubicBezTo>
                  <a:cubicBezTo>
                    <a:pt x="81" y="42"/>
                    <a:pt x="81" y="42"/>
                    <a:pt x="82" y="42"/>
                  </a:cubicBezTo>
                  <a:cubicBezTo>
                    <a:pt x="82" y="42"/>
                    <a:pt x="82" y="41"/>
                    <a:pt x="82" y="41"/>
                  </a:cubicBezTo>
                  <a:cubicBezTo>
                    <a:pt x="82" y="41"/>
                    <a:pt x="83" y="41"/>
                    <a:pt x="83" y="41"/>
                  </a:cubicBezTo>
                  <a:cubicBezTo>
                    <a:pt x="84" y="41"/>
                    <a:pt x="84" y="41"/>
                    <a:pt x="85" y="41"/>
                  </a:cubicBezTo>
                  <a:cubicBezTo>
                    <a:pt x="85" y="41"/>
                    <a:pt x="86" y="41"/>
                    <a:pt x="87" y="41"/>
                  </a:cubicBezTo>
                  <a:cubicBezTo>
                    <a:pt x="87" y="40"/>
                    <a:pt x="87" y="40"/>
                    <a:pt x="87" y="39"/>
                  </a:cubicBezTo>
                  <a:cubicBezTo>
                    <a:pt x="87" y="39"/>
                    <a:pt x="88" y="39"/>
                    <a:pt x="88" y="39"/>
                  </a:cubicBezTo>
                  <a:cubicBezTo>
                    <a:pt x="89" y="39"/>
                    <a:pt x="89" y="39"/>
                    <a:pt x="90" y="39"/>
                  </a:cubicBezTo>
                  <a:cubicBezTo>
                    <a:pt x="90" y="38"/>
                    <a:pt x="90" y="38"/>
                    <a:pt x="90" y="37"/>
                  </a:cubicBezTo>
                  <a:cubicBezTo>
                    <a:pt x="90" y="37"/>
                    <a:pt x="91" y="37"/>
                    <a:pt x="91" y="37"/>
                  </a:cubicBezTo>
                  <a:cubicBezTo>
                    <a:pt x="91" y="37"/>
                    <a:pt x="91" y="36"/>
                    <a:pt x="91" y="36"/>
                  </a:cubicBezTo>
                  <a:cubicBezTo>
                    <a:pt x="91" y="35"/>
                    <a:pt x="91" y="35"/>
                    <a:pt x="91" y="34"/>
                  </a:cubicBezTo>
                  <a:cubicBezTo>
                    <a:pt x="92" y="34"/>
                    <a:pt x="92" y="34"/>
                    <a:pt x="93" y="34"/>
                  </a:cubicBezTo>
                  <a:cubicBezTo>
                    <a:pt x="93" y="34"/>
                    <a:pt x="94" y="34"/>
                    <a:pt x="94" y="34"/>
                  </a:cubicBezTo>
                  <a:cubicBezTo>
                    <a:pt x="95" y="34"/>
                    <a:pt x="95" y="34"/>
                    <a:pt x="96" y="34"/>
                  </a:cubicBezTo>
                  <a:cubicBezTo>
                    <a:pt x="96" y="35"/>
                    <a:pt x="96" y="35"/>
                    <a:pt x="96" y="36"/>
                  </a:cubicBezTo>
                  <a:cubicBezTo>
                    <a:pt x="96" y="36"/>
                    <a:pt x="97" y="36"/>
                    <a:pt x="97" y="36"/>
                  </a:cubicBezTo>
                  <a:cubicBezTo>
                    <a:pt x="98" y="36"/>
                    <a:pt x="98" y="36"/>
                    <a:pt x="99" y="36"/>
                  </a:cubicBezTo>
                  <a:cubicBezTo>
                    <a:pt x="100" y="36"/>
                    <a:pt x="100" y="36"/>
                    <a:pt x="101" y="36"/>
                  </a:cubicBezTo>
                  <a:cubicBezTo>
                    <a:pt x="101" y="36"/>
                    <a:pt x="101" y="37"/>
                    <a:pt x="101" y="37"/>
                  </a:cubicBezTo>
                  <a:cubicBezTo>
                    <a:pt x="101" y="37"/>
                    <a:pt x="102" y="37"/>
                    <a:pt x="102" y="37"/>
                  </a:cubicBezTo>
                  <a:cubicBezTo>
                    <a:pt x="103" y="37"/>
                    <a:pt x="103" y="37"/>
                    <a:pt x="104" y="37"/>
                  </a:cubicBezTo>
                  <a:cubicBezTo>
                    <a:pt x="104" y="37"/>
                    <a:pt x="105" y="37"/>
                    <a:pt x="105" y="37"/>
                  </a:cubicBezTo>
                  <a:cubicBezTo>
                    <a:pt x="105" y="38"/>
                    <a:pt x="105" y="38"/>
                    <a:pt x="105" y="39"/>
                  </a:cubicBezTo>
                  <a:cubicBezTo>
                    <a:pt x="106" y="39"/>
                    <a:pt x="106" y="39"/>
                    <a:pt x="107" y="39"/>
                  </a:cubicBezTo>
                  <a:cubicBezTo>
                    <a:pt x="107" y="38"/>
                    <a:pt x="107" y="38"/>
                    <a:pt x="107" y="37"/>
                  </a:cubicBezTo>
                  <a:cubicBezTo>
                    <a:pt x="107" y="37"/>
                    <a:pt x="108" y="37"/>
                    <a:pt x="108" y="37"/>
                  </a:cubicBezTo>
                  <a:cubicBezTo>
                    <a:pt x="109" y="37"/>
                    <a:pt x="110" y="37"/>
                    <a:pt x="110" y="37"/>
                  </a:cubicBezTo>
                  <a:cubicBezTo>
                    <a:pt x="110" y="37"/>
                    <a:pt x="110" y="36"/>
                    <a:pt x="110" y="36"/>
                  </a:cubicBezTo>
                  <a:cubicBezTo>
                    <a:pt x="111" y="36"/>
                    <a:pt x="111" y="36"/>
                    <a:pt x="112" y="36"/>
                  </a:cubicBezTo>
                  <a:cubicBezTo>
                    <a:pt x="112" y="35"/>
                    <a:pt x="112" y="35"/>
                    <a:pt x="112" y="34"/>
                  </a:cubicBezTo>
                  <a:cubicBezTo>
                    <a:pt x="111" y="34"/>
                    <a:pt x="111" y="34"/>
                    <a:pt x="110" y="34"/>
                  </a:cubicBezTo>
                  <a:cubicBezTo>
                    <a:pt x="110" y="34"/>
                    <a:pt x="110" y="33"/>
                    <a:pt x="110" y="33"/>
                  </a:cubicBezTo>
                  <a:cubicBezTo>
                    <a:pt x="110" y="33"/>
                    <a:pt x="109" y="33"/>
                    <a:pt x="108" y="33"/>
                  </a:cubicBezTo>
                  <a:cubicBezTo>
                    <a:pt x="108" y="32"/>
                    <a:pt x="108" y="32"/>
                    <a:pt x="108" y="31"/>
                  </a:cubicBezTo>
                  <a:cubicBezTo>
                    <a:pt x="108" y="31"/>
                    <a:pt x="107" y="31"/>
                    <a:pt x="107" y="31"/>
                  </a:cubicBezTo>
                  <a:cubicBezTo>
                    <a:pt x="107" y="30"/>
                    <a:pt x="107" y="30"/>
                    <a:pt x="107" y="29"/>
                  </a:cubicBezTo>
                  <a:cubicBezTo>
                    <a:pt x="106" y="29"/>
                    <a:pt x="106" y="29"/>
                    <a:pt x="105" y="29"/>
                  </a:cubicBezTo>
                  <a:cubicBezTo>
                    <a:pt x="105" y="29"/>
                    <a:pt x="104" y="29"/>
                    <a:pt x="104" y="29"/>
                  </a:cubicBezTo>
                  <a:cubicBezTo>
                    <a:pt x="103" y="29"/>
                    <a:pt x="103" y="29"/>
                    <a:pt x="102" y="29"/>
                  </a:cubicBezTo>
                  <a:cubicBezTo>
                    <a:pt x="102" y="30"/>
                    <a:pt x="102" y="30"/>
                    <a:pt x="102" y="31"/>
                  </a:cubicBezTo>
                  <a:cubicBezTo>
                    <a:pt x="102" y="31"/>
                    <a:pt x="101" y="31"/>
                    <a:pt x="101" y="31"/>
                  </a:cubicBezTo>
                  <a:cubicBezTo>
                    <a:pt x="101" y="30"/>
                    <a:pt x="101" y="30"/>
                    <a:pt x="101" y="29"/>
                  </a:cubicBezTo>
                  <a:cubicBezTo>
                    <a:pt x="100" y="29"/>
                    <a:pt x="100" y="29"/>
                    <a:pt x="99" y="29"/>
                  </a:cubicBezTo>
                  <a:cubicBezTo>
                    <a:pt x="98" y="29"/>
                    <a:pt x="98" y="29"/>
                    <a:pt x="97" y="29"/>
                  </a:cubicBezTo>
                  <a:cubicBezTo>
                    <a:pt x="97" y="29"/>
                    <a:pt x="96" y="29"/>
                    <a:pt x="96" y="29"/>
                  </a:cubicBezTo>
                  <a:cubicBezTo>
                    <a:pt x="95" y="29"/>
                    <a:pt x="95" y="29"/>
                    <a:pt x="94" y="29"/>
                  </a:cubicBezTo>
                  <a:cubicBezTo>
                    <a:pt x="94" y="29"/>
                    <a:pt x="94" y="28"/>
                    <a:pt x="94" y="28"/>
                  </a:cubicBezTo>
                  <a:cubicBezTo>
                    <a:pt x="94" y="27"/>
                    <a:pt x="94" y="27"/>
                    <a:pt x="94" y="26"/>
                  </a:cubicBezTo>
                  <a:cubicBezTo>
                    <a:pt x="94" y="26"/>
                    <a:pt x="94" y="25"/>
                    <a:pt x="94" y="24"/>
                  </a:cubicBezTo>
                  <a:cubicBezTo>
                    <a:pt x="95" y="24"/>
                    <a:pt x="95" y="24"/>
                    <a:pt x="96" y="24"/>
                  </a:cubicBezTo>
                  <a:cubicBezTo>
                    <a:pt x="96" y="24"/>
                    <a:pt x="97" y="24"/>
                    <a:pt x="97" y="24"/>
                  </a:cubicBezTo>
                  <a:cubicBezTo>
                    <a:pt x="97" y="25"/>
                    <a:pt x="97" y="26"/>
                    <a:pt x="97" y="26"/>
                  </a:cubicBezTo>
                  <a:cubicBezTo>
                    <a:pt x="98" y="26"/>
                    <a:pt x="98" y="26"/>
                    <a:pt x="99" y="26"/>
                  </a:cubicBezTo>
                  <a:cubicBezTo>
                    <a:pt x="100" y="26"/>
                    <a:pt x="100" y="26"/>
                    <a:pt x="101" y="26"/>
                  </a:cubicBezTo>
                  <a:cubicBezTo>
                    <a:pt x="101" y="26"/>
                    <a:pt x="102" y="26"/>
                    <a:pt x="102" y="26"/>
                  </a:cubicBezTo>
                  <a:cubicBezTo>
                    <a:pt x="102" y="27"/>
                    <a:pt x="102" y="27"/>
                    <a:pt x="102" y="28"/>
                  </a:cubicBezTo>
                  <a:cubicBezTo>
                    <a:pt x="103" y="28"/>
                    <a:pt x="103" y="28"/>
                    <a:pt x="104" y="28"/>
                  </a:cubicBezTo>
                  <a:cubicBezTo>
                    <a:pt x="104" y="28"/>
                    <a:pt x="105" y="28"/>
                    <a:pt x="105" y="28"/>
                  </a:cubicBezTo>
                  <a:cubicBezTo>
                    <a:pt x="106" y="28"/>
                    <a:pt x="106" y="28"/>
                    <a:pt x="107" y="28"/>
                  </a:cubicBezTo>
                  <a:cubicBezTo>
                    <a:pt x="107" y="28"/>
                    <a:pt x="108" y="28"/>
                    <a:pt x="108" y="28"/>
                  </a:cubicBezTo>
                  <a:cubicBezTo>
                    <a:pt x="108" y="28"/>
                    <a:pt x="108" y="29"/>
                    <a:pt x="108" y="29"/>
                  </a:cubicBezTo>
                  <a:cubicBezTo>
                    <a:pt x="109" y="29"/>
                    <a:pt x="110" y="29"/>
                    <a:pt x="110" y="29"/>
                  </a:cubicBezTo>
                  <a:cubicBezTo>
                    <a:pt x="111" y="29"/>
                    <a:pt x="111" y="29"/>
                    <a:pt x="112" y="29"/>
                  </a:cubicBezTo>
                  <a:cubicBezTo>
                    <a:pt x="112" y="30"/>
                    <a:pt x="112" y="30"/>
                    <a:pt x="112" y="31"/>
                  </a:cubicBezTo>
                  <a:cubicBezTo>
                    <a:pt x="112" y="31"/>
                    <a:pt x="113" y="31"/>
                    <a:pt x="113" y="31"/>
                  </a:cubicBezTo>
                  <a:cubicBezTo>
                    <a:pt x="114" y="31"/>
                    <a:pt x="114" y="31"/>
                    <a:pt x="115" y="31"/>
                  </a:cubicBezTo>
                  <a:cubicBezTo>
                    <a:pt x="115" y="30"/>
                    <a:pt x="115" y="30"/>
                    <a:pt x="115" y="29"/>
                  </a:cubicBezTo>
                  <a:cubicBezTo>
                    <a:pt x="115" y="29"/>
                    <a:pt x="116" y="29"/>
                    <a:pt x="116" y="29"/>
                  </a:cubicBezTo>
                  <a:cubicBezTo>
                    <a:pt x="116" y="29"/>
                    <a:pt x="116" y="28"/>
                    <a:pt x="116" y="28"/>
                  </a:cubicBezTo>
                  <a:cubicBezTo>
                    <a:pt x="116" y="27"/>
                    <a:pt x="116" y="27"/>
                    <a:pt x="116" y="26"/>
                  </a:cubicBezTo>
                  <a:cubicBezTo>
                    <a:pt x="116" y="26"/>
                    <a:pt x="116" y="25"/>
                    <a:pt x="116" y="24"/>
                  </a:cubicBezTo>
                  <a:cubicBezTo>
                    <a:pt x="117" y="24"/>
                    <a:pt x="117" y="24"/>
                    <a:pt x="118" y="24"/>
                  </a:cubicBezTo>
                  <a:cubicBezTo>
                    <a:pt x="118" y="24"/>
                    <a:pt x="119" y="24"/>
                    <a:pt x="119" y="24"/>
                  </a:cubicBezTo>
                  <a:cubicBezTo>
                    <a:pt x="120" y="24"/>
                    <a:pt x="120" y="24"/>
                    <a:pt x="121" y="24"/>
                  </a:cubicBezTo>
                  <a:cubicBezTo>
                    <a:pt x="121" y="24"/>
                    <a:pt x="121" y="23"/>
                    <a:pt x="121" y="23"/>
                  </a:cubicBezTo>
                  <a:cubicBezTo>
                    <a:pt x="121" y="23"/>
                    <a:pt x="122" y="23"/>
                    <a:pt x="122" y="23"/>
                  </a:cubicBezTo>
                  <a:cubicBezTo>
                    <a:pt x="123" y="23"/>
                    <a:pt x="124" y="23"/>
                    <a:pt x="124" y="23"/>
                  </a:cubicBezTo>
                  <a:cubicBezTo>
                    <a:pt x="124" y="22"/>
                    <a:pt x="124" y="22"/>
                    <a:pt x="124" y="21"/>
                  </a:cubicBezTo>
                  <a:cubicBezTo>
                    <a:pt x="124" y="21"/>
                    <a:pt x="124" y="20"/>
                    <a:pt x="124" y="20"/>
                  </a:cubicBezTo>
                  <a:cubicBezTo>
                    <a:pt x="124" y="20"/>
                    <a:pt x="123" y="20"/>
                    <a:pt x="122" y="20"/>
                  </a:cubicBezTo>
                  <a:cubicBezTo>
                    <a:pt x="122" y="19"/>
                    <a:pt x="122" y="19"/>
                    <a:pt x="122" y="18"/>
                  </a:cubicBezTo>
                  <a:cubicBezTo>
                    <a:pt x="123" y="18"/>
                    <a:pt x="124" y="18"/>
                    <a:pt x="124" y="18"/>
                  </a:cubicBezTo>
                  <a:cubicBezTo>
                    <a:pt x="125" y="18"/>
                    <a:pt x="125" y="18"/>
                    <a:pt x="126" y="18"/>
                  </a:cubicBezTo>
                  <a:cubicBezTo>
                    <a:pt x="126" y="18"/>
                    <a:pt x="127" y="18"/>
                    <a:pt x="127" y="18"/>
                  </a:cubicBezTo>
                  <a:cubicBezTo>
                    <a:pt x="128" y="18"/>
                    <a:pt x="128" y="18"/>
                    <a:pt x="129" y="18"/>
                  </a:cubicBezTo>
                  <a:cubicBezTo>
                    <a:pt x="129" y="18"/>
                    <a:pt x="130" y="18"/>
                    <a:pt x="130" y="18"/>
                  </a:cubicBezTo>
                  <a:cubicBezTo>
                    <a:pt x="131" y="18"/>
                    <a:pt x="131" y="18"/>
                    <a:pt x="132" y="18"/>
                  </a:cubicBezTo>
                  <a:cubicBezTo>
                    <a:pt x="132" y="18"/>
                    <a:pt x="132" y="17"/>
                    <a:pt x="132" y="17"/>
                  </a:cubicBezTo>
                  <a:cubicBezTo>
                    <a:pt x="132" y="17"/>
                    <a:pt x="133" y="17"/>
                    <a:pt x="134" y="17"/>
                  </a:cubicBezTo>
                  <a:cubicBezTo>
                    <a:pt x="134" y="17"/>
                    <a:pt x="135" y="17"/>
                    <a:pt x="135" y="17"/>
                  </a:cubicBezTo>
                  <a:cubicBezTo>
                    <a:pt x="135" y="16"/>
                    <a:pt x="135" y="15"/>
                    <a:pt x="135" y="15"/>
                  </a:cubicBezTo>
                  <a:cubicBezTo>
                    <a:pt x="136" y="15"/>
                    <a:pt x="136" y="15"/>
                    <a:pt x="137" y="15"/>
                  </a:cubicBezTo>
                  <a:cubicBezTo>
                    <a:pt x="137" y="15"/>
                    <a:pt x="138" y="15"/>
                    <a:pt x="138" y="15"/>
                  </a:cubicBezTo>
                  <a:cubicBezTo>
                    <a:pt x="138" y="14"/>
                    <a:pt x="138" y="14"/>
                    <a:pt x="138" y="13"/>
                  </a:cubicBezTo>
                  <a:cubicBezTo>
                    <a:pt x="139" y="13"/>
                    <a:pt x="139" y="13"/>
                    <a:pt x="140" y="13"/>
                  </a:cubicBezTo>
                  <a:cubicBezTo>
                    <a:pt x="140" y="13"/>
                    <a:pt x="141" y="13"/>
                    <a:pt x="141" y="13"/>
                  </a:cubicBezTo>
                  <a:cubicBezTo>
                    <a:pt x="141" y="13"/>
                    <a:pt x="141" y="12"/>
                    <a:pt x="141" y="12"/>
                  </a:cubicBezTo>
                  <a:cubicBezTo>
                    <a:pt x="142" y="12"/>
                    <a:pt x="142" y="12"/>
                    <a:pt x="143" y="12"/>
                  </a:cubicBezTo>
                  <a:cubicBezTo>
                    <a:pt x="143" y="12"/>
                    <a:pt x="144" y="12"/>
                    <a:pt x="144" y="12"/>
                  </a:cubicBezTo>
                  <a:cubicBezTo>
                    <a:pt x="145" y="12"/>
                    <a:pt x="145" y="12"/>
                    <a:pt x="146" y="12"/>
                  </a:cubicBezTo>
                  <a:cubicBezTo>
                    <a:pt x="146" y="12"/>
                    <a:pt x="147" y="12"/>
                    <a:pt x="148" y="12"/>
                  </a:cubicBezTo>
                  <a:cubicBezTo>
                    <a:pt x="148" y="11"/>
                    <a:pt x="148" y="11"/>
                    <a:pt x="148" y="10"/>
                  </a:cubicBezTo>
                  <a:cubicBezTo>
                    <a:pt x="148" y="10"/>
                    <a:pt x="149" y="10"/>
                    <a:pt x="149" y="10"/>
                  </a:cubicBezTo>
                  <a:cubicBezTo>
                    <a:pt x="149" y="9"/>
                    <a:pt x="149" y="9"/>
                    <a:pt x="149" y="8"/>
                  </a:cubicBezTo>
                  <a:cubicBezTo>
                    <a:pt x="149" y="8"/>
                    <a:pt x="148" y="8"/>
                    <a:pt x="148" y="8"/>
                  </a:cubicBezTo>
                  <a:cubicBezTo>
                    <a:pt x="147" y="8"/>
                    <a:pt x="146" y="8"/>
                    <a:pt x="146" y="8"/>
                  </a:cubicBezTo>
                  <a:cubicBezTo>
                    <a:pt x="146" y="8"/>
                    <a:pt x="146" y="7"/>
                    <a:pt x="146" y="7"/>
                  </a:cubicBezTo>
                  <a:cubicBezTo>
                    <a:pt x="145" y="7"/>
                    <a:pt x="145" y="7"/>
                    <a:pt x="144" y="7"/>
                  </a:cubicBezTo>
                  <a:cubicBezTo>
                    <a:pt x="144" y="7"/>
                    <a:pt x="143" y="7"/>
                    <a:pt x="143" y="7"/>
                  </a:cubicBezTo>
                  <a:cubicBezTo>
                    <a:pt x="142" y="7"/>
                    <a:pt x="142" y="7"/>
                    <a:pt x="141" y="7"/>
                  </a:cubicBezTo>
                  <a:cubicBezTo>
                    <a:pt x="141" y="6"/>
                    <a:pt x="141" y="6"/>
                    <a:pt x="141" y="5"/>
                  </a:cubicBezTo>
                  <a:cubicBezTo>
                    <a:pt x="141" y="5"/>
                    <a:pt x="140" y="5"/>
                    <a:pt x="140" y="5"/>
                  </a:cubicBezTo>
                  <a:cubicBezTo>
                    <a:pt x="139" y="5"/>
                    <a:pt x="139" y="5"/>
                    <a:pt x="138" y="5"/>
                  </a:cubicBezTo>
                  <a:cubicBezTo>
                    <a:pt x="138" y="5"/>
                    <a:pt x="138" y="4"/>
                    <a:pt x="138" y="4"/>
                  </a:cubicBezTo>
                  <a:cubicBezTo>
                    <a:pt x="138" y="4"/>
                    <a:pt x="137" y="4"/>
                    <a:pt x="137" y="4"/>
                  </a:cubicBezTo>
                  <a:cubicBezTo>
                    <a:pt x="136" y="4"/>
                    <a:pt x="136" y="4"/>
                    <a:pt x="135" y="4"/>
                  </a:cubicBezTo>
                  <a:cubicBezTo>
                    <a:pt x="135" y="4"/>
                    <a:pt x="134" y="4"/>
                    <a:pt x="134" y="4"/>
                  </a:cubicBezTo>
                  <a:cubicBezTo>
                    <a:pt x="134" y="3"/>
                    <a:pt x="134" y="3"/>
                    <a:pt x="134" y="2"/>
                  </a:cubicBezTo>
                  <a:cubicBezTo>
                    <a:pt x="133" y="2"/>
                    <a:pt x="132" y="2"/>
                    <a:pt x="132" y="2"/>
                  </a:cubicBezTo>
                  <a:cubicBezTo>
                    <a:pt x="131" y="2"/>
                    <a:pt x="131" y="2"/>
                    <a:pt x="130" y="2"/>
                  </a:cubicBezTo>
                  <a:cubicBezTo>
                    <a:pt x="130" y="1"/>
                    <a:pt x="130" y="1"/>
                    <a:pt x="130" y="0"/>
                  </a:cubicBezTo>
                  <a:cubicBezTo>
                    <a:pt x="130" y="0"/>
                    <a:pt x="129" y="0"/>
                    <a:pt x="129" y="0"/>
                  </a:cubicBezTo>
                  <a:cubicBezTo>
                    <a:pt x="129" y="1"/>
                    <a:pt x="129" y="1"/>
                    <a:pt x="129" y="1"/>
                  </a:cubicBezTo>
                  <a:cubicBezTo>
                    <a:pt x="129" y="1"/>
                    <a:pt x="129" y="2"/>
                    <a:pt x="129" y="2"/>
                  </a:cubicBezTo>
                  <a:cubicBezTo>
                    <a:pt x="128" y="2"/>
                    <a:pt x="128" y="2"/>
                    <a:pt x="127" y="2"/>
                  </a:cubicBezTo>
                  <a:cubicBezTo>
                    <a:pt x="127" y="2"/>
                    <a:pt x="126" y="2"/>
                    <a:pt x="126" y="2"/>
                  </a:cubicBezTo>
                  <a:cubicBezTo>
                    <a:pt x="125" y="2"/>
                    <a:pt x="125" y="2"/>
                    <a:pt x="124" y="2"/>
                  </a:cubicBezTo>
                  <a:cubicBezTo>
                    <a:pt x="124" y="2"/>
                    <a:pt x="123" y="2"/>
                    <a:pt x="122" y="2"/>
                  </a:cubicBezTo>
                  <a:cubicBezTo>
                    <a:pt x="122" y="2"/>
                    <a:pt x="121" y="2"/>
                    <a:pt x="121" y="2"/>
                  </a:cubicBezTo>
                  <a:cubicBezTo>
                    <a:pt x="120" y="2"/>
                    <a:pt x="120" y="2"/>
                    <a:pt x="119" y="2"/>
                  </a:cubicBezTo>
                  <a:cubicBezTo>
                    <a:pt x="119" y="2"/>
                    <a:pt x="118" y="2"/>
                    <a:pt x="118" y="2"/>
                  </a:cubicBezTo>
                  <a:cubicBezTo>
                    <a:pt x="118" y="1"/>
                    <a:pt x="118" y="1"/>
                    <a:pt x="118" y="0"/>
                  </a:cubicBezTo>
                  <a:cubicBezTo>
                    <a:pt x="117" y="0"/>
                    <a:pt x="117" y="0"/>
                    <a:pt x="116" y="0"/>
                  </a:cubicBezTo>
                  <a:cubicBezTo>
                    <a:pt x="116" y="0"/>
                    <a:pt x="115" y="0"/>
                    <a:pt x="115" y="0"/>
                  </a:cubicBezTo>
                  <a:cubicBezTo>
                    <a:pt x="114" y="0"/>
                    <a:pt x="114" y="0"/>
                    <a:pt x="113" y="0"/>
                  </a:cubicBezTo>
                  <a:cubicBezTo>
                    <a:pt x="113" y="0"/>
                    <a:pt x="112" y="0"/>
                    <a:pt x="112" y="0"/>
                  </a:cubicBezTo>
                  <a:cubicBezTo>
                    <a:pt x="111" y="0"/>
                    <a:pt x="111" y="0"/>
                    <a:pt x="110" y="0"/>
                  </a:cubicBezTo>
                  <a:cubicBezTo>
                    <a:pt x="110" y="0"/>
                    <a:pt x="109" y="0"/>
                    <a:pt x="108" y="0"/>
                  </a:cubicBezTo>
                  <a:cubicBezTo>
                    <a:pt x="107" y="1"/>
                    <a:pt x="105" y="2"/>
                    <a:pt x="104" y="3"/>
                  </a:cubicBezTo>
                  <a:cubicBezTo>
                    <a:pt x="104" y="4"/>
                    <a:pt x="104" y="4"/>
                    <a:pt x="104" y="4"/>
                  </a:cubicBezTo>
                  <a:cubicBezTo>
                    <a:pt x="104" y="4"/>
                    <a:pt x="104" y="5"/>
                    <a:pt x="104" y="5"/>
                  </a:cubicBezTo>
                  <a:cubicBezTo>
                    <a:pt x="104" y="5"/>
                    <a:pt x="105" y="5"/>
                    <a:pt x="105" y="5"/>
                  </a:cubicBezTo>
                  <a:cubicBezTo>
                    <a:pt x="105" y="6"/>
                    <a:pt x="105" y="6"/>
                    <a:pt x="105" y="7"/>
                  </a:cubicBezTo>
                  <a:cubicBezTo>
                    <a:pt x="105" y="7"/>
                    <a:pt x="104" y="7"/>
                    <a:pt x="104" y="7"/>
                  </a:cubicBezTo>
                  <a:cubicBezTo>
                    <a:pt x="103" y="7"/>
                    <a:pt x="103" y="7"/>
                    <a:pt x="102" y="7"/>
                  </a:cubicBezTo>
                  <a:cubicBezTo>
                    <a:pt x="102" y="6"/>
                    <a:pt x="102" y="6"/>
                    <a:pt x="102" y="5"/>
                  </a:cubicBezTo>
                  <a:cubicBezTo>
                    <a:pt x="101" y="5"/>
                    <a:pt x="101" y="5"/>
                    <a:pt x="101" y="5"/>
                  </a:cubicBezTo>
                  <a:cubicBezTo>
                    <a:pt x="98" y="7"/>
                    <a:pt x="96" y="9"/>
                    <a:pt x="93" y="11"/>
                  </a:cubicBezTo>
                  <a:cubicBezTo>
                    <a:pt x="93" y="12"/>
                    <a:pt x="93" y="12"/>
                    <a:pt x="93" y="12"/>
                  </a:cubicBezTo>
                  <a:cubicBezTo>
                    <a:pt x="93" y="12"/>
                    <a:pt x="93" y="13"/>
                    <a:pt x="93" y="13"/>
                  </a:cubicBezTo>
                  <a:cubicBezTo>
                    <a:pt x="93" y="13"/>
                    <a:pt x="94" y="13"/>
                    <a:pt x="94" y="13"/>
                  </a:cubicBezTo>
                  <a:cubicBezTo>
                    <a:pt x="94" y="14"/>
                    <a:pt x="94" y="14"/>
                    <a:pt x="94" y="15"/>
                  </a:cubicBezTo>
                  <a:cubicBezTo>
                    <a:pt x="95" y="15"/>
                    <a:pt x="95" y="15"/>
                    <a:pt x="96" y="15"/>
                  </a:cubicBezTo>
                  <a:cubicBezTo>
                    <a:pt x="96" y="15"/>
                    <a:pt x="97" y="15"/>
                    <a:pt x="97" y="15"/>
                  </a:cubicBezTo>
                  <a:cubicBezTo>
                    <a:pt x="97" y="15"/>
                    <a:pt x="97" y="16"/>
                    <a:pt x="97" y="17"/>
                  </a:cubicBezTo>
                  <a:cubicBezTo>
                    <a:pt x="98" y="17"/>
                    <a:pt x="98" y="17"/>
                    <a:pt x="99" y="17"/>
                  </a:cubicBezTo>
                  <a:cubicBezTo>
                    <a:pt x="100" y="17"/>
                    <a:pt x="100" y="17"/>
                    <a:pt x="101" y="17"/>
                  </a:cubicBezTo>
                  <a:cubicBezTo>
                    <a:pt x="101" y="17"/>
                    <a:pt x="102" y="17"/>
                    <a:pt x="102" y="17"/>
                  </a:cubicBezTo>
                  <a:cubicBezTo>
                    <a:pt x="102" y="16"/>
                    <a:pt x="102" y="15"/>
                    <a:pt x="102" y="15"/>
                  </a:cubicBezTo>
                  <a:cubicBezTo>
                    <a:pt x="103" y="15"/>
                    <a:pt x="103" y="15"/>
                    <a:pt x="104" y="15"/>
                  </a:cubicBezTo>
                  <a:cubicBezTo>
                    <a:pt x="104" y="15"/>
                    <a:pt x="104" y="16"/>
                    <a:pt x="104" y="17"/>
                  </a:cubicBezTo>
                  <a:cubicBezTo>
                    <a:pt x="103" y="17"/>
                    <a:pt x="103" y="17"/>
                    <a:pt x="102" y="17"/>
                  </a:cubicBezTo>
                  <a:cubicBezTo>
                    <a:pt x="102" y="17"/>
                    <a:pt x="102" y="18"/>
                    <a:pt x="102" y="18"/>
                  </a:cubicBezTo>
                  <a:cubicBezTo>
                    <a:pt x="102" y="18"/>
                    <a:pt x="101" y="18"/>
                    <a:pt x="101" y="18"/>
                  </a:cubicBezTo>
                  <a:cubicBezTo>
                    <a:pt x="101" y="19"/>
                    <a:pt x="101" y="19"/>
                    <a:pt x="101" y="20"/>
                  </a:cubicBezTo>
                  <a:cubicBezTo>
                    <a:pt x="100" y="20"/>
                    <a:pt x="100" y="20"/>
                    <a:pt x="99" y="20"/>
                  </a:cubicBezTo>
                  <a:cubicBezTo>
                    <a:pt x="99" y="20"/>
                    <a:pt x="99" y="21"/>
                    <a:pt x="99" y="21"/>
                  </a:cubicBezTo>
                  <a:cubicBezTo>
                    <a:pt x="98" y="21"/>
                    <a:pt x="98" y="21"/>
                    <a:pt x="97" y="21"/>
                  </a:cubicBezTo>
                  <a:cubicBezTo>
                    <a:pt x="97" y="21"/>
                    <a:pt x="96" y="21"/>
                    <a:pt x="96" y="21"/>
                  </a:cubicBezTo>
                  <a:cubicBezTo>
                    <a:pt x="96" y="22"/>
                    <a:pt x="96" y="22"/>
                    <a:pt x="96" y="23"/>
                  </a:cubicBezTo>
                  <a:cubicBezTo>
                    <a:pt x="95" y="23"/>
                    <a:pt x="95" y="23"/>
                    <a:pt x="94" y="23"/>
                  </a:cubicBezTo>
                  <a:cubicBezTo>
                    <a:pt x="94" y="23"/>
                    <a:pt x="93" y="23"/>
                    <a:pt x="93" y="23"/>
                  </a:cubicBezTo>
                  <a:cubicBezTo>
                    <a:pt x="93" y="22"/>
                    <a:pt x="93" y="22"/>
                    <a:pt x="93" y="21"/>
                  </a:cubicBezTo>
                  <a:cubicBezTo>
                    <a:pt x="92" y="21"/>
                    <a:pt x="92" y="21"/>
                    <a:pt x="91" y="21"/>
                  </a:cubicBezTo>
                  <a:cubicBezTo>
                    <a:pt x="91" y="21"/>
                    <a:pt x="90" y="21"/>
                    <a:pt x="90" y="21"/>
                  </a:cubicBezTo>
                  <a:cubicBezTo>
                    <a:pt x="90" y="21"/>
                    <a:pt x="90" y="20"/>
                    <a:pt x="90" y="20"/>
                  </a:cubicBezTo>
                  <a:cubicBezTo>
                    <a:pt x="90" y="19"/>
                    <a:pt x="90" y="19"/>
                    <a:pt x="90" y="18"/>
                  </a:cubicBezTo>
                  <a:cubicBezTo>
                    <a:pt x="90" y="18"/>
                    <a:pt x="91" y="18"/>
                    <a:pt x="91" y="18"/>
                  </a:cubicBezTo>
                  <a:cubicBezTo>
                    <a:pt x="92" y="18"/>
                    <a:pt x="92" y="18"/>
                    <a:pt x="93" y="18"/>
                  </a:cubicBezTo>
                  <a:cubicBezTo>
                    <a:pt x="93" y="18"/>
                    <a:pt x="93" y="17"/>
                    <a:pt x="93" y="17"/>
                  </a:cubicBezTo>
                  <a:cubicBezTo>
                    <a:pt x="92" y="17"/>
                    <a:pt x="92" y="17"/>
                    <a:pt x="91" y="17"/>
                  </a:cubicBezTo>
                  <a:cubicBezTo>
                    <a:pt x="91" y="16"/>
                    <a:pt x="91" y="15"/>
                    <a:pt x="91" y="15"/>
                  </a:cubicBezTo>
                  <a:cubicBezTo>
                    <a:pt x="91" y="14"/>
                    <a:pt x="91" y="14"/>
                    <a:pt x="91" y="13"/>
                  </a:cubicBezTo>
                  <a:cubicBezTo>
                    <a:pt x="91" y="13"/>
                    <a:pt x="91" y="13"/>
                    <a:pt x="91" y="13"/>
                  </a:cubicBezTo>
                  <a:cubicBezTo>
                    <a:pt x="90" y="13"/>
                    <a:pt x="89" y="14"/>
                    <a:pt x="89" y="15"/>
                  </a:cubicBezTo>
                  <a:cubicBezTo>
                    <a:pt x="90" y="15"/>
                    <a:pt x="90" y="15"/>
                    <a:pt x="90" y="15"/>
                  </a:cubicBezTo>
                  <a:cubicBezTo>
                    <a:pt x="90" y="15"/>
                    <a:pt x="90" y="16"/>
                    <a:pt x="90" y="17"/>
                  </a:cubicBezTo>
                  <a:cubicBezTo>
                    <a:pt x="89" y="17"/>
                    <a:pt x="89" y="17"/>
                    <a:pt x="88" y="17"/>
                  </a:cubicBezTo>
                  <a:cubicBezTo>
                    <a:pt x="88" y="17"/>
                    <a:pt x="88" y="18"/>
                    <a:pt x="88" y="18"/>
                  </a:cubicBezTo>
                  <a:cubicBezTo>
                    <a:pt x="88" y="18"/>
                    <a:pt x="87" y="18"/>
                    <a:pt x="87" y="18"/>
                  </a:cubicBezTo>
                  <a:cubicBezTo>
                    <a:pt x="86" y="18"/>
                    <a:pt x="85" y="18"/>
                    <a:pt x="85" y="18"/>
                  </a:cubicBezTo>
                  <a:cubicBezTo>
                    <a:pt x="85" y="18"/>
                    <a:pt x="85" y="18"/>
                    <a:pt x="85" y="18"/>
                  </a:cubicBezTo>
                  <a:cubicBezTo>
                    <a:pt x="84" y="18"/>
                    <a:pt x="84" y="19"/>
                    <a:pt x="83" y="19"/>
                  </a:cubicBezTo>
                  <a:cubicBezTo>
                    <a:pt x="83" y="20"/>
                    <a:pt x="83" y="20"/>
                    <a:pt x="83" y="20"/>
                  </a:cubicBezTo>
                  <a:cubicBezTo>
                    <a:pt x="83" y="20"/>
                    <a:pt x="83" y="21"/>
                    <a:pt x="83" y="21"/>
                  </a:cubicBezTo>
                  <a:cubicBezTo>
                    <a:pt x="84" y="21"/>
                    <a:pt x="84" y="21"/>
                    <a:pt x="85" y="21"/>
                  </a:cubicBezTo>
                  <a:cubicBezTo>
                    <a:pt x="85" y="22"/>
                    <a:pt x="85" y="22"/>
                    <a:pt x="85" y="23"/>
                  </a:cubicBezTo>
                  <a:cubicBezTo>
                    <a:pt x="85" y="23"/>
                    <a:pt x="85" y="24"/>
                    <a:pt x="85" y="24"/>
                  </a:cubicBezTo>
                  <a:cubicBezTo>
                    <a:pt x="85" y="24"/>
                    <a:pt x="86" y="24"/>
                    <a:pt x="87" y="24"/>
                  </a:cubicBezTo>
                  <a:cubicBezTo>
                    <a:pt x="87" y="24"/>
                    <a:pt x="88" y="24"/>
                    <a:pt x="88" y="24"/>
                  </a:cubicBezTo>
                  <a:cubicBezTo>
                    <a:pt x="88" y="25"/>
                    <a:pt x="88" y="26"/>
                    <a:pt x="88" y="26"/>
                  </a:cubicBezTo>
                  <a:cubicBezTo>
                    <a:pt x="88" y="27"/>
                    <a:pt x="88" y="27"/>
                    <a:pt x="88" y="28"/>
                  </a:cubicBezTo>
                  <a:cubicBezTo>
                    <a:pt x="88" y="28"/>
                    <a:pt x="88" y="29"/>
                    <a:pt x="88" y="29"/>
                  </a:cubicBezTo>
                  <a:cubicBezTo>
                    <a:pt x="88" y="30"/>
                    <a:pt x="88" y="30"/>
                    <a:pt x="88" y="31"/>
                  </a:cubicBezTo>
                  <a:cubicBezTo>
                    <a:pt x="88" y="32"/>
                    <a:pt x="88" y="32"/>
                    <a:pt x="88" y="33"/>
                  </a:cubicBezTo>
                  <a:cubicBezTo>
                    <a:pt x="89" y="33"/>
                    <a:pt x="89" y="33"/>
                    <a:pt x="90" y="33"/>
                  </a:cubicBezTo>
                  <a:cubicBezTo>
                    <a:pt x="90" y="33"/>
                    <a:pt x="90" y="34"/>
                    <a:pt x="90" y="34"/>
                  </a:cubicBezTo>
                  <a:cubicBezTo>
                    <a:pt x="89" y="34"/>
                    <a:pt x="89" y="34"/>
                    <a:pt x="88" y="34"/>
                  </a:cubicBezTo>
                  <a:cubicBezTo>
                    <a:pt x="88" y="34"/>
                    <a:pt x="87" y="34"/>
                    <a:pt x="87" y="34"/>
                  </a:cubicBezTo>
                  <a:cubicBezTo>
                    <a:pt x="86" y="34"/>
                    <a:pt x="85" y="34"/>
                    <a:pt x="85" y="34"/>
                  </a:cubicBezTo>
                  <a:cubicBezTo>
                    <a:pt x="85" y="34"/>
                    <a:pt x="85" y="33"/>
                    <a:pt x="85" y="33"/>
                  </a:cubicBezTo>
                  <a:cubicBezTo>
                    <a:pt x="84" y="33"/>
                    <a:pt x="84" y="33"/>
                    <a:pt x="83" y="33"/>
                  </a:cubicBezTo>
                  <a:cubicBezTo>
                    <a:pt x="83" y="33"/>
                    <a:pt x="82" y="33"/>
                    <a:pt x="82" y="33"/>
                  </a:cubicBezTo>
                  <a:cubicBezTo>
                    <a:pt x="81" y="33"/>
                    <a:pt x="81" y="33"/>
                    <a:pt x="80" y="33"/>
                  </a:cubicBezTo>
                  <a:cubicBezTo>
                    <a:pt x="80" y="33"/>
                    <a:pt x="80" y="34"/>
                    <a:pt x="80" y="34"/>
                  </a:cubicBezTo>
                  <a:cubicBezTo>
                    <a:pt x="80" y="35"/>
                    <a:pt x="80" y="35"/>
                    <a:pt x="80" y="36"/>
                  </a:cubicBezTo>
                  <a:cubicBezTo>
                    <a:pt x="80" y="36"/>
                    <a:pt x="79" y="36"/>
                    <a:pt x="79" y="36"/>
                  </a:cubicBezTo>
                  <a:cubicBezTo>
                    <a:pt x="79" y="36"/>
                    <a:pt x="79" y="37"/>
                    <a:pt x="79" y="37"/>
                  </a:cubicBezTo>
                  <a:cubicBezTo>
                    <a:pt x="79" y="38"/>
                    <a:pt x="79" y="38"/>
                    <a:pt x="79" y="39"/>
                  </a:cubicBezTo>
                  <a:cubicBezTo>
                    <a:pt x="79" y="40"/>
                    <a:pt x="79" y="40"/>
                    <a:pt x="79" y="41"/>
                  </a:cubicBezTo>
                  <a:cubicBezTo>
                    <a:pt x="79" y="41"/>
                    <a:pt x="79" y="42"/>
                    <a:pt x="79" y="42"/>
                  </a:cubicBezTo>
                  <a:cubicBezTo>
                    <a:pt x="78" y="42"/>
                    <a:pt x="78" y="42"/>
                    <a:pt x="77" y="42"/>
                  </a:cubicBezTo>
                  <a:cubicBezTo>
                    <a:pt x="77" y="42"/>
                    <a:pt x="76" y="42"/>
                    <a:pt x="76" y="42"/>
                  </a:cubicBezTo>
                  <a:cubicBezTo>
                    <a:pt x="76" y="43"/>
                    <a:pt x="76" y="43"/>
                    <a:pt x="76" y="44"/>
                  </a:cubicBezTo>
                  <a:cubicBezTo>
                    <a:pt x="75" y="44"/>
                    <a:pt x="75" y="44"/>
                    <a:pt x="74" y="44"/>
                  </a:cubicBezTo>
                  <a:cubicBezTo>
                    <a:pt x="74" y="44"/>
                    <a:pt x="74" y="45"/>
                    <a:pt x="74" y="46"/>
                  </a:cubicBezTo>
                  <a:cubicBezTo>
                    <a:pt x="74" y="46"/>
                    <a:pt x="73" y="46"/>
                    <a:pt x="73" y="46"/>
                  </a:cubicBezTo>
                  <a:cubicBezTo>
                    <a:pt x="73" y="46"/>
                    <a:pt x="73" y="47"/>
                    <a:pt x="73" y="47"/>
                  </a:cubicBezTo>
                  <a:cubicBezTo>
                    <a:pt x="73" y="48"/>
                    <a:pt x="73" y="48"/>
                    <a:pt x="73" y="49"/>
                  </a:cubicBezTo>
                  <a:cubicBezTo>
                    <a:pt x="73" y="49"/>
                    <a:pt x="73" y="50"/>
                    <a:pt x="73" y="50"/>
                  </a:cubicBezTo>
                  <a:cubicBezTo>
                    <a:pt x="73" y="51"/>
                    <a:pt x="73" y="51"/>
                    <a:pt x="73" y="52"/>
                  </a:cubicBezTo>
                  <a:cubicBezTo>
                    <a:pt x="72" y="52"/>
                    <a:pt x="71" y="52"/>
                    <a:pt x="71" y="52"/>
                  </a:cubicBezTo>
                  <a:cubicBezTo>
                    <a:pt x="71" y="51"/>
                    <a:pt x="71" y="51"/>
                    <a:pt x="71" y="50"/>
                  </a:cubicBezTo>
                  <a:cubicBezTo>
                    <a:pt x="70" y="50"/>
                    <a:pt x="70" y="50"/>
                    <a:pt x="69" y="50"/>
                  </a:cubicBezTo>
                  <a:cubicBezTo>
                    <a:pt x="69" y="50"/>
                    <a:pt x="68" y="50"/>
                    <a:pt x="68" y="50"/>
                  </a:cubicBezTo>
                  <a:cubicBezTo>
                    <a:pt x="68" y="51"/>
                    <a:pt x="68" y="51"/>
                    <a:pt x="68" y="52"/>
                  </a:cubicBezTo>
                  <a:cubicBezTo>
                    <a:pt x="67" y="52"/>
                    <a:pt x="67" y="52"/>
                    <a:pt x="66" y="52"/>
                  </a:cubicBezTo>
                  <a:cubicBezTo>
                    <a:pt x="66" y="52"/>
                    <a:pt x="65" y="52"/>
                    <a:pt x="65" y="52"/>
                  </a:cubicBezTo>
                  <a:cubicBezTo>
                    <a:pt x="64" y="52"/>
                    <a:pt x="64" y="52"/>
                    <a:pt x="63" y="52"/>
                  </a:cubicBezTo>
                  <a:cubicBezTo>
                    <a:pt x="63" y="52"/>
                    <a:pt x="62" y="52"/>
                    <a:pt x="61" y="52"/>
                  </a:cubicBezTo>
                  <a:cubicBezTo>
                    <a:pt x="61" y="51"/>
                    <a:pt x="61" y="51"/>
                    <a:pt x="61" y="50"/>
                  </a:cubicBezTo>
                  <a:cubicBezTo>
                    <a:pt x="62" y="50"/>
                    <a:pt x="63" y="50"/>
                    <a:pt x="63" y="50"/>
                  </a:cubicBezTo>
                  <a:cubicBezTo>
                    <a:pt x="64" y="50"/>
                    <a:pt x="64" y="50"/>
                    <a:pt x="65" y="50"/>
                  </a:cubicBezTo>
                  <a:cubicBezTo>
                    <a:pt x="65" y="50"/>
                    <a:pt x="65" y="49"/>
                    <a:pt x="65" y="49"/>
                  </a:cubicBezTo>
                  <a:cubicBezTo>
                    <a:pt x="65" y="48"/>
                    <a:pt x="65" y="48"/>
                    <a:pt x="65" y="47"/>
                  </a:cubicBezTo>
                  <a:cubicBezTo>
                    <a:pt x="65" y="47"/>
                    <a:pt x="65" y="46"/>
                    <a:pt x="65" y="46"/>
                  </a:cubicBezTo>
                  <a:cubicBezTo>
                    <a:pt x="64" y="46"/>
                    <a:pt x="64" y="46"/>
                    <a:pt x="63" y="46"/>
                  </a:cubicBezTo>
                  <a:cubicBezTo>
                    <a:pt x="63" y="45"/>
                    <a:pt x="63" y="44"/>
                    <a:pt x="63" y="44"/>
                  </a:cubicBezTo>
                  <a:cubicBezTo>
                    <a:pt x="63" y="44"/>
                    <a:pt x="62" y="44"/>
                    <a:pt x="61" y="44"/>
                  </a:cubicBezTo>
                  <a:cubicBezTo>
                    <a:pt x="61" y="43"/>
                    <a:pt x="61" y="43"/>
                    <a:pt x="61" y="42"/>
                  </a:cubicBezTo>
                  <a:cubicBezTo>
                    <a:pt x="61" y="42"/>
                    <a:pt x="61" y="41"/>
                    <a:pt x="61" y="41"/>
                  </a:cubicBezTo>
                  <a:cubicBezTo>
                    <a:pt x="61" y="41"/>
                    <a:pt x="61" y="41"/>
                    <a:pt x="61" y="41"/>
                  </a:cubicBezTo>
                  <a:cubicBezTo>
                    <a:pt x="59" y="44"/>
                    <a:pt x="56" y="47"/>
                    <a:pt x="54" y="50"/>
                  </a:cubicBezTo>
                  <a:cubicBezTo>
                    <a:pt x="54" y="50"/>
                    <a:pt x="54" y="50"/>
                    <a:pt x="54" y="50"/>
                  </a:cubicBezTo>
                  <a:cubicBezTo>
                    <a:pt x="53" y="50"/>
                    <a:pt x="53" y="50"/>
                    <a:pt x="53" y="50"/>
                  </a:cubicBezTo>
                  <a:cubicBezTo>
                    <a:pt x="20" y="91"/>
                    <a:pt x="0" y="143"/>
                    <a:pt x="0" y="200"/>
                  </a:cubicBezTo>
                  <a:cubicBezTo>
                    <a:pt x="0" y="209"/>
                    <a:pt x="1" y="219"/>
                    <a:pt x="2" y="228"/>
                  </a:cubicBezTo>
                  <a:cubicBezTo>
                    <a:pt x="2" y="228"/>
                    <a:pt x="2" y="228"/>
                    <a:pt x="2" y="228"/>
                  </a:cubicBezTo>
                  <a:cubicBezTo>
                    <a:pt x="3" y="228"/>
                    <a:pt x="3" y="228"/>
                    <a:pt x="4" y="228"/>
                  </a:cubicBezTo>
                  <a:cubicBezTo>
                    <a:pt x="4" y="228"/>
                    <a:pt x="4" y="229"/>
                    <a:pt x="4" y="229"/>
                  </a:cubicBezTo>
                  <a:cubicBezTo>
                    <a:pt x="4" y="229"/>
                    <a:pt x="5" y="229"/>
                    <a:pt x="5" y="229"/>
                  </a:cubicBezTo>
                  <a:cubicBezTo>
                    <a:pt x="5" y="230"/>
                    <a:pt x="5" y="230"/>
                    <a:pt x="5" y="231"/>
                  </a:cubicBezTo>
                  <a:cubicBezTo>
                    <a:pt x="6" y="231"/>
                    <a:pt x="6" y="231"/>
                    <a:pt x="7" y="231"/>
                  </a:cubicBezTo>
                  <a:cubicBezTo>
                    <a:pt x="7" y="231"/>
                    <a:pt x="8" y="231"/>
                    <a:pt x="8" y="231"/>
                  </a:cubicBezTo>
                  <a:cubicBezTo>
                    <a:pt x="8" y="231"/>
                    <a:pt x="8" y="232"/>
                    <a:pt x="8" y="233"/>
                  </a:cubicBezTo>
                  <a:cubicBezTo>
                    <a:pt x="9" y="233"/>
                    <a:pt x="9" y="233"/>
                    <a:pt x="10" y="233"/>
                  </a:cubicBezTo>
                  <a:cubicBezTo>
                    <a:pt x="10" y="233"/>
                    <a:pt x="11" y="233"/>
                    <a:pt x="11" y="233"/>
                  </a:cubicBezTo>
                  <a:cubicBezTo>
                    <a:pt x="11" y="233"/>
                    <a:pt x="11" y="234"/>
                    <a:pt x="11" y="234"/>
                  </a:cubicBezTo>
                  <a:cubicBezTo>
                    <a:pt x="12" y="234"/>
                    <a:pt x="12" y="234"/>
                    <a:pt x="13" y="234"/>
                  </a:cubicBezTo>
                  <a:cubicBezTo>
                    <a:pt x="13" y="234"/>
                    <a:pt x="14" y="234"/>
                    <a:pt x="14" y="234"/>
                  </a:cubicBezTo>
                  <a:cubicBezTo>
                    <a:pt x="15" y="234"/>
                    <a:pt x="16" y="234"/>
                    <a:pt x="16" y="234"/>
                  </a:cubicBezTo>
                  <a:cubicBezTo>
                    <a:pt x="17" y="234"/>
                    <a:pt x="17" y="234"/>
                    <a:pt x="18" y="234"/>
                  </a:cubicBezTo>
                  <a:cubicBezTo>
                    <a:pt x="18" y="234"/>
                    <a:pt x="18" y="233"/>
                    <a:pt x="18" y="233"/>
                  </a:cubicBezTo>
                  <a:cubicBezTo>
                    <a:pt x="18" y="233"/>
                    <a:pt x="19" y="233"/>
                    <a:pt x="19" y="233"/>
                  </a:cubicBezTo>
                  <a:cubicBezTo>
                    <a:pt x="19" y="233"/>
                    <a:pt x="19" y="234"/>
                    <a:pt x="19" y="234"/>
                  </a:cubicBezTo>
                  <a:cubicBezTo>
                    <a:pt x="20" y="234"/>
                    <a:pt x="20" y="234"/>
                    <a:pt x="21" y="234"/>
                  </a:cubicBezTo>
                  <a:cubicBezTo>
                    <a:pt x="21" y="235"/>
                    <a:pt x="21" y="235"/>
                    <a:pt x="21" y="236"/>
                  </a:cubicBezTo>
                  <a:cubicBezTo>
                    <a:pt x="21" y="236"/>
                    <a:pt x="22" y="236"/>
                    <a:pt x="22" y="236"/>
                  </a:cubicBezTo>
                  <a:cubicBezTo>
                    <a:pt x="22" y="236"/>
                    <a:pt x="22" y="237"/>
                    <a:pt x="22" y="237"/>
                  </a:cubicBezTo>
                  <a:cubicBezTo>
                    <a:pt x="23" y="237"/>
                    <a:pt x="23" y="237"/>
                    <a:pt x="24" y="237"/>
                  </a:cubicBezTo>
                  <a:cubicBezTo>
                    <a:pt x="24" y="238"/>
                    <a:pt x="24" y="239"/>
                    <a:pt x="24" y="239"/>
                  </a:cubicBezTo>
                  <a:cubicBezTo>
                    <a:pt x="24" y="240"/>
                    <a:pt x="24" y="240"/>
                    <a:pt x="24" y="241"/>
                  </a:cubicBezTo>
                  <a:cubicBezTo>
                    <a:pt x="24" y="241"/>
                    <a:pt x="25" y="241"/>
                    <a:pt x="26" y="241"/>
                  </a:cubicBezTo>
                  <a:cubicBezTo>
                    <a:pt x="26" y="241"/>
                    <a:pt x="27" y="241"/>
                    <a:pt x="27" y="241"/>
                  </a:cubicBezTo>
                  <a:cubicBezTo>
                    <a:pt x="28" y="241"/>
                    <a:pt x="28" y="241"/>
                    <a:pt x="29" y="241"/>
                  </a:cubicBezTo>
                  <a:cubicBezTo>
                    <a:pt x="29" y="241"/>
                    <a:pt x="30" y="241"/>
                    <a:pt x="30" y="241"/>
                  </a:cubicBezTo>
                  <a:cubicBezTo>
                    <a:pt x="30" y="241"/>
                    <a:pt x="30" y="242"/>
                    <a:pt x="30" y="242"/>
                  </a:cubicBezTo>
                  <a:cubicBezTo>
                    <a:pt x="31" y="242"/>
                    <a:pt x="31" y="242"/>
                    <a:pt x="32" y="242"/>
                  </a:cubicBezTo>
                  <a:cubicBezTo>
                    <a:pt x="32" y="242"/>
                    <a:pt x="33" y="242"/>
                    <a:pt x="33" y="242"/>
                  </a:cubicBezTo>
                  <a:cubicBezTo>
                    <a:pt x="33" y="243"/>
                    <a:pt x="33" y="243"/>
                    <a:pt x="33" y="244"/>
                  </a:cubicBezTo>
                  <a:cubicBezTo>
                    <a:pt x="34" y="244"/>
                    <a:pt x="34" y="244"/>
                    <a:pt x="35" y="244"/>
                  </a:cubicBezTo>
                  <a:cubicBezTo>
                    <a:pt x="35" y="244"/>
                    <a:pt x="35" y="245"/>
                    <a:pt x="35" y="245"/>
                  </a:cubicBezTo>
                  <a:cubicBezTo>
                    <a:pt x="35" y="245"/>
                    <a:pt x="36" y="245"/>
                    <a:pt x="36" y="245"/>
                  </a:cubicBezTo>
                  <a:cubicBezTo>
                    <a:pt x="36" y="246"/>
                    <a:pt x="36" y="247"/>
                    <a:pt x="36" y="247"/>
                  </a:cubicBezTo>
                  <a:cubicBezTo>
                    <a:pt x="37" y="247"/>
                    <a:pt x="37" y="247"/>
                    <a:pt x="38" y="247"/>
                  </a:cubicBezTo>
                  <a:cubicBezTo>
                    <a:pt x="38" y="248"/>
                    <a:pt x="38" y="248"/>
                    <a:pt x="38" y="249"/>
                  </a:cubicBezTo>
                  <a:cubicBezTo>
                    <a:pt x="38" y="249"/>
                    <a:pt x="38" y="250"/>
                    <a:pt x="38" y="250"/>
                  </a:cubicBezTo>
                  <a:cubicBezTo>
                    <a:pt x="38" y="251"/>
                    <a:pt x="38" y="251"/>
                    <a:pt x="38" y="252"/>
                  </a:cubicBezTo>
                  <a:cubicBezTo>
                    <a:pt x="39" y="252"/>
                    <a:pt x="39" y="252"/>
                    <a:pt x="40" y="252"/>
                  </a:cubicBezTo>
                  <a:cubicBezTo>
                    <a:pt x="40" y="252"/>
                    <a:pt x="40" y="253"/>
                    <a:pt x="40" y="254"/>
                  </a:cubicBezTo>
                  <a:cubicBezTo>
                    <a:pt x="40" y="254"/>
                    <a:pt x="41" y="254"/>
                    <a:pt x="41" y="254"/>
                  </a:cubicBezTo>
                  <a:cubicBezTo>
                    <a:pt x="41" y="254"/>
                    <a:pt x="41" y="255"/>
                    <a:pt x="41" y="255"/>
                  </a:cubicBezTo>
                  <a:cubicBezTo>
                    <a:pt x="42" y="255"/>
                    <a:pt x="42" y="255"/>
                    <a:pt x="43" y="255"/>
                  </a:cubicBezTo>
                  <a:cubicBezTo>
                    <a:pt x="43" y="256"/>
                    <a:pt x="43" y="256"/>
                    <a:pt x="43" y="257"/>
                  </a:cubicBezTo>
                  <a:cubicBezTo>
                    <a:pt x="43" y="257"/>
                    <a:pt x="44" y="257"/>
                    <a:pt x="44" y="257"/>
                  </a:cubicBezTo>
                  <a:cubicBezTo>
                    <a:pt x="45" y="257"/>
                    <a:pt x="45" y="257"/>
                    <a:pt x="46" y="257"/>
                  </a:cubicBezTo>
                  <a:cubicBezTo>
                    <a:pt x="46" y="257"/>
                    <a:pt x="47" y="257"/>
                    <a:pt x="47" y="257"/>
                  </a:cubicBezTo>
                  <a:cubicBezTo>
                    <a:pt x="47" y="257"/>
                    <a:pt x="47" y="258"/>
                    <a:pt x="47" y="258"/>
                  </a:cubicBezTo>
                  <a:cubicBezTo>
                    <a:pt x="48" y="258"/>
                    <a:pt x="48" y="258"/>
                    <a:pt x="49" y="258"/>
                  </a:cubicBezTo>
                  <a:cubicBezTo>
                    <a:pt x="49" y="259"/>
                    <a:pt x="49" y="259"/>
                    <a:pt x="49" y="260"/>
                  </a:cubicBezTo>
                  <a:cubicBezTo>
                    <a:pt x="50" y="260"/>
                    <a:pt x="50" y="260"/>
                    <a:pt x="51" y="260"/>
                  </a:cubicBezTo>
                  <a:cubicBezTo>
                    <a:pt x="51" y="259"/>
                    <a:pt x="51" y="259"/>
                    <a:pt x="51" y="258"/>
                  </a:cubicBezTo>
                  <a:cubicBezTo>
                    <a:pt x="51" y="258"/>
                    <a:pt x="52" y="258"/>
                    <a:pt x="52" y="258"/>
                  </a:cubicBezTo>
                  <a:cubicBezTo>
                    <a:pt x="52" y="258"/>
                    <a:pt x="52" y="257"/>
                    <a:pt x="52" y="257"/>
                  </a:cubicBezTo>
                  <a:cubicBezTo>
                    <a:pt x="52" y="256"/>
                    <a:pt x="52" y="256"/>
                    <a:pt x="52" y="255"/>
                  </a:cubicBezTo>
                  <a:cubicBezTo>
                    <a:pt x="53" y="255"/>
                    <a:pt x="53" y="255"/>
                    <a:pt x="54" y="255"/>
                  </a:cubicBezTo>
                  <a:cubicBezTo>
                    <a:pt x="54" y="255"/>
                    <a:pt x="55" y="255"/>
                    <a:pt x="55" y="255"/>
                  </a:cubicBezTo>
                  <a:cubicBezTo>
                    <a:pt x="55" y="256"/>
                    <a:pt x="55" y="256"/>
                    <a:pt x="55" y="257"/>
                  </a:cubicBezTo>
                  <a:cubicBezTo>
                    <a:pt x="56" y="257"/>
                    <a:pt x="56" y="257"/>
                    <a:pt x="57" y="257"/>
                  </a:cubicBezTo>
                  <a:cubicBezTo>
                    <a:pt x="57" y="257"/>
                    <a:pt x="57" y="258"/>
                    <a:pt x="57" y="258"/>
                  </a:cubicBezTo>
                  <a:cubicBezTo>
                    <a:pt x="57" y="259"/>
                    <a:pt x="57" y="259"/>
                    <a:pt x="57" y="260"/>
                  </a:cubicBezTo>
                  <a:cubicBezTo>
                    <a:pt x="57" y="260"/>
                    <a:pt x="57" y="261"/>
                    <a:pt x="57" y="262"/>
                  </a:cubicBezTo>
                  <a:cubicBezTo>
                    <a:pt x="57" y="262"/>
                    <a:pt x="57" y="263"/>
                    <a:pt x="57" y="263"/>
                  </a:cubicBezTo>
                  <a:cubicBezTo>
                    <a:pt x="57" y="264"/>
                    <a:pt x="57" y="264"/>
                    <a:pt x="57" y="265"/>
                  </a:cubicBezTo>
                  <a:cubicBezTo>
                    <a:pt x="57" y="265"/>
                    <a:pt x="57" y="266"/>
                    <a:pt x="57" y="266"/>
                  </a:cubicBezTo>
                  <a:cubicBezTo>
                    <a:pt x="57" y="267"/>
                    <a:pt x="57" y="268"/>
                    <a:pt x="57" y="268"/>
                  </a:cubicBezTo>
                  <a:cubicBezTo>
                    <a:pt x="57" y="269"/>
                    <a:pt x="57" y="269"/>
                    <a:pt x="57" y="270"/>
                  </a:cubicBezTo>
                  <a:cubicBezTo>
                    <a:pt x="57" y="270"/>
                    <a:pt x="57" y="271"/>
                    <a:pt x="57" y="271"/>
                  </a:cubicBezTo>
                  <a:cubicBezTo>
                    <a:pt x="56" y="271"/>
                    <a:pt x="56" y="271"/>
                    <a:pt x="55" y="271"/>
                  </a:cubicBezTo>
                  <a:cubicBezTo>
                    <a:pt x="55" y="272"/>
                    <a:pt x="55" y="272"/>
                    <a:pt x="55" y="273"/>
                  </a:cubicBezTo>
                  <a:cubicBezTo>
                    <a:pt x="55" y="273"/>
                    <a:pt x="54" y="273"/>
                    <a:pt x="54" y="273"/>
                  </a:cubicBezTo>
                  <a:cubicBezTo>
                    <a:pt x="54" y="273"/>
                    <a:pt x="54" y="274"/>
                    <a:pt x="54" y="274"/>
                  </a:cubicBezTo>
                  <a:cubicBezTo>
                    <a:pt x="53" y="274"/>
                    <a:pt x="53" y="274"/>
                    <a:pt x="52" y="274"/>
                  </a:cubicBezTo>
                  <a:cubicBezTo>
                    <a:pt x="52" y="275"/>
                    <a:pt x="52" y="276"/>
                    <a:pt x="52" y="276"/>
                  </a:cubicBezTo>
                  <a:cubicBezTo>
                    <a:pt x="52" y="276"/>
                    <a:pt x="51" y="276"/>
                    <a:pt x="51" y="276"/>
                  </a:cubicBezTo>
                  <a:cubicBezTo>
                    <a:pt x="51" y="277"/>
                    <a:pt x="51" y="277"/>
                    <a:pt x="51" y="278"/>
                  </a:cubicBezTo>
                  <a:cubicBezTo>
                    <a:pt x="50" y="278"/>
                    <a:pt x="50" y="278"/>
                    <a:pt x="49" y="278"/>
                  </a:cubicBezTo>
                  <a:cubicBezTo>
                    <a:pt x="49" y="278"/>
                    <a:pt x="49" y="279"/>
                    <a:pt x="49" y="279"/>
                  </a:cubicBezTo>
                  <a:cubicBezTo>
                    <a:pt x="49" y="280"/>
                    <a:pt x="49" y="280"/>
                    <a:pt x="49" y="281"/>
                  </a:cubicBezTo>
                  <a:cubicBezTo>
                    <a:pt x="49" y="281"/>
                    <a:pt x="49" y="282"/>
                    <a:pt x="49" y="283"/>
                  </a:cubicBezTo>
                  <a:cubicBezTo>
                    <a:pt x="49" y="283"/>
                    <a:pt x="49" y="284"/>
                    <a:pt x="49" y="284"/>
                  </a:cubicBezTo>
                  <a:cubicBezTo>
                    <a:pt x="49" y="285"/>
                    <a:pt x="49" y="285"/>
                    <a:pt x="49" y="286"/>
                  </a:cubicBezTo>
                  <a:cubicBezTo>
                    <a:pt x="49" y="286"/>
                    <a:pt x="49" y="287"/>
                    <a:pt x="49" y="287"/>
                  </a:cubicBezTo>
                  <a:cubicBezTo>
                    <a:pt x="49" y="288"/>
                    <a:pt x="49" y="288"/>
                    <a:pt x="49" y="289"/>
                  </a:cubicBezTo>
                  <a:cubicBezTo>
                    <a:pt x="48" y="289"/>
                    <a:pt x="48" y="289"/>
                    <a:pt x="47" y="289"/>
                  </a:cubicBezTo>
                  <a:cubicBezTo>
                    <a:pt x="47" y="290"/>
                    <a:pt x="47" y="290"/>
                    <a:pt x="47" y="291"/>
                  </a:cubicBezTo>
                  <a:cubicBezTo>
                    <a:pt x="47" y="291"/>
                    <a:pt x="47" y="292"/>
                    <a:pt x="47" y="292"/>
                  </a:cubicBezTo>
                  <a:cubicBezTo>
                    <a:pt x="47" y="293"/>
                    <a:pt x="47" y="293"/>
                    <a:pt x="47" y="294"/>
                  </a:cubicBezTo>
                  <a:cubicBezTo>
                    <a:pt x="48" y="294"/>
                    <a:pt x="48" y="294"/>
                    <a:pt x="49" y="294"/>
                  </a:cubicBezTo>
                  <a:cubicBezTo>
                    <a:pt x="49" y="294"/>
                    <a:pt x="49" y="295"/>
                    <a:pt x="49" y="295"/>
                  </a:cubicBezTo>
                  <a:cubicBezTo>
                    <a:pt x="49" y="296"/>
                    <a:pt x="49" y="297"/>
                    <a:pt x="49" y="297"/>
                  </a:cubicBezTo>
                  <a:cubicBezTo>
                    <a:pt x="50" y="297"/>
                    <a:pt x="50" y="297"/>
                    <a:pt x="51" y="297"/>
                  </a:cubicBezTo>
                  <a:cubicBezTo>
                    <a:pt x="51" y="297"/>
                    <a:pt x="52" y="297"/>
                    <a:pt x="52" y="297"/>
                  </a:cubicBezTo>
                  <a:cubicBezTo>
                    <a:pt x="52" y="298"/>
                    <a:pt x="52" y="298"/>
                    <a:pt x="52" y="299"/>
                  </a:cubicBezTo>
                  <a:cubicBezTo>
                    <a:pt x="52" y="299"/>
                    <a:pt x="52" y="300"/>
                    <a:pt x="52" y="300"/>
                  </a:cubicBezTo>
                  <a:cubicBezTo>
                    <a:pt x="53" y="300"/>
                    <a:pt x="53" y="300"/>
                    <a:pt x="54" y="300"/>
                  </a:cubicBezTo>
                  <a:cubicBezTo>
                    <a:pt x="54" y="301"/>
                    <a:pt x="54" y="301"/>
                    <a:pt x="54" y="302"/>
                  </a:cubicBezTo>
                  <a:cubicBezTo>
                    <a:pt x="54" y="303"/>
                    <a:pt x="54" y="303"/>
                    <a:pt x="54" y="304"/>
                  </a:cubicBezTo>
                  <a:cubicBezTo>
                    <a:pt x="54" y="304"/>
                    <a:pt x="55" y="304"/>
                    <a:pt x="55" y="304"/>
                  </a:cubicBezTo>
                  <a:cubicBezTo>
                    <a:pt x="55" y="304"/>
                    <a:pt x="55" y="305"/>
                    <a:pt x="55" y="305"/>
                  </a:cubicBezTo>
                  <a:cubicBezTo>
                    <a:pt x="55" y="306"/>
                    <a:pt x="55" y="306"/>
                    <a:pt x="55" y="307"/>
                  </a:cubicBezTo>
                  <a:cubicBezTo>
                    <a:pt x="56" y="307"/>
                    <a:pt x="56" y="307"/>
                    <a:pt x="57" y="307"/>
                  </a:cubicBezTo>
                  <a:cubicBezTo>
                    <a:pt x="57" y="307"/>
                    <a:pt x="57" y="308"/>
                    <a:pt x="57" y="308"/>
                  </a:cubicBezTo>
                  <a:cubicBezTo>
                    <a:pt x="57" y="309"/>
                    <a:pt x="57" y="309"/>
                    <a:pt x="57" y="310"/>
                  </a:cubicBezTo>
                  <a:cubicBezTo>
                    <a:pt x="57" y="310"/>
                    <a:pt x="58" y="310"/>
                    <a:pt x="58" y="310"/>
                  </a:cubicBezTo>
                  <a:cubicBezTo>
                    <a:pt x="58" y="310"/>
                    <a:pt x="58" y="311"/>
                    <a:pt x="58" y="312"/>
                  </a:cubicBezTo>
                  <a:cubicBezTo>
                    <a:pt x="59" y="312"/>
                    <a:pt x="59" y="312"/>
                    <a:pt x="60" y="312"/>
                  </a:cubicBezTo>
                  <a:cubicBezTo>
                    <a:pt x="60" y="312"/>
                    <a:pt x="60" y="313"/>
                    <a:pt x="60" y="313"/>
                  </a:cubicBezTo>
                  <a:cubicBezTo>
                    <a:pt x="60" y="314"/>
                    <a:pt x="60" y="314"/>
                    <a:pt x="60" y="315"/>
                  </a:cubicBezTo>
                  <a:cubicBezTo>
                    <a:pt x="60" y="315"/>
                    <a:pt x="60" y="316"/>
                    <a:pt x="60" y="317"/>
                  </a:cubicBezTo>
                  <a:cubicBezTo>
                    <a:pt x="60" y="317"/>
                    <a:pt x="61" y="317"/>
                    <a:pt x="61" y="317"/>
                  </a:cubicBezTo>
                  <a:cubicBezTo>
                    <a:pt x="61" y="317"/>
                    <a:pt x="61" y="318"/>
                    <a:pt x="61" y="318"/>
                  </a:cubicBezTo>
                  <a:cubicBezTo>
                    <a:pt x="62" y="318"/>
                    <a:pt x="63" y="318"/>
                    <a:pt x="63" y="318"/>
                  </a:cubicBezTo>
                  <a:cubicBezTo>
                    <a:pt x="63" y="319"/>
                    <a:pt x="63" y="319"/>
                    <a:pt x="63" y="320"/>
                  </a:cubicBezTo>
                  <a:cubicBezTo>
                    <a:pt x="63" y="320"/>
                    <a:pt x="63" y="321"/>
                    <a:pt x="63" y="321"/>
                  </a:cubicBezTo>
                  <a:cubicBezTo>
                    <a:pt x="64" y="321"/>
                    <a:pt x="64" y="321"/>
                    <a:pt x="65" y="321"/>
                  </a:cubicBezTo>
                  <a:cubicBezTo>
                    <a:pt x="65" y="322"/>
                    <a:pt x="65" y="322"/>
                    <a:pt x="65" y="323"/>
                  </a:cubicBezTo>
                  <a:cubicBezTo>
                    <a:pt x="65" y="323"/>
                    <a:pt x="66" y="323"/>
                    <a:pt x="66" y="323"/>
                  </a:cubicBezTo>
                  <a:cubicBezTo>
                    <a:pt x="67" y="323"/>
                    <a:pt x="67" y="323"/>
                    <a:pt x="68" y="323"/>
                  </a:cubicBezTo>
                  <a:cubicBezTo>
                    <a:pt x="68" y="323"/>
                    <a:pt x="69" y="323"/>
                    <a:pt x="69" y="323"/>
                  </a:cubicBezTo>
                  <a:cubicBezTo>
                    <a:pt x="69" y="323"/>
                    <a:pt x="69" y="324"/>
                    <a:pt x="69" y="324"/>
                  </a:cubicBezTo>
                  <a:cubicBezTo>
                    <a:pt x="70" y="324"/>
                    <a:pt x="70" y="324"/>
                    <a:pt x="71" y="324"/>
                  </a:cubicBezTo>
                  <a:cubicBezTo>
                    <a:pt x="71" y="324"/>
                    <a:pt x="72" y="324"/>
                    <a:pt x="73" y="324"/>
                  </a:cubicBezTo>
                  <a:cubicBezTo>
                    <a:pt x="73" y="325"/>
                    <a:pt x="73" y="326"/>
                    <a:pt x="73" y="326"/>
                  </a:cubicBezTo>
                  <a:cubicBezTo>
                    <a:pt x="73" y="326"/>
                    <a:pt x="74" y="326"/>
                    <a:pt x="74" y="326"/>
                  </a:cubicBezTo>
                  <a:cubicBezTo>
                    <a:pt x="74" y="327"/>
                    <a:pt x="74" y="327"/>
                    <a:pt x="74" y="328"/>
                  </a:cubicBezTo>
                  <a:cubicBezTo>
                    <a:pt x="75" y="328"/>
                    <a:pt x="75" y="328"/>
                    <a:pt x="76" y="328"/>
                  </a:cubicBezTo>
                  <a:cubicBezTo>
                    <a:pt x="76" y="328"/>
                    <a:pt x="76" y="329"/>
                    <a:pt x="76" y="329"/>
                  </a:cubicBezTo>
                  <a:cubicBezTo>
                    <a:pt x="76" y="329"/>
                    <a:pt x="77" y="329"/>
                    <a:pt x="77" y="329"/>
                  </a:cubicBezTo>
                  <a:cubicBezTo>
                    <a:pt x="77" y="330"/>
                    <a:pt x="77" y="330"/>
                    <a:pt x="77" y="331"/>
                  </a:cubicBezTo>
                  <a:cubicBezTo>
                    <a:pt x="77" y="332"/>
                    <a:pt x="77" y="332"/>
                    <a:pt x="77" y="333"/>
                  </a:cubicBezTo>
                  <a:cubicBezTo>
                    <a:pt x="77" y="333"/>
                    <a:pt x="77" y="334"/>
                    <a:pt x="77" y="334"/>
                  </a:cubicBezTo>
                  <a:cubicBezTo>
                    <a:pt x="77" y="335"/>
                    <a:pt x="77" y="335"/>
                    <a:pt x="77" y="336"/>
                  </a:cubicBezTo>
                  <a:cubicBezTo>
                    <a:pt x="77" y="336"/>
                    <a:pt x="77" y="337"/>
                    <a:pt x="77" y="337"/>
                  </a:cubicBezTo>
                  <a:cubicBezTo>
                    <a:pt x="78" y="337"/>
                    <a:pt x="78" y="337"/>
                    <a:pt x="79" y="337"/>
                  </a:cubicBezTo>
                  <a:cubicBezTo>
                    <a:pt x="79" y="338"/>
                    <a:pt x="79" y="338"/>
                    <a:pt x="79" y="339"/>
                  </a:cubicBezTo>
                  <a:cubicBezTo>
                    <a:pt x="79" y="340"/>
                    <a:pt x="79" y="340"/>
                    <a:pt x="79" y="341"/>
                  </a:cubicBezTo>
                  <a:cubicBezTo>
                    <a:pt x="78" y="341"/>
                    <a:pt x="78" y="341"/>
                    <a:pt x="77" y="341"/>
                  </a:cubicBezTo>
                  <a:cubicBezTo>
                    <a:pt x="77" y="341"/>
                    <a:pt x="77" y="342"/>
                    <a:pt x="77" y="342"/>
                  </a:cubicBezTo>
                  <a:cubicBezTo>
                    <a:pt x="77" y="343"/>
                    <a:pt x="77" y="343"/>
                    <a:pt x="77" y="344"/>
                  </a:cubicBezTo>
                  <a:cubicBezTo>
                    <a:pt x="78" y="344"/>
                    <a:pt x="78" y="344"/>
                    <a:pt x="79" y="344"/>
                  </a:cubicBezTo>
                  <a:cubicBezTo>
                    <a:pt x="79" y="344"/>
                    <a:pt x="79" y="345"/>
                    <a:pt x="79" y="346"/>
                  </a:cubicBezTo>
                  <a:cubicBezTo>
                    <a:pt x="79" y="346"/>
                    <a:pt x="79" y="347"/>
                    <a:pt x="79" y="347"/>
                  </a:cubicBezTo>
                  <a:cubicBezTo>
                    <a:pt x="79" y="348"/>
                    <a:pt x="79" y="348"/>
                    <a:pt x="79" y="349"/>
                  </a:cubicBezTo>
                  <a:cubicBezTo>
                    <a:pt x="78" y="349"/>
                    <a:pt x="78" y="349"/>
                    <a:pt x="77" y="349"/>
                  </a:cubicBezTo>
                  <a:cubicBezTo>
                    <a:pt x="77" y="349"/>
                    <a:pt x="77" y="350"/>
                    <a:pt x="77" y="350"/>
                  </a:cubicBezTo>
                  <a:cubicBezTo>
                    <a:pt x="78" y="350"/>
                    <a:pt x="78" y="350"/>
                    <a:pt x="79" y="350"/>
                  </a:cubicBezTo>
                  <a:cubicBezTo>
                    <a:pt x="79" y="351"/>
                    <a:pt x="79" y="351"/>
                    <a:pt x="79" y="352"/>
                  </a:cubicBezTo>
                  <a:cubicBezTo>
                    <a:pt x="79" y="352"/>
                    <a:pt x="79" y="353"/>
                    <a:pt x="79" y="353"/>
                  </a:cubicBezTo>
                  <a:cubicBezTo>
                    <a:pt x="79" y="354"/>
                    <a:pt x="79" y="355"/>
                    <a:pt x="79" y="355"/>
                  </a:cubicBezTo>
                  <a:cubicBezTo>
                    <a:pt x="79" y="356"/>
                    <a:pt x="79" y="356"/>
                    <a:pt x="79" y="357"/>
                  </a:cubicBezTo>
                  <a:cubicBezTo>
                    <a:pt x="79" y="357"/>
                    <a:pt x="79" y="358"/>
                    <a:pt x="79" y="358"/>
                  </a:cubicBezTo>
                  <a:cubicBezTo>
                    <a:pt x="79" y="359"/>
                    <a:pt x="79" y="359"/>
                    <a:pt x="79" y="360"/>
                  </a:cubicBezTo>
                  <a:cubicBezTo>
                    <a:pt x="79" y="361"/>
                    <a:pt x="79" y="361"/>
                    <a:pt x="79" y="362"/>
                  </a:cubicBezTo>
                  <a:cubicBezTo>
                    <a:pt x="79" y="362"/>
                    <a:pt x="79" y="363"/>
                    <a:pt x="79" y="363"/>
                  </a:cubicBezTo>
                  <a:cubicBezTo>
                    <a:pt x="79" y="364"/>
                    <a:pt x="79" y="364"/>
                    <a:pt x="79" y="365"/>
                  </a:cubicBezTo>
                  <a:cubicBezTo>
                    <a:pt x="79" y="365"/>
                    <a:pt x="79" y="366"/>
                    <a:pt x="79" y="366"/>
                  </a:cubicBezTo>
                  <a:cubicBezTo>
                    <a:pt x="79" y="366"/>
                    <a:pt x="80" y="366"/>
                    <a:pt x="80" y="366"/>
                  </a:cubicBezTo>
                  <a:cubicBezTo>
                    <a:pt x="80" y="367"/>
                    <a:pt x="80" y="367"/>
                    <a:pt x="80" y="368"/>
                  </a:cubicBezTo>
                  <a:cubicBezTo>
                    <a:pt x="80" y="369"/>
                    <a:pt x="80" y="369"/>
                    <a:pt x="80" y="370"/>
                  </a:cubicBezTo>
                  <a:cubicBezTo>
                    <a:pt x="80" y="370"/>
                    <a:pt x="80" y="371"/>
                    <a:pt x="80" y="371"/>
                  </a:cubicBezTo>
                  <a:cubicBezTo>
                    <a:pt x="80" y="372"/>
                    <a:pt x="80" y="372"/>
                    <a:pt x="80" y="373"/>
                  </a:cubicBezTo>
                  <a:cubicBezTo>
                    <a:pt x="80" y="373"/>
                    <a:pt x="80" y="374"/>
                    <a:pt x="80" y="375"/>
                  </a:cubicBezTo>
                  <a:cubicBezTo>
                    <a:pt x="80" y="375"/>
                    <a:pt x="80" y="376"/>
                    <a:pt x="80" y="376"/>
                  </a:cubicBezTo>
                  <a:cubicBezTo>
                    <a:pt x="80" y="376"/>
                    <a:pt x="79" y="376"/>
                    <a:pt x="79" y="376"/>
                  </a:cubicBezTo>
                  <a:cubicBezTo>
                    <a:pt x="79" y="377"/>
                    <a:pt x="79" y="377"/>
                    <a:pt x="79" y="377"/>
                  </a:cubicBezTo>
                  <a:cubicBezTo>
                    <a:pt x="87" y="384"/>
                    <a:pt x="95" y="391"/>
                    <a:pt x="104" y="397"/>
                  </a:cubicBezTo>
                  <a:cubicBezTo>
                    <a:pt x="104" y="396"/>
                    <a:pt x="104" y="396"/>
                    <a:pt x="104" y="395"/>
                  </a:cubicBezTo>
                  <a:cubicBezTo>
                    <a:pt x="103" y="395"/>
                    <a:pt x="103" y="395"/>
                    <a:pt x="102" y="395"/>
                  </a:cubicBezTo>
                  <a:moveTo>
                    <a:pt x="96" y="41"/>
                  </a:moveTo>
                  <a:cubicBezTo>
                    <a:pt x="96" y="41"/>
                    <a:pt x="97" y="41"/>
                    <a:pt x="97" y="41"/>
                  </a:cubicBezTo>
                  <a:cubicBezTo>
                    <a:pt x="97" y="41"/>
                    <a:pt x="97" y="42"/>
                    <a:pt x="97" y="42"/>
                  </a:cubicBezTo>
                  <a:cubicBezTo>
                    <a:pt x="97" y="42"/>
                    <a:pt x="96" y="42"/>
                    <a:pt x="96" y="42"/>
                  </a:cubicBezTo>
                  <a:cubicBezTo>
                    <a:pt x="96" y="42"/>
                    <a:pt x="96" y="41"/>
                    <a:pt x="96" y="41"/>
                  </a:cubicBezTo>
                  <a:moveTo>
                    <a:pt x="105" y="8"/>
                  </a:moveTo>
                  <a:cubicBezTo>
                    <a:pt x="106" y="8"/>
                    <a:pt x="106" y="8"/>
                    <a:pt x="107" y="8"/>
                  </a:cubicBezTo>
                  <a:cubicBezTo>
                    <a:pt x="107" y="8"/>
                    <a:pt x="108" y="8"/>
                    <a:pt x="108" y="8"/>
                  </a:cubicBezTo>
                  <a:cubicBezTo>
                    <a:pt x="109" y="8"/>
                    <a:pt x="110" y="8"/>
                    <a:pt x="110" y="8"/>
                  </a:cubicBezTo>
                  <a:cubicBezTo>
                    <a:pt x="111" y="8"/>
                    <a:pt x="111" y="8"/>
                    <a:pt x="112" y="8"/>
                  </a:cubicBezTo>
                  <a:cubicBezTo>
                    <a:pt x="112" y="8"/>
                    <a:pt x="113" y="8"/>
                    <a:pt x="113" y="8"/>
                  </a:cubicBezTo>
                  <a:cubicBezTo>
                    <a:pt x="113" y="9"/>
                    <a:pt x="113" y="9"/>
                    <a:pt x="113" y="10"/>
                  </a:cubicBezTo>
                  <a:cubicBezTo>
                    <a:pt x="114" y="10"/>
                    <a:pt x="114" y="10"/>
                    <a:pt x="115" y="10"/>
                  </a:cubicBezTo>
                  <a:cubicBezTo>
                    <a:pt x="115" y="11"/>
                    <a:pt x="115" y="11"/>
                    <a:pt x="115" y="12"/>
                  </a:cubicBezTo>
                  <a:cubicBezTo>
                    <a:pt x="115" y="12"/>
                    <a:pt x="116" y="12"/>
                    <a:pt x="116" y="12"/>
                  </a:cubicBezTo>
                  <a:cubicBezTo>
                    <a:pt x="116" y="12"/>
                    <a:pt x="116" y="13"/>
                    <a:pt x="116" y="13"/>
                  </a:cubicBezTo>
                  <a:cubicBezTo>
                    <a:pt x="116" y="13"/>
                    <a:pt x="115" y="13"/>
                    <a:pt x="115" y="13"/>
                  </a:cubicBezTo>
                  <a:cubicBezTo>
                    <a:pt x="114" y="13"/>
                    <a:pt x="114" y="13"/>
                    <a:pt x="113" y="13"/>
                  </a:cubicBezTo>
                  <a:cubicBezTo>
                    <a:pt x="113" y="13"/>
                    <a:pt x="113" y="12"/>
                    <a:pt x="113" y="12"/>
                  </a:cubicBezTo>
                  <a:cubicBezTo>
                    <a:pt x="113" y="11"/>
                    <a:pt x="113" y="11"/>
                    <a:pt x="113" y="10"/>
                  </a:cubicBezTo>
                  <a:cubicBezTo>
                    <a:pt x="113" y="10"/>
                    <a:pt x="112" y="10"/>
                    <a:pt x="112" y="10"/>
                  </a:cubicBezTo>
                  <a:cubicBezTo>
                    <a:pt x="111" y="10"/>
                    <a:pt x="111" y="10"/>
                    <a:pt x="110" y="10"/>
                  </a:cubicBezTo>
                  <a:cubicBezTo>
                    <a:pt x="110" y="10"/>
                    <a:pt x="109" y="10"/>
                    <a:pt x="108" y="10"/>
                  </a:cubicBezTo>
                  <a:cubicBezTo>
                    <a:pt x="108" y="11"/>
                    <a:pt x="108" y="11"/>
                    <a:pt x="108" y="12"/>
                  </a:cubicBezTo>
                  <a:cubicBezTo>
                    <a:pt x="108" y="12"/>
                    <a:pt x="108" y="13"/>
                    <a:pt x="108" y="13"/>
                  </a:cubicBezTo>
                  <a:cubicBezTo>
                    <a:pt x="109" y="13"/>
                    <a:pt x="110" y="13"/>
                    <a:pt x="110" y="13"/>
                  </a:cubicBezTo>
                  <a:cubicBezTo>
                    <a:pt x="110" y="14"/>
                    <a:pt x="110" y="14"/>
                    <a:pt x="110" y="15"/>
                  </a:cubicBezTo>
                  <a:cubicBezTo>
                    <a:pt x="110" y="15"/>
                    <a:pt x="109" y="15"/>
                    <a:pt x="108" y="15"/>
                  </a:cubicBezTo>
                  <a:cubicBezTo>
                    <a:pt x="108" y="15"/>
                    <a:pt x="107" y="15"/>
                    <a:pt x="107" y="15"/>
                  </a:cubicBezTo>
                  <a:cubicBezTo>
                    <a:pt x="107" y="14"/>
                    <a:pt x="107" y="14"/>
                    <a:pt x="107" y="13"/>
                  </a:cubicBezTo>
                  <a:cubicBezTo>
                    <a:pt x="107" y="13"/>
                    <a:pt x="107" y="12"/>
                    <a:pt x="107" y="12"/>
                  </a:cubicBezTo>
                  <a:cubicBezTo>
                    <a:pt x="107" y="11"/>
                    <a:pt x="107" y="11"/>
                    <a:pt x="107" y="10"/>
                  </a:cubicBezTo>
                  <a:cubicBezTo>
                    <a:pt x="106" y="10"/>
                    <a:pt x="106" y="10"/>
                    <a:pt x="105" y="10"/>
                  </a:cubicBezTo>
                  <a:cubicBezTo>
                    <a:pt x="105" y="9"/>
                    <a:pt x="105" y="9"/>
                    <a:pt x="105" y="8"/>
                  </a:cubicBezTo>
                  <a:moveTo>
                    <a:pt x="69" y="58"/>
                  </a:moveTo>
                  <a:cubicBezTo>
                    <a:pt x="69" y="58"/>
                    <a:pt x="69" y="57"/>
                    <a:pt x="69" y="57"/>
                  </a:cubicBezTo>
                  <a:cubicBezTo>
                    <a:pt x="70" y="57"/>
                    <a:pt x="70" y="57"/>
                    <a:pt x="71" y="57"/>
                  </a:cubicBezTo>
                  <a:cubicBezTo>
                    <a:pt x="71" y="57"/>
                    <a:pt x="72" y="57"/>
                    <a:pt x="73" y="57"/>
                  </a:cubicBezTo>
                  <a:cubicBezTo>
                    <a:pt x="73" y="56"/>
                    <a:pt x="73" y="56"/>
                    <a:pt x="73" y="55"/>
                  </a:cubicBezTo>
                  <a:cubicBezTo>
                    <a:pt x="73" y="55"/>
                    <a:pt x="73" y="54"/>
                    <a:pt x="73" y="53"/>
                  </a:cubicBezTo>
                  <a:cubicBezTo>
                    <a:pt x="73" y="53"/>
                    <a:pt x="74" y="53"/>
                    <a:pt x="74" y="53"/>
                  </a:cubicBezTo>
                  <a:cubicBezTo>
                    <a:pt x="74" y="54"/>
                    <a:pt x="74" y="55"/>
                    <a:pt x="74" y="55"/>
                  </a:cubicBezTo>
                  <a:cubicBezTo>
                    <a:pt x="74" y="56"/>
                    <a:pt x="74" y="56"/>
                    <a:pt x="74" y="57"/>
                  </a:cubicBezTo>
                  <a:cubicBezTo>
                    <a:pt x="74" y="57"/>
                    <a:pt x="74" y="58"/>
                    <a:pt x="74" y="58"/>
                  </a:cubicBezTo>
                  <a:cubicBezTo>
                    <a:pt x="74" y="58"/>
                    <a:pt x="73" y="58"/>
                    <a:pt x="73" y="58"/>
                  </a:cubicBezTo>
                  <a:cubicBezTo>
                    <a:pt x="72" y="58"/>
                    <a:pt x="71" y="58"/>
                    <a:pt x="71" y="58"/>
                  </a:cubicBezTo>
                  <a:cubicBezTo>
                    <a:pt x="71" y="59"/>
                    <a:pt x="71" y="59"/>
                    <a:pt x="71" y="60"/>
                  </a:cubicBezTo>
                  <a:cubicBezTo>
                    <a:pt x="70" y="60"/>
                    <a:pt x="70" y="60"/>
                    <a:pt x="69" y="60"/>
                  </a:cubicBezTo>
                  <a:cubicBezTo>
                    <a:pt x="69" y="59"/>
                    <a:pt x="69" y="59"/>
                    <a:pt x="69" y="58"/>
                  </a:cubicBezTo>
                  <a:moveTo>
                    <a:pt x="54" y="52"/>
                  </a:moveTo>
                  <a:cubicBezTo>
                    <a:pt x="54" y="52"/>
                    <a:pt x="55" y="52"/>
                    <a:pt x="55" y="52"/>
                  </a:cubicBezTo>
                  <a:cubicBezTo>
                    <a:pt x="56" y="52"/>
                    <a:pt x="56" y="52"/>
                    <a:pt x="57" y="52"/>
                  </a:cubicBezTo>
                  <a:cubicBezTo>
                    <a:pt x="57" y="52"/>
                    <a:pt x="57" y="53"/>
                    <a:pt x="57" y="53"/>
                  </a:cubicBezTo>
                  <a:cubicBezTo>
                    <a:pt x="57" y="53"/>
                    <a:pt x="58" y="53"/>
                    <a:pt x="58" y="53"/>
                  </a:cubicBezTo>
                  <a:cubicBezTo>
                    <a:pt x="59" y="53"/>
                    <a:pt x="59" y="53"/>
                    <a:pt x="60" y="53"/>
                  </a:cubicBezTo>
                  <a:cubicBezTo>
                    <a:pt x="60" y="53"/>
                    <a:pt x="61" y="53"/>
                    <a:pt x="61" y="53"/>
                  </a:cubicBezTo>
                  <a:cubicBezTo>
                    <a:pt x="62" y="53"/>
                    <a:pt x="63" y="53"/>
                    <a:pt x="63" y="53"/>
                  </a:cubicBezTo>
                  <a:cubicBezTo>
                    <a:pt x="64" y="53"/>
                    <a:pt x="64" y="53"/>
                    <a:pt x="65" y="53"/>
                  </a:cubicBezTo>
                  <a:cubicBezTo>
                    <a:pt x="65" y="54"/>
                    <a:pt x="65" y="55"/>
                    <a:pt x="65" y="55"/>
                  </a:cubicBezTo>
                  <a:cubicBezTo>
                    <a:pt x="65" y="55"/>
                    <a:pt x="66" y="55"/>
                    <a:pt x="66" y="55"/>
                  </a:cubicBezTo>
                  <a:cubicBezTo>
                    <a:pt x="66" y="56"/>
                    <a:pt x="66" y="56"/>
                    <a:pt x="66" y="57"/>
                  </a:cubicBezTo>
                  <a:cubicBezTo>
                    <a:pt x="66" y="57"/>
                    <a:pt x="65" y="57"/>
                    <a:pt x="65" y="57"/>
                  </a:cubicBezTo>
                  <a:cubicBezTo>
                    <a:pt x="65" y="57"/>
                    <a:pt x="65" y="58"/>
                    <a:pt x="65" y="58"/>
                  </a:cubicBezTo>
                  <a:cubicBezTo>
                    <a:pt x="64" y="58"/>
                    <a:pt x="64" y="58"/>
                    <a:pt x="63" y="58"/>
                  </a:cubicBezTo>
                  <a:cubicBezTo>
                    <a:pt x="63" y="58"/>
                    <a:pt x="62" y="58"/>
                    <a:pt x="61" y="58"/>
                  </a:cubicBezTo>
                  <a:cubicBezTo>
                    <a:pt x="61" y="58"/>
                    <a:pt x="61" y="57"/>
                    <a:pt x="61" y="57"/>
                  </a:cubicBezTo>
                  <a:cubicBezTo>
                    <a:pt x="61" y="57"/>
                    <a:pt x="60" y="57"/>
                    <a:pt x="60" y="57"/>
                  </a:cubicBezTo>
                  <a:cubicBezTo>
                    <a:pt x="59" y="57"/>
                    <a:pt x="59" y="57"/>
                    <a:pt x="58" y="57"/>
                  </a:cubicBezTo>
                  <a:cubicBezTo>
                    <a:pt x="58" y="56"/>
                    <a:pt x="58" y="56"/>
                    <a:pt x="58" y="55"/>
                  </a:cubicBezTo>
                  <a:cubicBezTo>
                    <a:pt x="58" y="55"/>
                    <a:pt x="57" y="55"/>
                    <a:pt x="57" y="55"/>
                  </a:cubicBezTo>
                  <a:cubicBezTo>
                    <a:pt x="56" y="55"/>
                    <a:pt x="56" y="55"/>
                    <a:pt x="55" y="55"/>
                  </a:cubicBezTo>
                  <a:cubicBezTo>
                    <a:pt x="55" y="55"/>
                    <a:pt x="55" y="54"/>
                    <a:pt x="55" y="53"/>
                  </a:cubicBezTo>
                  <a:cubicBezTo>
                    <a:pt x="55" y="53"/>
                    <a:pt x="54" y="53"/>
                    <a:pt x="54" y="53"/>
                  </a:cubicBezTo>
                  <a:cubicBezTo>
                    <a:pt x="54" y="53"/>
                    <a:pt x="54" y="52"/>
                    <a:pt x="54" y="52"/>
                  </a:cubicBezTo>
                  <a:moveTo>
                    <a:pt x="80" y="317"/>
                  </a:moveTo>
                  <a:cubicBezTo>
                    <a:pt x="80" y="317"/>
                    <a:pt x="79" y="317"/>
                    <a:pt x="79" y="317"/>
                  </a:cubicBezTo>
                  <a:cubicBezTo>
                    <a:pt x="79" y="316"/>
                    <a:pt x="79" y="315"/>
                    <a:pt x="79" y="315"/>
                  </a:cubicBezTo>
                  <a:cubicBezTo>
                    <a:pt x="79" y="315"/>
                    <a:pt x="80" y="315"/>
                    <a:pt x="80" y="315"/>
                  </a:cubicBezTo>
                  <a:cubicBezTo>
                    <a:pt x="80" y="315"/>
                    <a:pt x="80" y="316"/>
                    <a:pt x="80" y="317"/>
                  </a:cubicBezTo>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3" name="Freeform 78"/>
            <p:cNvSpPr/>
            <p:nvPr/>
          </p:nvSpPr>
          <p:spPr bwMode="auto">
            <a:xfrm>
              <a:off x="4237" y="867"/>
              <a:ext cx="5" cy="2"/>
            </a:xfrm>
            <a:custGeom>
              <a:avLst/>
              <a:gdLst>
                <a:gd name="T0" fmla="*/ 3 w 3"/>
                <a:gd name="T1" fmla="*/ 0 h 1"/>
                <a:gd name="T2" fmla="*/ 0 w 3"/>
                <a:gd name="T3" fmla="*/ 0 h 1"/>
                <a:gd name="T4" fmla="*/ 0 w 3"/>
                <a:gd name="T5" fmla="*/ 2 h 1"/>
                <a:gd name="T6" fmla="*/ 3 w 3"/>
                <a:gd name="T7" fmla="*/ 2 h 1"/>
                <a:gd name="T8" fmla="*/ 5 w 3"/>
                <a:gd name="T9" fmla="*/ 2 h 1"/>
                <a:gd name="T10" fmla="*/ 5 w 3"/>
                <a:gd name="T11" fmla="*/ 0 h 1"/>
                <a:gd name="T12" fmla="*/ 3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2" y="0"/>
                  </a:moveTo>
                  <a:cubicBezTo>
                    <a:pt x="1" y="0"/>
                    <a:pt x="1" y="0"/>
                    <a:pt x="0" y="0"/>
                  </a:cubicBezTo>
                  <a:cubicBezTo>
                    <a:pt x="0" y="0"/>
                    <a:pt x="0" y="1"/>
                    <a:pt x="0" y="1"/>
                  </a:cubicBezTo>
                  <a:cubicBezTo>
                    <a:pt x="1" y="1"/>
                    <a:pt x="1" y="1"/>
                    <a:pt x="2" y="1"/>
                  </a:cubicBezTo>
                  <a:cubicBezTo>
                    <a:pt x="2" y="1"/>
                    <a:pt x="3" y="1"/>
                    <a:pt x="3" y="1"/>
                  </a:cubicBezTo>
                  <a:cubicBezTo>
                    <a:pt x="3" y="1"/>
                    <a:pt x="3" y="0"/>
                    <a:pt x="3" y="0"/>
                  </a:cubicBezTo>
                  <a:cubicBezTo>
                    <a:pt x="3" y="0"/>
                    <a:pt x="2" y="0"/>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4" name="Freeform 79"/>
            <p:cNvSpPr/>
            <p:nvPr/>
          </p:nvSpPr>
          <p:spPr bwMode="auto">
            <a:xfrm>
              <a:off x="3777" y="881"/>
              <a:ext cx="11" cy="16"/>
            </a:xfrm>
            <a:custGeom>
              <a:avLst/>
              <a:gdLst>
                <a:gd name="T0" fmla="*/ 2 w 6"/>
                <a:gd name="T1" fmla="*/ 14 h 9"/>
                <a:gd name="T2" fmla="*/ 2 w 6"/>
                <a:gd name="T3" fmla="*/ 16 h 9"/>
                <a:gd name="T4" fmla="*/ 6 w 6"/>
                <a:gd name="T5" fmla="*/ 16 h 9"/>
                <a:gd name="T6" fmla="*/ 6 w 6"/>
                <a:gd name="T7" fmla="*/ 14 h 9"/>
                <a:gd name="T8" fmla="*/ 7 w 6"/>
                <a:gd name="T9" fmla="*/ 14 h 9"/>
                <a:gd name="T10" fmla="*/ 7 w 6"/>
                <a:gd name="T11" fmla="*/ 11 h 9"/>
                <a:gd name="T12" fmla="*/ 11 w 6"/>
                <a:gd name="T13" fmla="*/ 11 h 9"/>
                <a:gd name="T14" fmla="*/ 11 w 6"/>
                <a:gd name="T15" fmla="*/ 7 h 9"/>
                <a:gd name="T16" fmla="*/ 11 w 6"/>
                <a:gd name="T17" fmla="*/ 5 h 9"/>
                <a:gd name="T18" fmla="*/ 11 w 6"/>
                <a:gd name="T19" fmla="*/ 2 h 9"/>
                <a:gd name="T20" fmla="*/ 11 w 6"/>
                <a:gd name="T21" fmla="*/ 0 h 9"/>
                <a:gd name="T22" fmla="*/ 0 w 6"/>
                <a:gd name="T23" fmla="*/ 11 h 9"/>
                <a:gd name="T24" fmla="*/ 0 w 6"/>
                <a:gd name="T25" fmla="*/ 14 h 9"/>
                <a:gd name="T26" fmla="*/ 2 w 6"/>
                <a:gd name="T27" fmla="*/ 14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 h="9">
                  <a:moveTo>
                    <a:pt x="1" y="8"/>
                  </a:moveTo>
                  <a:cubicBezTo>
                    <a:pt x="1" y="8"/>
                    <a:pt x="1" y="9"/>
                    <a:pt x="1" y="9"/>
                  </a:cubicBezTo>
                  <a:cubicBezTo>
                    <a:pt x="2" y="9"/>
                    <a:pt x="2" y="9"/>
                    <a:pt x="3" y="9"/>
                  </a:cubicBezTo>
                  <a:cubicBezTo>
                    <a:pt x="3" y="9"/>
                    <a:pt x="3" y="8"/>
                    <a:pt x="3" y="8"/>
                  </a:cubicBezTo>
                  <a:cubicBezTo>
                    <a:pt x="3" y="8"/>
                    <a:pt x="4" y="8"/>
                    <a:pt x="4" y="8"/>
                  </a:cubicBezTo>
                  <a:cubicBezTo>
                    <a:pt x="4" y="7"/>
                    <a:pt x="4" y="7"/>
                    <a:pt x="4" y="6"/>
                  </a:cubicBezTo>
                  <a:cubicBezTo>
                    <a:pt x="5" y="6"/>
                    <a:pt x="5" y="6"/>
                    <a:pt x="6" y="6"/>
                  </a:cubicBezTo>
                  <a:cubicBezTo>
                    <a:pt x="6" y="6"/>
                    <a:pt x="6" y="5"/>
                    <a:pt x="6" y="4"/>
                  </a:cubicBezTo>
                  <a:cubicBezTo>
                    <a:pt x="6" y="4"/>
                    <a:pt x="6" y="3"/>
                    <a:pt x="6" y="3"/>
                  </a:cubicBezTo>
                  <a:cubicBezTo>
                    <a:pt x="6" y="2"/>
                    <a:pt x="6" y="2"/>
                    <a:pt x="6" y="1"/>
                  </a:cubicBezTo>
                  <a:cubicBezTo>
                    <a:pt x="6" y="0"/>
                    <a:pt x="6" y="0"/>
                    <a:pt x="6" y="0"/>
                  </a:cubicBezTo>
                  <a:cubicBezTo>
                    <a:pt x="4" y="2"/>
                    <a:pt x="2" y="4"/>
                    <a:pt x="0" y="6"/>
                  </a:cubicBezTo>
                  <a:cubicBezTo>
                    <a:pt x="0" y="7"/>
                    <a:pt x="0" y="7"/>
                    <a:pt x="0" y="8"/>
                  </a:cubicBezTo>
                  <a:cubicBezTo>
                    <a:pt x="0" y="8"/>
                    <a:pt x="1" y="8"/>
                    <a:pt x="1" y="8"/>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5" name="Freeform 80"/>
            <p:cNvSpPr/>
            <p:nvPr/>
          </p:nvSpPr>
          <p:spPr bwMode="auto">
            <a:xfrm>
              <a:off x="4212" y="869"/>
              <a:ext cx="35" cy="18"/>
            </a:xfrm>
            <a:custGeom>
              <a:avLst/>
              <a:gdLst>
                <a:gd name="T0" fmla="*/ 5 w 20"/>
                <a:gd name="T1" fmla="*/ 18 h 10"/>
                <a:gd name="T2" fmla="*/ 9 w 20"/>
                <a:gd name="T3" fmla="*/ 18 h 10"/>
                <a:gd name="T4" fmla="*/ 9 w 20"/>
                <a:gd name="T5" fmla="*/ 16 h 10"/>
                <a:gd name="T6" fmla="*/ 9 w 20"/>
                <a:gd name="T7" fmla="*/ 14 h 10"/>
                <a:gd name="T8" fmla="*/ 11 w 20"/>
                <a:gd name="T9" fmla="*/ 14 h 10"/>
                <a:gd name="T10" fmla="*/ 11 w 20"/>
                <a:gd name="T11" fmla="*/ 18 h 10"/>
                <a:gd name="T12" fmla="*/ 14 w 20"/>
                <a:gd name="T13" fmla="*/ 18 h 10"/>
                <a:gd name="T14" fmla="*/ 14 w 20"/>
                <a:gd name="T15" fmla="*/ 14 h 10"/>
                <a:gd name="T16" fmla="*/ 16 w 20"/>
                <a:gd name="T17" fmla="*/ 14 h 10"/>
                <a:gd name="T18" fmla="*/ 19 w 20"/>
                <a:gd name="T19" fmla="*/ 14 h 10"/>
                <a:gd name="T20" fmla="*/ 19 w 20"/>
                <a:gd name="T21" fmla="*/ 13 h 10"/>
                <a:gd name="T22" fmla="*/ 21 w 20"/>
                <a:gd name="T23" fmla="*/ 13 h 10"/>
                <a:gd name="T24" fmla="*/ 25 w 20"/>
                <a:gd name="T25" fmla="*/ 13 h 10"/>
                <a:gd name="T26" fmla="*/ 28 w 20"/>
                <a:gd name="T27" fmla="*/ 13 h 10"/>
                <a:gd name="T28" fmla="*/ 28 w 20"/>
                <a:gd name="T29" fmla="*/ 9 h 10"/>
                <a:gd name="T30" fmla="*/ 30 w 20"/>
                <a:gd name="T31" fmla="*/ 9 h 10"/>
                <a:gd name="T32" fmla="*/ 33 w 20"/>
                <a:gd name="T33" fmla="*/ 9 h 10"/>
                <a:gd name="T34" fmla="*/ 35 w 20"/>
                <a:gd name="T35" fmla="*/ 9 h 10"/>
                <a:gd name="T36" fmla="*/ 35 w 20"/>
                <a:gd name="T37" fmla="*/ 7 h 10"/>
                <a:gd name="T38" fmla="*/ 35 w 20"/>
                <a:gd name="T39" fmla="*/ 4 h 10"/>
                <a:gd name="T40" fmla="*/ 35 w 20"/>
                <a:gd name="T41" fmla="*/ 0 h 10"/>
                <a:gd name="T42" fmla="*/ 33 w 20"/>
                <a:gd name="T43" fmla="*/ 0 h 10"/>
                <a:gd name="T44" fmla="*/ 30 w 20"/>
                <a:gd name="T45" fmla="*/ 0 h 10"/>
                <a:gd name="T46" fmla="*/ 30 w 20"/>
                <a:gd name="T47" fmla="*/ 4 h 10"/>
                <a:gd name="T48" fmla="*/ 28 w 20"/>
                <a:gd name="T49" fmla="*/ 4 h 10"/>
                <a:gd name="T50" fmla="*/ 28 w 20"/>
                <a:gd name="T51" fmla="*/ 7 h 10"/>
                <a:gd name="T52" fmla="*/ 25 w 20"/>
                <a:gd name="T53" fmla="*/ 7 h 10"/>
                <a:gd name="T54" fmla="*/ 25 w 20"/>
                <a:gd name="T55" fmla="*/ 4 h 10"/>
                <a:gd name="T56" fmla="*/ 21 w 20"/>
                <a:gd name="T57" fmla="*/ 4 h 10"/>
                <a:gd name="T58" fmla="*/ 19 w 20"/>
                <a:gd name="T59" fmla="*/ 4 h 10"/>
                <a:gd name="T60" fmla="*/ 19 w 20"/>
                <a:gd name="T61" fmla="*/ 7 h 10"/>
                <a:gd name="T62" fmla="*/ 19 w 20"/>
                <a:gd name="T63" fmla="*/ 9 h 10"/>
                <a:gd name="T64" fmla="*/ 16 w 20"/>
                <a:gd name="T65" fmla="*/ 9 h 10"/>
                <a:gd name="T66" fmla="*/ 14 w 20"/>
                <a:gd name="T67" fmla="*/ 9 h 10"/>
                <a:gd name="T68" fmla="*/ 14 w 20"/>
                <a:gd name="T69" fmla="*/ 7 h 10"/>
                <a:gd name="T70" fmla="*/ 14 w 20"/>
                <a:gd name="T71" fmla="*/ 4 h 10"/>
                <a:gd name="T72" fmla="*/ 14 w 20"/>
                <a:gd name="T73" fmla="*/ 0 h 10"/>
                <a:gd name="T74" fmla="*/ 11 w 20"/>
                <a:gd name="T75" fmla="*/ 0 h 10"/>
                <a:gd name="T76" fmla="*/ 9 w 20"/>
                <a:gd name="T77" fmla="*/ 0 h 10"/>
                <a:gd name="T78" fmla="*/ 9 w 20"/>
                <a:gd name="T79" fmla="*/ 4 h 10"/>
                <a:gd name="T80" fmla="*/ 5 w 20"/>
                <a:gd name="T81" fmla="*/ 4 h 10"/>
                <a:gd name="T82" fmla="*/ 5 w 20"/>
                <a:gd name="T83" fmla="*/ 7 h 10"/>
                <a:gd name="T84" fmla="*/ 5 w 20"/>
                <a:gd name="T85" fmla="*/ 9 h 10"/>
                <a:gd name="T86" fmla="*/ 5 w 20"/>
                <a:gd name="T87" fmla="*/ 13 h 10"/>
                <a:gd name="T88" fmla="*/ 2 w 20"/>
                <a:gd name="T89" fmla="*/ 13 h 10"/>
                <a:gd name="T90" fmla="*/ 2 w 20"/>
                <a:gd name="T91" fmla="*/ 14 h 10"/>
                <a:gd name="T92" fmla="*/ 0 w 20"/>
                <a:gd name="T93" fmla="*/ 14 h 10"/>
                <a:gd name="T94" fmla="*/ 0 w 20"/>
                <a:gd name="T95" fmla="*/ 18 h 10"/>
                <a:gd name="T96" fmla="*/ 2 w 20"/>
                <a:gd name="T97" fmla="*/ 18 h 10"/>
                <a:gd name="T98" fmla="*/ 5 w 20"/>
                <a:gd name="T99" fmla="*/ 18 h 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0" h="10">
                  <a:moveTo>
                    <a:pt x="3" y="10"/>
                  </a:moveTo>
                  <a:cubicBezTo>
                    <a:pt x="4" y="10"/>
                    <a:pt x="4" y="10"/>
                    <a:pt x="5" y="10"/>
                  </a:cubicBezTo>
                  <a:cubicBezTo>
                    <a:pt x="5" y="9"/>
                    <a:pt x="5" y="9"/>
                    <a:pt x="5" y="9"/>
                  </a:cubicBezTo>
                  <a:cubicBezTo>
                    <a:pt x="5" y="8"/>
                    <a:pt x="5" y="8"/>
                    <a:pt x="5" y="8"/>
                  </a:cubicBezTo>
                  <a:cubicBezTo>
                    <a:pt x="5" y="8"/>
                    <a:pt x="6" y="8"/>
                    <a:pt x="6" y="8"/>
                  </a:cubicBezTo>
                  <a:cubicBezTo>
                    <a:pt x="6" y="9"/>
                    <a:pt x="6" y="9"/>
                    <a:pt x="6" y="10"/>
                  </a:cubicBezTo>
                  <a:cubicBezTo>
                    <a:pt x="7" y="10"/>
                    <a:pt x="7" y="10"/>
                    <a:pt x="8" y="10"/>
                  </a:cubicBezTo>
                  <a:cubicBezTo>
                    <a:pt x="8" y="9"/>
                    <a:pt x="8" y="9"/>
                    <a:pt x="8" y="8"/>
                  </a:cubicBezTo>
                  <a:cubicBezTo>
                    <a:pt x="8" y="8"/>
                    <a:pt x="9" y="8"/>
                    <a:pt x="9" y="8"/>
                  </a:cubicBezTo>
                  <a:cubicBezTo>
                    <a:pt x="10" y="8"/>
                    <a:pt x="10" y="8"/>
                    <a:pt x="11" y="8"/>
                  </a:cubicBezTo>
                  <a:cubicBezTo>
                    <a:pt x="11" y="8"/>
                    <a:pt x="11" y="7"/>
                    <a:pt x="11" y="7"/>
                  </a:cubicBezTo>
                  <a:cubicBezTo>
                    <a:pt x="11" y="7"/>
                    <a:pt x="12" y="7"/>
                    <a:pt x="12" y="7"/>
                  </a:cubicBezTo>
                  <a:cubicBezTo>
                    <a:pt x="13" y="7"/>
                    <a:pt x="14" y="7"/>
                    <a:pt x="14" y="7"/>
                  </a:cubicBezTo>
                  <a:cubicBezTo>
                    <a:pt x="15" y="7"/>
                    <a:pt x="15" y="7"/>
                    <a:pt x="16" y="7"/>
                  </a:cubicBezTo>
                  <a:cubicBezTo>
                    <a:pt x="16" y="6"/>
                    <a:pt x="16" y="6"/>
                    <a:pt x="16" y="5"/>
                  </a:cubicBezTo>
                  <a:cubicBezTo>
                    <a:pt x="16" y="5"/>
                    <a:pt x="17" y="5"/>
                    <a:pt x="17" y="5"/>
                  </a:cubicBezTo>
                  <a:cubicBezTo>
                    <a:pt x="18" y="5"/>
                    <a:pt x="18" y="5"/>
                    <a:pt x="19" y="5"/>
                  </a:cubicBezTo>
                  <a:cubicBezTo>
                    <a:pt x="19" y="5"/>
                    <a:pt x="20" y="5"/>
                    <a:pt x="20" y="5"/>
                  </a:cubicBezTo>
                  <a:cubicBezTo>
                    <a:pt x="20" y="5"/>
                    <a:pt x="20" y="4"/>
                    <a:pt x="20" y="4"/>
                  </a:cubicBezTo>
                  <a:cubicBezTo>
                    <a:pt x="20" y="3"/>
                    <a:pt x="20" y="2"/>
                    <a:pt x="20" y="2"/>
                  </a:cubicBezTo>
                  <a:cubicBezTo>
                    <a:pt x="20" y="1"/>
                    <a:pt x="20" y="1"/>
                    <a:pt x="20" y="0"/>
                  </a:cubicBezTo>
                  <a:cubicBezTo>
                    <a:pt x="20" y="0"/>
                    <a:pt x="19" y="0"/>
                    <a:pt x="19" y="0"/>
                  </a:cubicBezTo>
                  <a:cubicBezTo>
                    <a:pt x="18" y="0"/>
                    <a:pt x="18" y="0"/>
                    <a:pt x="17" y="0"/>
                  </a:cubicBezTo>
                  <a:cubicBezTo>
                    <a:pt x="17" y="1"/>
                    <a:pt x="17" y="1"/>
                    <a:pt x="17" y="2"/>
                  </a:cubicBezTo>
                  <a:cubicBezTo>
                    <a:pt x="17" y="2"/>
                    <a:pt x="16" y="2"/>
                    <a:pt x="16" y="2"/>
                  </a:cubicBezTo>
                  <a:cubicBezTo>
                    <a:pt x="16" y="2"/>
                    <a:pt x="16" y="3"/>
                    <a:pt x="16" y="4"/>
                  </a:cubicBezTo>
                  <a:cubicBezTo>
                    <a:pt x="15" y="4"/>
                    <a:pt x="15" y="4"/>
                    <a:pt x="14" y="4"/>
                  </a:cubicBezTo>
                  <a:cubicBezTo>
                    <a:pt x="14" y="3"/>
                    <a:pt x="14" y="2"/>
                    <a:pt x="14" y="2"/>
                  </a:cubicBezTo>
                  <a:cubicBezTo>
                    <a:pt x="14" y="2"/>
                    <a:pt x="13" y="2"/>
                    <a:pt x="12" y="2"/>
                  </a:cubicBezTo>
                  <a:cubicBezTo>
                    <a:pt x="12" y="2"/>
                    <a:pt x="11" y="2"/>
                    <a:pt x="11" y="2"/>
                  </a:cubicBezTo>
                  <a:cubicBezTo>
                    <a:pt x="11" y="2"/>
                    <a:pt x="11" y="3"/>
                    <a:pt x="11" y="4"/>
                  </a:cubicBezTo>
                  <a:cubicBezTo>
                    <a:pt x="11" y="4"/>
                    <a:pt x="11" y="5"/>
                    <a:pt x="11" y="5"/>
                  </a:cubicBezTo>
                  <a:cubicBezTo>
                    <a:pt x="10" y="5"/>
                    <a:pt x="10" y="5"/>
                    <a:pt x="9" y="5"/>
                  </a:cubicBezTo>
                  <a:cubicBezTo>
                    <a:pt x="9" y="5"/>
                    <a:pt x="8" y="5"/>
                    <a:pt x="8" y="5"/>
                  </a:cubicBezTo>
                  <a:cubicBezTo>
                    <a:pt x="8" y="5"/>
                    <a:pt x="8" y="4"/>
                    <a:pt x="8" y="4"/>
                  </a:cubicBezTo>
                  <a:cubicBezTo>
                    <a:pt x="8" y="3"/>
                    <a:pt x="8" y="2"/>
                    <a:pt x="8" y="2"/>
                  </a:cubicBezTo>
                  <a:cubicBezTo>
                    <a:pt x="8" y="1"/>
                    <a:pt x="8" y="1"/>
                    <a:pt x="8" y="0"/>
                  </a:cubicBezTo>
                  <a:cubicBezTo>
                    <a:pt x="7" y="0"/>
                    <a:pt x="7" y="0"/>
                    <a:pt x="6" y="0"/>
                  </a:cubicBezTo>
                  <a:cubicBezTo>
                    <a:pt x="6" y="0"/>
                    <a:pt x="5" y="0"/>
                    <a:pt x="5" y="0"/>
                  </a:cubicBezTo>
                  <a:cubicBezTo>
                    <a:pt x="5" y="1"/>
                    <a:pt x="5" y="1"/>
                    <a:pt x="5" y="2"/>
                  </a:cubicBezTo>
                  <a:cubicBezTo>
                    <a:pt x="4" y="2"/>
                    <a:pt x="4" y="2"/>
                    <a:pt x="3" y="2"/>
                  </a:cubicBezTo>
                  <a:cubicBezTo>
                    <a:pt x="3" y="2"/>
                    <a:pt x="3" y="3"/>
                    <a:pt x="3" y="4"/>
                  </a:cubicBezTo>
                  <a:cubicBezTo>
                    <a:pt x="3" y="4"/>
                    <a:pt x="3" y="5"/>
                    <a:pt x="3" y="5"/>
                  </a:cubicBezTo>
                  <a:cubicBezTo>
                    <a:pt x="3" y="6"/>
                    <a:pt x="3" y="6"/>
                    <a:pt x="3" y="7"/>
                  </a:cubicBezTo>
                  <a:cubicBezTo>
                    <a:pt x="3" y="7"/>
                    <a:pt x="2" y="7"/>
                    <a:pt x="1" y="7"/>
                  </a:cubicBezTo>
                  <a:cubicBezTo>
                    <a:pt x="1" y="7"/>
                    <a:pt x="1" y="8"/>
                    <a:pt x="1" y="8"/>
                  </a:cubicBezTo>
                  <a:cubicBezTo>
                    <a:pt x="1" y="8"/>
                    <a:pt x="0" y="8"/>
                    <a:pt x="0" y="8"/>
                  </a:cubicBezTo>
                  <a:cubicBezTo>
                    <a:pt x="0" y="9"/>
                    <a:pt x="0" y="9"/>
                    <a:pt x="0" y="10"/>
                  </a:cubicBezTo>
                  <a:cubicBezTo>
                    <a:pt x="0" y="10"/>
                    <a:pt x="1" y="10"/>
                    <a:pt x="1" y="10"/>
                  </a:cubicBezTo>
                  <a:cubicBezTo>
                    <a:pt x="2" y="10"/>
                    <a:pt x="3" y="10"/>
                    <a:pt x="3" y="1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6" name="Freeform 81"/>
            <p:cNvSpPr/>
            <p:nvPr/>
          </p:nvSpPr>
          <p:spPr bwMode="auto">
            <a:xfrm>
              <a:off x="4199" y="881"/>
              <a:ext cx="10" cy="7"/>
            </a:xfrm>
            <a:custGeom>
              <a:avLst/>
              <a:gdLst>
                <a:gd name="T0" fmla="*/ 5 w 6"/>
                <a:gd name="T1" fmla="*/ 7 h 4"/>
                <a:gd name="T2" fmla="*/ 8 w 6"/>
                <a:gd name="T3" fmla="*/ 7 h 4"/>
                <a:gd name="T4" fmla="*/ 10 w 6"/>
                <a:gd name="T5" fmla="*/ 7 h 4"/>
                <a:gd name="T6" fmla="*/ 10 w 6"/>
                <a:gd name="T7" fmla="*/ 5 h 4"/>
                <a:gd name="T8" fmla="*/ 10 w 6"/>
                <a:gd name="T9" fmla="*/ 2 h 4"/>
                <a:gd name="T10" fmla="*/ 10 w 6"/>
                <a:gd name="T11" fmla="*/ 0 h 4"/>
                <a:gd name="T12" fmla="*/ 8 w 6"/>
                <a:gd name="T13" fmla="*/ 0 h 4"/>
                <a:gd name="T14" fmla="*/ 5 w 6"/>
                <a:gd name="T15" fmla="*/ 0 h 4"/>
                <a:gd name="T16" fmla="*/ 3 w 6"/>
                <a:gd name="T17" fmla="*/ 0 h 4"/>
                <a:gd name="T18" fmla="*/ 0 w 6"/>
                <a:gd name="T19" fmla="*/ 0 h 4"/>
                <a:gd name="T20" fmla="*/ 0 w 6"/>
                <a:gd name="T21" fmla="*/ 2 h 4"/>
                <a:gd name="T22" fmla="*/ 0 w 6"/>
                <a:gd name="T23" fmla="*/ 5 h 4"/>
                <a:gd name="T24" fmla="*/ 0 w 6"/>
                <a:gd name="T25" fmla="*/ 7 h 4"/>
                <a:gd name="T26" fmla="*/ 3 w 6"/>
                <a:gd name="T27" fmla="*/ 7 h 4"/>
                <a:gd name="T28" fmla="*/ 5 w 6"/>
                <a:gd name="T29" fmla="*/ 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 h="4">
                  <a:moveTo>
                    <a:pt x="3" y="4"/>
                  </a:moveTo>
                  <a:cubicBezTo>
                    <a:pt x="4" y="4"/>
                    <a:pt x="4" y="4"/>
                    <a:pt x="5" y="4"/>
                  </a:cubicBezTo>
                  <a:cubicBezTo>
                    <a:pt x="5" y="4"/>
                    <a:pt x="6" y="4"/>
                    <a:pt x="6" y="4"/>
                  </a:cubicBezTo>
                  <a:cubicBezTo>
                    <a:pt x="6" y="4"/>
                    <a:pt x="6" y="3"/>
                    <a:pt x="6" y="3"/>
                  </a:cubicBezTo>
                  <a:cubicBezTo>
                    <a:pt x="6" y="2"/>
                    <a:pt x="6" y="2"/>
                    <a:pt x="6" y="1"/>
                  </a:cubicBezTo>
                  <a:cubicBezTo>
                    <a:pt x="6" y="1"/>
                    <a:pt x="6" y="0"/>
                    <a:pt x="6" y="0"/>
                  </a:cubicBezTo>
                  <a:cubicBezTo>
                    <a:pt x="6" y="0"/>
                    <a:pt x="5" y="0"/>
                    <a:pt x="5" y="0"/>
                  </a:cubicBezTo>
                  <a:cubicBezTo>
                    <a:pt x="4" y="0"/>
                    <a:pt x="4" y="0"/>
                    <a:pt x="3" y="0"/>
                  </a:cubicBezTo>
                  <a:cubicBezTo>
                    <a:pt x="3" y="0"/>
                    <a:pt x="2" y="0"/>
                    <a:pt x="2" y="0"/>
                  </a:cubicBezTo>
                  <a:cubicBezTo>
                    <a:pt x="1" y="0"/>
                    <a:pt x="1" y="0"/>
                    <a:pt x="0" y="0"/>
                  </a:cubicBezTo>
                  <a:cubicBezTo>
                    <a:pt x="0" y="0"/>
                    <a:pt x="0" y="1"/>
                    <a:pt x="0" y="1"/>
                  </a:cubicBezTo>
                  <a:cubicBezTo>
                    <a:pt x="0" y="2"/>
                    <a:pt x="0" y="2"/>
                    <a:pt x="0" y="3"/>
                  </a:cubicBezTo>
                  <a:cubicBezTo>
                    <a:pt x="0" y="3"/>
                    <a:pt x="0" y="4"/>
                    <a:pt x="0" y="4"/>
                  </a:cubicBezTo>
                  <a:cubicBezTo>
                    <a:pt x="1" y="4"/>
                    <a:pt x="1" y="4"/>
                    <a:pt x="2" y="4"/>
                  </a:cubicBezTo>
                  <a:cubicBezTo>
                    <a:pt x="2" y="4"/>
                    <a:pt x="3" y="4"/>
                    <a:pt x="3"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7" name="Freeform 82"/>
            <p:cNvSpPr/>
            <p:nvPr/>
          </p:nvSpPr>
          <p:spPr bwMode="auto">
            <a:xfrm>
              <a:off x="4152" y="888"/>
              <a:ext cx="6" cy="7"/>
            </a:xfrm>
            <a:custGeom>
              <a:avLst/>
              <a:gdLst>
                <a:gd name="T0" fmla="*/ 6 w 4"/>
                <a:gd name="T1" fmla="*/ 7 h 4"/>
                <a:gd name="T2" fmla="*/ 6 w 4"/>
                <a:gd name="T3" fmla="*/ 4 h 4"/>
                <a:gd name="T4" fmla="*/ 6 w 4"/>
                <a:gd name="T5" fmla="*/ 0 h 4"/>
                <a:gd name="T6" fmla="*/ 3 w 4"/>
                <a:gd name="T7" fmla="*/ 0 h 4"/>
                <a:gd name="T8" fmla="*/ 3 w 4"/>
                <a:gd name="T9" fmla="*/ 4 h 4"/>
                <a:gd name="T10" fmla="*/ 0 w 4"/>
                <a:gd name="T11" fmla="*/ 4 h 4"/>
                <a:gd name="T12" fmla="*/ 0 w 4"/>
                <a:gd name="T13" fmla="*/ 7 h 4"/>
                <a:gd name="T14" fmla="*/ 3 w 4"/>
                <a:gd name="T15" fmla="*/ 7 h 4"/>
                <a:gd name="T16" fmla="*/ 6 w 4"/>
                <a:gd name="T17" fmla="*/ 7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4">
                  <a:moveTo>
                    <a:pt x="4" y="4"/>
                  </a:moveTo>
                  <a:cubicBezTo>
                    <a:pt x="4" y="3"/>
                    <a:pt x="4" y="3"/>
                    <a:pt x="4" y="2"/>
                  </a:cubicBezTo>
                  <a:cubicBezTo>
                    <a:pt x="4" y="2"/>
                    <a:pt x="4" y="1"/>
                    <a:pt x="4" y="0"/>
                  </a:cubicBezTo>
                  <a:cubicBezTo>
                    <a:pt x="3" y="0"/>
                    <a:pt x="3" y="0"/>
                    <a:pt x="2" y="0"/>
                  </a:cubicBezTo>
                  <a:cubicBezTo>
                    <a:pt x="2" y="1"/>
                    <a:pt x="2" y="2"/>
                    <a:pt x="2" y="2"/>
                  </a:cubicBezTo>
                  <a:cubicBezTo>
                    <a:pt x="2" y="2"/>
                    <a:pt x="1" y="2"/>
                    <a:pt x="0" y="2"/>
                  </a:cubicBezTo>
                  <a:cubicBezTo>
                    <a:pt x="0" y="3"/>
                    <a:pt x="0" y="3"/>
                    <a:pt x="0" y="4"/>
                  </a:cubicBezTo>
                  <a:cubicBezTo>
                    <a:pt x="1" y="4"/>
                    <a:pt x="2" y="4"/>
                    <a:pt x="2" y="4"/>
                  </a:cubicBezTo>
                  <a:cubicBezTo>
                    <a:pt x="3" y="4"/>
                    <a:pt x="3" y="4"/>
                    <a:pt x="4" y="4"/>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8" name="Freeform 83"/>
            <p:cNvSpPr/>
            <p:nvPr/>
          </p:nvSpPr>
          <p:spPr bwMode="auto">
            <a:xfrm>
              <a:off x="3784" y="892"/>
              <a:ext cx="12" cy="8"/>
            </a:xfrm>
            <a:custGeom>
              <a:avLst/>
              <a:gdLst>
                <a:gd name="T0" fmla="*/ 0 w 7"/>
                <a:gd name="T1" fmla="*/ 3 h 5"/>
                <a:gd name="T2" fmla="*/ 0 w 7"/>
                <a:gd name="T3" fmla="*/ 5 h 5"/>
                <a:gd name="T4" fmla="*/ 0 w 7"/>
                <a:gd name="T5" fmla="*/ 8 h 5"/>
                <a:gd name="T6" fmla="*/ 3 w 7"/>
                <a:gd name="T7" fmla="*/ 8 h 5"/>
                <a:gd name="T8" fmla="*/ 5 w 7"/>
                <a:gd name="T9" fmla="*/ 8 h 5"/>
                <a:gd name="T10" fmla="*/ 9 w 7"/>
                <a:gd name="T11" fmla="*/ 8 h 5"/>
                <a:gd name="T12" fmla="*/ 12 w 7"/>
                <a:gd name="T13" fmla="*/ 8 h 5"/>
                <a:gd name="T14" fmla="*/ 12 w 7"/>
                <a:gd name="T15" fmla="*/ 5 h 5"/>
                <a:gd name="T16" fmla="*/ 12 w 7"/>
                <a:gd name="T17" fmla="*/ 3 h 5"/>
                <a:gd name="T18" fmla="*/ 9 w 7"/>
                <a:gd name="T19" fmla="*/ 3 h 5"/>
                <a:gd name="T20" fmla="*/ 9 w 7"/>
                <a:gd name="T21" fmla="*/ 0 h 5"/>
                <a:gd name="T22" fmla="*/ 5 w 7"/>
                <a:gd name="T23" fmla="*/ 0 h 5"/>
                <a:gd name="T24" fmla="*/ 3 w 7"/>
                <a:gd name="T25" fmla="*/ 0 h 5"/>
                <a:gd name="T26" fmla="*/ 3 w 7"/>
                <a:gd name="T27" fmla="*/ 3 h 5"/>
                <a:gd name="T28" fmla="*/ 0 w 7"/>
                <a:gd name="T29" fmla="*/ 3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5">
                  <a:moveTo>
                    <a:pt x="0" y="2"/>
                  </a:moveTo>
                  <a:cubicBezTo>
                    <a:pt x="0" y="2"/>
                    <a:pt x="0" y="3"/>
                    <a:pt x="0" y="3"/>
                  </a:cubicBezTo>
                  <a:cubicBezTo>
                    <a:pt x="0" y="4"/>
                    <a:pt x="0" y="4"/>
                    <a:pt x="0" y="5"/>
                  </a:cubicBezTo>
                  <a:cubicBezTo>
                    <a:pt x="1" y="5"/>
                    <a:pt x="1" y="5"/>
                    <a:pt x="2" y="5"/>
                  </a:cubicBezTo>
                  <a:cubicBezTo>
                    <a:pt x="2" y="5"/>
                    <a:pt x="3" y="5"/>
                    <a:pt x="3" y="5"/>
                  </a:cubicBezTo>
                  <a:cubicBezTo>
                    <a:pt x="4" y="5"/>
                    <a:pt x="4" y="5"/>
                    <a:pt x="5" y="5"/>
                  </a:cubicBezTo>
                  <a:cubicBezTo>
                    <a:pt x="5" y="5"/>
                    <a:pt x="6" y="5"/>
                    <a:pt x="7" y="5"/>
                  </a:cubicBezTo>
                  <a:cubicBezTo>
                    <a:pt x="7" y="4"/>
                    <a:pt x="7" y="4"/>
                    <a:pt x="7" y="3"/>
                  </a:cubicBezTo>
                  <a:cubicBezTo>
                    <a:pt x="7" y="3"/>
                    <a:pt x="7" y="2"/>
                    <a:pt x="7" y="2"/>
                  </a:cubicBezTo>
                  <a:cubicBezTo>
                    <a:pt x="6" y="2"/>
                    <a:pt x="5" y="2"/>
                    <a:pt x="5" y="2"/>
                  </a:cubicBezTo>
                  <a:cubicBezTo>
                    <a:pt x="5" y="1"/>
                    <a:pt x="5" y="1"/>
                    <a:pt x="5" y="0"/>
                  </a:cubicBezTo>
                  <a:cubicBezTo>
                    <a:pt x="4" y="0"/>
                    <a:pt x="4" y="0"/>
                    <a:pt x="3" y="0"/>
                  </a:cubicBezTo>
                  <a:cubicBezTo>
                    <a:pt x="3" y="0"/>
                    <a:pt x="2" y="0"/>
                    <a:pt x="2" y="0"/>
                  </a:cubicBezTo>
                  <a:cubicBezTo>
                    <a:pt x="2" y="1"/>
                    <a:pt x="2" y="1"/>
                    <a:pt x="2" y="2"/>
                  </a:cubicBezTo>
                  <a:cubicBezTo>
                    <a:pt x="1" y="2"/>
                    <a:pt x="1" y="2"/>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99" name="Freeform 84"/>
            <p:cNvSpPr/>
            <p:nvPr/>
          </p:nvSpPr>
          <p:spPr bwMode="auto">
            <a:xfrm>
              <a:off x="4145" y="900"/>
              <a:ext cx="5" cy="6"/>
            </a:xfrm>
            <a:custGeom>
              <a:avLst/>
              <a:gdLst>
                <a:gd name="T0" fmla="*/ 0 w 3"/>
                <a:gd name="T1" fmla="*/ 6 h 3"/>
                <a:gd name="T2" fmla="*/ 2 w 3"/>
                <a:gd name="T3" fmla="*/ 6 h 3"/>
                <a:gd name="T4" fmla="*/ 5 w 3"/>
                <a:gd name="T5" fmla="*/ 6 h 3"/>
                <a:gd name="T6" fmla="*/ 5 w 3"/>
                <a:gd name="T7" fmla="*/ 4 h 3"/>
                <a:gd name="T8" fmla="*/ 5 w 3"/>
                <a:gd name="T9" fmla="*/ 0 h 3"/>
                <a:gd name="T10" fmla="*/ 2 w 3"/>
                <a:gd name="T11" fmla="*/ 0 h 3"/>
                <a:gd name="T12" fmla="*/ 2 w 3"/>
                <a:gd name="T13" fmla="*/ 4 h 3"/>
                <a:gd name="T14" fmla="*/ 0 w 3"/>
                <a:gd name="T15" fmla="*/ 4 h 3"/>
                <a:gd name="T16" fmla="*/ 0 w 3"/>
                <a:gd name="T17" fmla="*/ 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0" y="3"/>
                  </a:moveTo>
                  <a:cubicBezTo>
                    <a:pt x="0" y="3"/>
                    <a:pt x="1" y="3"/>
                    <a:pt x="1" y="3"/>
                  </a:cubicBezTo>
                  <a:cubicBezTo>
                    <a:pt x="2" y="3"/>
                    <a:pt x="2" y="3"/>
                    <a:pt x="3" y="3"/>
                  </a:cubicBezTo>
                  <a:cubicBezTo>
                    <a:pt x="3" y="3"/>
                    <a:pt x="3" y="2"/>
                    <a:pt x="3" y="2"/>
                  </a:cubicBezTo>
                  <a:cubicBezTo>
                    <a:pt x="3" y="1"/>
                    <a:pt x="3" y="1"/>
                    <a:pt x="3" y="0"/>
                  </a:cubicBezTo>
                  <a:cubicBezTo>
                    <a:pt x="2" y="0"/>
                    <a:pt x="2" y="0"/>
                    <a:pt x="1" y="0"/>
                  </a:cubicBezTo>
                  <a:cubicBezTo>
                    <a:pt x="1" y="1"/>
                    <a:pt x="1" y="1"/>
                    <a:pt x="1" y="2"/>
                  </a:cubicBezTo>
                  <a:cubicBezTo>
                    <a:pt x="1" y="2"/>
                    <a:pt x="0" y="2"/>
                    <a:pt x="0" y="2"/>
                  </a:cubicBezTo>
                  <a:cubicBezTo>
                    <a:pt x="0" y="2"/>
                    <a:pt x="0" y="3"/>
                    <a:pt x="0"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0" name="Freeform 85"/>
            <p:cNvSpPr/>
            <p:nvPr/>
          </p:nvSpPr>
          <p:spPr bwMode="auto">
            <a:xfrm>
              <a:off x="4308" y="904"/>
              <a:ext cx="7" cy="7"/>
            </a:xfrm>
            <a:custGeom>
              <a:avLst/>
              <a:gdLst>
                <a:gd name="T0" fmla="*/ 2 w 4"/>
                <a:gd name="T1" fmla="*/ 5 h 4"/>
                <a:gd name="T2" fmla="*/ 2 w 4"/>
                <a:gd name="T3" fmla="*/ 7 h 4"/>
                <a:gd name="T4" fmla="*/ 5 w 4"/>
                <a:gd name="T5" fmla="*/ 7 h 4"/>
                <a:gd name="T6" fmla="*/ 7 w 4"/>
                <a:gd name="T7" fmla="*/ 7 h 4"/>
                <a:gd name="T8" fmla="*/ 7 w 4"/>
                <a:gd name="T9" fmla="*/ 5 h 4"/>
                <a:gd name="T10" fmla="*/ 5 w 4"/>
                <a:gd name="T11" fmla="*/ 5 h 4"/>
                <a:gd name="T12" fmla="*/ 5 w 4"/>
                <a:gd name="T13" fmla="*/ 2 h 4"/>
                <a:gd name="T14" fmla="*/ 5 w 4"/>
                <a:gd name="T15" fmla="*/ 0 h 4"/>
                <a:gd name="T16" fmla="*/ 2 w 4"/>
                <a:gd name="T17" fmla="*/ 0 h 4"/>
                <a:gd name="T18" fmla="*/ 0 w 4"/>
                <a:gd name="T19" fmla="*/ 0 h 4"/>
                <a:gd name="T20" fmla="*/ 0 w 4"/>
                <a:gd name="T21" fmla="*/ 2 h 4"/>
                <a:gd name="T22" fmla="*/ 2 w 4"/>
                <a:gd name="T23" fmla="*/ 2 h 4"/>
                <a:gd name="T24" fmla="*/ 2 w 4"/>
                <a:gd name="T25" fmla="*/ 5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 h="4">
                  <a:moveTo>
                    <a:pt x="1" y="3"/>
                  </a:moveTo>
                  <a:cubicBezTo>
                    <a:pt x="1" y="3"/>
                    <a:pt x="1" y="4"/>
                    <a:pt x="1" y="4"/>
                  </a:cubicBezTo>
                  <a:cubicBezTo>
                    <a:pt x="2" y="4"/>
                    <a:pt x="2" y="4"/>
                    <a:pt x="3" y="4"/>
                  </a:cubicBezTo>
                  <a:cubicBezTo>
                    <a:pt x="3" y="4"/>
                    <a:pt x="4" y="4"/>
                    <a:pt x="4" y="4"/>
                  </a:cubicBezTo>
                  <a:cubicBezTo>
                    <a:pt x="4" y="4"/>
                    <a:pt x="4" y="3"/>
                    <a:pt x="4" y="3"/>
                  </a:cubicBezTo>
                  <a:cubicBezTo>
                    <a:pt x="4" y="3"/>
                    <a:pt x="3" y="3"/>
                    <a:pt x="3" y="3"/>
                  </a:cubicBezTo>
                  <a:cubicBezTo>
                    <a:pt x="3" y="2"/>
                    <a:pt x="3" y="2"/>
                    <a:pt x="3" y="1"/>
                  </a:cubicBezTo>
                  <a:cubicBezTo>
                    <a:pt x="3" y="1"/>
                    <a:pt x="3" y="0"/>
                    <a:pt x="3" y="0"/>
                  </a:cubicBezTo>
                  <a:cubicBezTo>
                    <a:pt x="2" y="0"/>
                    <a:pt x="2" y="0"/>
                    <a:pt x="1" y="0"/>
                  </a:cubicBezTo>
                  <a:cubicBezTo>
                    <a:pt x="1" y="0"/>
                    <a:pt x="0" y="0"/>
                    <a:pt x="0" y="0"/>
                  </a:cubicBezTo>
                  <a:cubicBezTo>
                    <a:pt x="0" y="0"/>
                    <a:pt x="0" y="1"/>
                    <a:pt x="0" y="1"/>
                  </a:cubicBezTo>
                  <a:cubicBezTo>
                    <a:pt x="0" y="1"/>
                    <a:pt x="1" y="1"/>
                    <a:pt x="1" y="1"/>
                  </a:cubicBezTo>
                  <a:cubicBezTo>
                    <a:pt x="1" y="2"/>
                    <a:pt x="1" y="2"/>
                    <a:pt x="1"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1" name="Freeform 86"/>
            <p:cNvSpPr/>
            <p:nvPr/>
          </p:nvSpPr>
          <p:spPr bwMode="auto">
            <a:xfrm>
              <a:off x="4098" y="888"/>
              <a:ext cx="47" cy="35"/>
            </a:xfrm>
            <a:custGeom>
              <a:avLst/>
              <a:gdLst>
                <a:gd name="T0" fmla="*/ 5 w 27"/>
                <a:gd name="T1" fmla="*/ 23 h 20"/>
                <a:gd name="T2" fmla="*/ 5 w 27"/>
                <a:gd name="T3" fmla="*/ 30 h 20"/>
                <a:gd name="T4" fmla="*/ 10 w 27"/>
                <a:gd name="T5" fmla="*/ 30 h 20"/>
                <a:gd name="T6" fmla="*/ 14 w 27"/>
                <a:gd name="T7" fmla="*/ 32 h 20"/>
                <a:gd name="T8" fmla="*/ 17 w 27"/>
                <a:gd name="T9" fmla="*/ 35 h 20"/>
                <a:gd name="T10" fmla="*/ 19 w 27"/>
                <a:gd name="T11" fmla="*/ 32 h 20"/>
                <a:gd name="T12" fmla="*/ 23 w 27"/>
                <a:gd name="T13" fmla="*/ 30 h 20"/>
                <a:gd name="T14" fmla="*/ 24 w 27"/>
                <a:gd name="T15" fmla="*/ 26 h 20"/>
                <a:gd name="T16" fmla="*/ 28 w 27"/>
                <a:gd name="T17" fmla="*/ 23 h 20"/>
                <a:gd name="T18" fmla="*/ 30 w 27"/>
                <a:gd name="T19" fmla="*/ 26 h 20"/>
                <a:gd name="T20" fmla="*/ 33 w 27"/>
                <a:gd name="T21" fmla="*/ 30 h 20"/>
                <a:gd name="T22" fmla="*/ 38 w 27"/>
                <a:gd name="T23" fmla="*/ 30 h 20"/>
                <a:gd name="T24" fmla="*/ 38 w 27"/>
                <a:gd name="T25" fmla="*/ 23 h 20"/>
                <a:gd name="T26" fmla="*/ 37 w 27"/>
                <a:gd name="T27" fmla="*/ 21 h 20"/>
                <a:gd name="T28" fmla="*/ 33 w 27"/>
                <a:gd name="T29" fmla="*/ 18 h 20"/>
                <a:gd name="T30" fmla="*/ 30 w 27"/>
                <a:gd name="T31" fmla="*/ 16 h 20"/>
                <a:gd name="T32" fmla="*/ 37 w 27"/>
                <a:gd name="T33" fmla="*/ 16 h 20"/>
                <a:gd name="T34" fmla="*/ 42 w 27"/>
                <a:gd name="T35" fmla="*/ 16 h 20"/>
                <a:gd name="T36" fmla="*/ 44 w 27"/>
                <a:gd name="T37" fmla="*/ 12 h 20"/>
                <a:gd name="T38" fmla="*/ 47 w 27"/>
                <a:gd name="T39" fmla="*/ 9 h 20"/>
                <a:gd name="T40" fmla="*/ 44 w 27"/>
                <a:gd name="T41" fmla="*/ 7 h 20"/>
                <a:gd name="T42" fmla="*/ 42 w 27"/>
                <a:gd name="T43" fmla="*/ 4 h 20"/>
                <a:gd name="T44" fmla="*/ 37 w 27"/>
                <a:gd name="T45" fmla="*/ 4 h 20"/>
                <a:gd name="T46" fmla="*/ 30 w 27"/>
                <a:gd name="T47" fmla="*/ 4 h 20"/>
                <a:gd name="T48" fmla="*/ 28 w 27"/>
                <a:gd name="T49" fmla="*/ 0 h 20"/>
                <a:gd name="T50" fmla="*/ 24 w 27"/>
                <a:gd name="T51" fmla="*/ 4 h 20"/>
                <a:gd name="T52" fmla="*/ 23 w 27"/>
                <a:gd name="T53" fmla="*/ 7 h 20"/>
                <a:gd name="T54" fmla="*/ 19 w 27"/>
                <a:gd name="T55" fmla="*/ 9 h 20"/>
                <a:gd name="T56" fmla="*/ 14 w 27"/>
                <a:gd name="T57" fmla="*/ 9 h 20"/>
                <a:gd name="T58" fmla="*/ 10 w 27"/>
                <a:gd name="T59" fmla="*/ 12 h 20"/>
                <a:gd name="T60" fmla="*/ 5 w 27"/>
                <a:gd name="T61" fmla="*/ 12 h 20"/>
                <a:gd name="T62" fmla="*/ 3 w 27"/>
                <a:gd name="T63" fmla="*/ 16 h 20"/>
                <a:gd name="T64" fmla="*/ 0 w 27"/>
                <a:gd name="T65" fmla="*/ 18 h 20"/>
                <a:gd name="T66" fmla="*/ 3 w 27"/>
                <a:gd name="T67" fmla="*/ 21 h 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 h="20">
                  <a:moveTo>
                    <a:pt x="2" y="13"/>
                  </a:moveTo>
                  <a:cubicBezTo>
                    <a:pt x="2" y="13"/>
                    <a:pt x="3" y="13"/>
                    <a:pt x="3" y="13"/>
                  </a:cubicBezTo>
                  <a:cubicBezTo>
                    <a:pt x="3" y="14"/>
                    <a:pt x="3" y="14"/>
                    <a:pt x="3" y="15"/>
                  </a:cubicBezTo>
                  <a:cubicBezTo>
                    <a:pt x="3" y="16"/>
                    <a:pt x="3" y="16"/>
                    <a:pt x="3" y="17"/>
                  </a:cubicBezTo>
                  <a:cubicBezTo>
                    <a:pt x="4" y="17"/>
                    <a:pt x="4" y="17"/>
                    <a:pt x="5" y="17"/>
                  </a:cubicBezTo>
                  <a:cubicBezTo>
                    <a:pt x="5" y="17"/>
                    <a:pt x="6" y="17"/>
                    <a:pt x="6" y="17"/>
                  </a:cubicBezTo>
                  <a:cubicBezTo>
                    <a:pt x="6" y="17"/>
                    <a:pt x="6" y="18"/>
                    <a:pt x="6" y="18"/>
                  </a:cubicBezTo>
                  <a:cubicBezTo>
                    <a:pt x="7" y="18"/>
                    <a:pt x="7" y="18"/>
                    <a:pt x="8" y="18"/>
                  </a:cubicBezTo>
                  <a:cubicBezTo>
                    <a:pt x="8" y="19"/>
                    <a:pt x="8" y="19"/>
                    <a:pt x="8" y="20"/>
                  </a:cubicBezTo>
                  <a:cubicBezTo>
                    <a:pt x="9" y="20"/>
                    <a:pt x="9" y="20"/>
                    <a:pt x="10" y="20"/>
                  </a:cubicBezTo>
                  <a:cubicBezTo>
                    <a:pt x="10" y="20"/>
                    <a:pt x="11" y="20"/>
                    <a:pt x="11" y="20"/>
                  </a:cubicBezTo>
                  <a:cubicBezTo>
                    <a:pt x="11" y="19"/>
                    <a:pt x="11" y="19"/>
                    <a:pt x="11" y="18"/>
                  </a:cubicBezTo>
                  <a:cubicBezTo>
                    <a:pt x="11" y="18"/>
                    <a:pt x="11" y="17"/>
                    <a:pt x="11" y="17"/>
                  </a:cubicBezTo>
                  <a:cubicBezTo>
                    <a:pt x="12" y="17"/>
                    <a:pt x="12" y="17"/>
                    <a:pt x="13" y="17"/>
                  </a:cubicBezTo>
                  <a:cubicBezTo>
                    <a:pt x="13" y="16"/>
                    <a:pt x="13" y="16"/>
                    <a:pt x="13" y="15"/>
                  </a:cubicBezTo>
                  <a:cubicBezTo>
                    <a:pt x="13" y="15"/>
                    <a:pt x="14" y="15"/>
                    <a:pt x="14" y="15"/>
                  </a:cubicBezTo>
                  <a:cubicBezTo>
                    <a:pt x="14" y="14"/>
                    <a:pt x="14" y="14"/>
                    <a:pt x="14" y="13"/>
                  </a:cubicBezTo>
                  <a:cubicBezTo>
                    <a:pt x="15" y="13"/>
                    <a:pt x="15" y="13"/>
                    <a:pt x="16" y="13"/>
                  </a:cubicBezTo>
                  <a:cubicBezTo>
                    <a:pt x="16" y="13"/>
                    <a:pt x="17" y="13"/>
                    <a:pt x="17" y="13"/>
                  </a:cubicBezTo>
                  <a:cubicBezTo>
                    <a:pt x="17" y="14"/>
                    <a:pt x="17" y="14"/>
                    <a:pt x="17" y="15"/>
                  </a:cubicBezTo>
                  <a:cubicBezTo>
                    <a:pt x="17" y="16"/>
                    <a:pt x="17" y="16"/>
                    <a:pt x="17" y="17"/>
                  </a:cubicBezTo>
                  <a:cubicBezTo>
                    <a:pt x="18" y="17"/>
                    <a:pt x="18" y="17"/>
                    <a:pt x="19" y="17"/>
                  </a:cubicBezTo>
                  <a:cubicBezTo>
                    <a:pt x="20" y="17"/>
                    <a:pt x="20" y="17"/>
                    <a:pt x="21" y="17"/>
                  </a:cubicBezTo>
                  <a:cubicBezTo>
                    <a:pt x="21" y="17"/>
                    <a:pt x="22" y="17"/>
                    <a:pt x="22" y="17"/>
                  </a:cubicBezTo>
                  <a:cubicBezTo>
                    <a:pt x="22" y="16"/>
                    <a:pt x="22" y="16"/>
                    <a:pt x="22" y="15"/>
                  </a:cubicBezTo>
                  <a:cubicBezTo>
                    <a:pt x="22" y="14"/>
                    <a:pt x="22" y="14"/>
                    <a:pt x="22" y="13"/>
                  </a:cubicBezTo>
                  <a:cubicBezTo>
                    <a:pt x="22" y="13"/>
                    <a:pt x="21" y="13"/>
                    <a:pt x="21" y="13"/>
                  </a:cubicBezTo>
                  <a:cubicBezTo>
                    <a:pt x="21" y="13"/>
                    <a:pt x="21" y="12"/>
                    <a:pt x="21" y="12"/>
                  </a:cubicBezTo>
                  <a:cubicBezTo>
                    <a:pt x="20" y="12"/>
                    <a:pt x="20" y="12"/>
                    <a:pt x="19" y="12"/>
                  </a:cubicBezTo>
                  <a:cubicBezTo>
                    <a:pt x="19" y="11"/>
                    <a:pt x="19" y="11"/>
                    <a:pt x="19" y="10"/>
                  </a:cubicBezTo>
                  <a:cubicBezTo>
                    <a:pt x="18" y="10"/>
                    <a:pt x="18" y="10"/>
                    <a:pt x="17" y="10"/>
                  </a:cubicBezTo>
                  <a:cubicBezTo>
                    <a:pt x="17" y="10"/>
                    <a:pt x="17" y="9"/>
                    <a:pt x="17" y="9"/>
                  </a:cubicBezTo>
                  <a:cubicBezTo>
                    <a:pt x="18" y="9"/>
                    <a:pt x="18" y="9"/>
                    <a:pt x="19" y="9"/>
                  </a:cubicBezTo>
                  <a:cubicBezTo>
                    <a:pt x="20" y="9"/>
                    <a:pt x="20" y="9"/>
                    <a:pt x="21" y="9"/>
                  </a:cubicBezTo>
                  <a:cubicBezTo>
                    <a:pt x="21" y="9"/>
                    <a:pt x="22" y="9"/>
                    <a:pt x="22" y="9"/>
                  </a:cubicBezTo>
                  <a:cubicBezTo>
                    <a:pt x="23" y="9"/>
                    <a:pt x="23" y="9"/>
                    <a:pt x="24" y="9"/>
                  </a:cubicBezTo>
                  <a:cubicBezTo>
                    <a:pt x="24" y="9"/>
                    <a:pt x="25" y="9"/>
                    <a:pt x="25" y="9"/>
                  </a:cubicBezTo>
                  <a:cubicBezTo>
                    <a:pt x="25" y="8"/>
                    <a:pt x="25" y="8"/>
                    <a:pt x="25" y="7"/>
                  </a:cubicBezTo>
                  <a:cubicBezTo>
                    <a:pt x="26" y="7"/>
                    <a:pt x="26" y="7"/>
                    <a:pt x="27" y="7"/>
                  </a:cubicBezTo>
                  <a:cubicBezTo>
                    <a:pt x="27" y="6"/>
                    <a:pt x="27" y="6"/>
                    <a:pt x="27" y="5"/>
                  </a:cubicBezTo>
                  <a:cubicBezTo>
                    <a:pt x="27" y="5"/>
                    <a:pt x="27" y="4"/>
                    <a:pt x="27" y="4"/>
                  </a:cubicBezTo>
                  <a:cubicBezTo>
                    <a:pt x="26" y="4"/>
                    <a:pt x="26" y="4"/>
                    <a:pt x="25" y="4"/>
                  </a:cubicBezTo>
                  <a:cubicBezTo>
                    <a:pt x="25" y="3"/>
                    <a:pt x="25" y="3"/>
                    <a:pt x="25" y="2"/>
                  </a:cubicBezTo>
                  <a:cubicBezTo>
                    <a:pt x="25" y="2"/>
                    <a:pt x="24" y="2"/>
                    <a:pt x="24" y="2"/>
                  </a:cubicBezTo>
                  <a:cubicBezTo>
                    <a:pt x="23" y="2"/>
                    <a:pt x="23" y="2"/>
                    <a:pt x="22" y="2"/>
                  </a:cubicBezTo>
                  <a:cubicBezTo>
                    <a:pt x="22" y="2"/>
                    <a:pt x="21" y="2"/>
                    <a:pt x="21" y="2"/>
                  </a:cubicBezTo>
                  <a:cubicBezTo>
                    <a:pt x="20" y="2"/>
                    <a:pt x="20" y="2"/>
                    <a:pt x="19" y="2"/>
                  </a:cubicBezTo>
                  <a:cubicBezTo>
                    <a:pt x="18" y="2"/>
                    <a:pt x="18" y="2"/>
                    <a:pt x="17" y="2"/>
                  </a:cubicBezTo>
                  <a:cubicBezTo>
                    <a:pt x="17" y="2"/>
                    <a:pt x="16" y="2"/>
                    <a:pt x="16" y="2"/>
                  </a:cubicBezTo>
                  <a:cubicBezTo>
                    <a:pt x="16" y="2"/>
                    <a:pt x="16" y="1"/>
                    <a:pt x="16" y="0"/>
                  </a:cubicBezTo>
                  <a:cubicBezTo>
                    <a:pt x="15" y="0"/>
                    <a:pt x="15" y="0"/>
                    <a:pt x="14" y="0"/>
                  </a:cubicBezTo>
                  <a:cubicBezTo>
                    <a:pt x="14" y="1"/>
                    <a:pt x="14" y="2"/>
                    <a:pt x="14" y="2"/>
                  </a:cubicBezTo>
                  <a:cubicBezTo>
                    <a:pt x="14" y="2"/>
                    <a:pt x="13" y="2"/>
                    <a:pt x="13" y="2"/>
                  </a:cubicBezTo>
                  <a:cubicBezTo>
                    <a:pt x="13" y="3"/>
                    <a:pt x="13" y="3"/>
                    <a:pt x="13" y="4"/>
                  </a:cubicBezTo>
                  <a:cubicBezTo>
                    <a:pt x="12" y="4"/>
                    <a:pt x="12" y="4"/>
                    <a:pt x="11" y="4"/>
                  </a:cubicBezTo>
                  <a:cubicBezTo>
                    <a:pt x="11" y="4"/>
                    <a:pt x="11" y="5"/>
                    <a:pt x="11" y="5"/>
                  </a:cubicBezTo>
                  <a:cubicBezTo>
                    <a:pt x="11" y="5"/>
                    <a:pt x="10" y="5"/>
                    <a:pt x="10" y="5"/>
                  </a:cubicBezTo>
                  <a:cubicBezTo>
                    <a:pt x="9" y="5"/>
                    <a:pt x="9" y="5"/>
                    <a:pt x="8" y="5"/>
                  </a:cubicBezTo>
                  <a:cubicBezTo>
                    <a:pt x="8" y="6"/>
                    <a:pt x="8" y="6"/>
                    <a:pt x="8" y="7"/>
                  </a:cubicBezTo>
                  <a:cubicBezTo>
                    <a:pt x="7" y="7"/>
                    <a:pt x="7" y="7"/>
                    <a:pt x="6" y="7"/>
                  </a:cubicBezTo>
                  <a:cubicBezTo>
                    <a:pt x="6" y="7"/>
                    <a:pt x="5" y="7"/>
                    <a:pt x="5" y="7"/>
                  </a:cubicBezTo>
                  <a:cubicBezTo>
                    <a:pt x="4" y="7"/>
                    <a:pt x="4" y="7"/>
                    <a:pt x="3" y="7"/>
                  </a:cubicBezTo>
                  <a:cubicBezTo>
                    <a:pt x="3" y="7"/>
                    <a:pt x="2" y="7"/>
                    <a:pt x="2" y="7"/>
                  </a:cubicBezTo>
                  <a:cubicBezTo>
                    <a:pt x="2" y="8"/>
                    <a:pt x="2" y="8"/>
                    <a:pt x="2" y="9"/>
                  </a:cubicBezTo>
                  <a:cubicBezTo>
                    <a:pt x="1" y="9"/>
                    <a:pt x="1" y="9"/>
                    <a:pt x="0" y="9"/>
                  </a:cubicBezTo>
                  <a:cubicBezTo>
                    <a:pt x="0" y="9"/>
                    <a:pt x="0" y="10"/>
                    <a:pt x="0" y="10"/>
                  </a:cubicBezTo>
                  <a:cubicBezTo>
                    <a:pt x="0" y="11"/>
                    <a:pt x="0" y="11"/>
                    <a:pt x="0" y="12"/>
                  </a:cubicBezTo>
                  <a:cubicBezTo>
                    <a:pt x="1" y="12"/>
                    <a:pt x="1" y="12"/>
                    <a:pt x="2" y="12"/>
                  </a:cubicBezTo>
                  <a:cubicBezTo>
                    <a:pt x="2" y="12"/>
                    <a:pt x="2" y="13"/>
                    <a:pt x="2" y="1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2" name="Freeform 87"/>
            <p:cNvSpPr/>
            <p:nvPr/>
          </p:nvSpPr>
          <p:spPr bwMode="auto">
            <a:xfrm>
              <a:off x="3760" y="900"/>
              <a:ext cx="22" cy="23"/>
            </a:xfrm>
            <a:custGeom>
              <a:avLst/>
              <a:gdLst>
                <a:gd name="T0" fmla="*/ 0 w 13"/>
                <a:gd name="T1" fmla="*/ 11 h 13"/>
                <a:gd name="T2" fmla="*/ 2 w 13"/>
                <a:gd name="T3" fmla="*/ 11 h 13"/>
                <a:gd name="T4" fmla="*/ 2 w 13"/>
                <a:gd name="T5" fmla="*/ 11 h 13"/>
                <a:gd name="T6" fmla="*/ 3 w 13"/>
                <a:gd name="T7" fmla="*/ 11 h 13"/>
                <a:gd name="T8" fmla="*/ 3 w 13"/>
                <a:gd name="T9" fmla="*/ 14 h 13"/>
                <a:gd name="T10" fmla="*/ 5 w 13"/>
                <a:gd name="T11" fmla="*/ 14 h 13"/>
                <a:gd name="T12" fmla="*/ 5 w 13"/>
                <a:gd name="T13" fmla="*/ 18 h 13"/>
                <a:gd name="T14" fmla="*/ 5 w 13"/>
                <a:gd name="T15" fmla="*/ 19 h 13"/>
                <a:gd name="T16" fmla="*/ 5 w 13"/>
                <a:gd name="T17" fmla="*/ 23 h 13"/>
                <a:gd name="T18" fmla="*/ 8 w 13"/>
                <a:gd name="T19" fmla="*/ 23 h 13"/>
                <a:gd name="T20" fmla="*/ 12 w 13"/>
                <a:gd name="T21" fmla="*/ 23 h 13"/>
                <a:gd name="T22" fmla="*/ 12 w 13"/>
                <a:gd name="T23" fmla="*/ 19 h 13"/>
                <a:gd name="T24" fmla="*/ 14 w 13"/>
                <a:gd name="T25" fmla="*/ 19 h 13"/>
                <a:gd name="T26" fmla="*/ 17 w 13"/>
                <a:gd name="T27" fmla="*/ 19 h 13"/>
                <a:gd name="T28" fmla="*/ 17 w 13"/>
                <a:gd name="T29" fmla="*/ 18 h 13"/>
                <a:gd name="T30" fmla="*/ 17 w 13"/>
                <a:gd name="T31" fmla="*/ 14 h 13"/>
                <a:gd name="T32" fmla="*/ 17 w 13"/>
                <a:gd name="T33" fmla="*/ 11 h 13"/>
                <a:gd name="T34" fmla="*/ 17 w 13"/>
                <a:gd name="T35" fmla="*/ 9 h 13"/>
                <a:gd name="T36" fmla="*/ 19 w 13"/>
                <a:gd name="T37" fmla="*/ 9 h 13"/>
                <a:gd name="T38" fmla="*/ 19 w 13"/>
                <a:gd name="T39" fmla="*/ 5 h 13"/>
                <a:gd name="T40" fmla="*/ 22 w 13"/>
                <a:gd name="T41" fmla="*/ 5 h 13"/>
                <a:gd name="T42" fmla="*/ 22 w 13"/>
                <a:gd name="T43" fmla="*/ 4 h 13"/>
                <a:gd name="T44" fmla="*/ 19 w 13"/>
                <a:gd name="T45" fmla="*/ 4 h 13"/>
                <a:gd name="T46" fmla="*/ 19 w 13"/>
                <a:gd name="T47" fmla="*/ 0 h 13"/>
                <a:gd name="T48" fmla="*/ 17 w 13"/>
                <a:gd name="T49" fmla="*/ 0 h 13"/>
                <a:gd name="T50" fmla="*/ 14 w 13"/>
                <a:gd name="T51" fmla="*/ 0 h 13"/>
                <a:gd name="T52" fmla="*/ 12 w 13"/>
                <a:gd name="T53" fmla="*/ 0 h 13"/>
                <a:gd name="T54" fmla="*/ 8 w 13"/>
                <a:gd name="T55" fmla="*/ 0 h 13"/>
                <a:gd name="T56" fmla="*/ 8 w 13"/>
                <a:gd name="T57" fmla="*/ 4 h 13"/>
                <a:gd name="T58" fmla="*/ 8 w 13"/>
                <a:gd name="T59" fmla="*/ 5 h 13"/>
                <a:gd name="T60" fmla="*/ 5 w 13"/>
                <a:gd name="T61" fmla="*/ 5 h 13"/>
                <a:gd name="T62" fmla="*/ 3 w 13"/>
                <a:gd name="T63" fmla="*/ 5 h 13"/>
                <a:gd name="T64" fmla="*/ 3 w 13"/>
                <a:gd name="T65" fmla="*/ 5 h 13"/>
                <a:gd name="T66" fmla="*/ 0 w 13"/>
                <a:gd name="T67" fmla="*/ 9 h 13"/>
                <a:gd name="T68" fmla="*/ 0 w 13"/>
                <a:gd name="T69" fmla="*/ 9 h 13"/>
                <a:gd name="T70" fmla="*/ 0 w 13"/>
                <a:gd name="T71" fmla="*/ 11 h 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 h="13">
                  <a:moveTo>
                    <a:pt x="0" y="6"/>
                  </a:moveTo>
                  <a:cubicBezTo>
                    <a:pt x="1" y="6"/>
                    <a:pt x="1" y="6"/>
                    <a:pt x="1" y="6"/>
                  </a:cubicBezTo>
                  <a:cubicBezTo>
                    <a:pt x="1" y="6"/>
                    <a:pt x="1" y="6"/>
                    <a:pt x="1" y="6"/>
                  </a:cubicBezTo>
                  <a:cubicBezTo>
                    <a:pt x="2" y="6"/>
                    <a:pt x="2" y="6"/>
                    <a:pt x="2" y="6"/>
                  </a:cubicBezTo>
                  <a:cubicBezTo>
                    <a:pt x="2" y="7"/>
                    <a:pt x="2" y="7"/>
                    <a:pt x="2" y="8"/>
                  </a:cubicBezTo>
                  <a:cubicBezTo>
                    <a:pt x="2" y="8"/>
                    <a:pt x="3" y="8"/>
                    <a:pt x="3" y="8"/>
                  </a:cubicBezTo>
                  <a:cubicBezTo>
                    <a:pt x="3" y="9"/>
                    <a:pt x="3" y="9"/>
                    <a:pt x="3" y="10"/>
                  </a:cubicBezTo>
                  <a:cubicBezTo>
                    <a:pt x="3" y="10"/>
                    <a:pt x="3" y="11"/>
                    <a:pt x="3" y="11"/>
                  </a:cubicBezTo>
                  <a:cubicBezTo>
                    <a:pt x="3" y="12"/>
                    <a:pt x="3" y="12"/>
                    <a:pt x="3" y="13"/>
                  </a:cubicBezTo>
                  <a:cubicBezTo>
                    <a:pt x="4" y="13"/>
                    <a:pt x="4" y="13"/>
                    <a:pt x="5" y="13"/>
                  </a:cubicBezTo>
                  <a:cubicBezTo>
                    <a:pt x="5" y="13"/>
                    <a:pt x="6" y="13"/>
                    <a:pt x="7" y="13"/>
                  </a:cubicBezTo>
                  <a:cubicBezTo>
                    <a:pt x="7" y="12"/>
                    <a:pt x="7" y="12"/>
                    <a:pt x="7" y="11"/>
                  </a:cubicBezTo>
                  <a:cubicBezTo>
                    <a:pt x="7" y="11"/>
                    <a:pt x="8" y="11"/>
                    <a:pt x="8" y="11"/>
                  </a:cubicBezTo>
                  <a:cubicBezTo>
                    <a:pt x="9" y="11"/>
                    <a:pt x="9" y="11"/>
                    <a:pt x="10" y="11"/>
                  </a:cubicBezTo>
                  <a:cubicBezTo>
                    <a:pt x="10" y="11"/>
                    <a:pt x="10" y="10"/>
                    <a:pt x="10" y="10"/>
                  </a:cubicBezTo>
                  <a:cubicBezTo>
                    <a:pt x="10" y="9"/>
                    <a:pt x="10" y="9"/>
                    <a:pt x="10" y="8"/>
                  </a:cubicBezTo>
                  <a:cubicBezTo>
                    <a:pt x="10" y="7"/>
                    <a:pt x="10" y="7"/>
                    <a:pt x="10" y="6"/>
                  </a:cubicBezTo>
                  <a:cubicBezTo>
                    <a:pt x="10" y="6"/>
                    <a:pt x="10" y="5"/>
                    <a:pt x="10" y="5"/>
                  </a:cubicBezTo>
                  <a:cubicBezTo>
                    <a:pt x="10" y="5"/>
                    <a:pt x="11" y="5"/>
                    <a:pt x="11" y="5"/>
                  </a:cubicBezTo>
                  <a:cubicBezTo>
                    <a:pt x="11" y="4"/>
                    <a:pt x="11" y="4"/>
                    <a:pt x="11" y="3"/>
                  </a:cubicBezTo>
                  <a:cubicBezTo>
                    <a:pt x="12" y="3"/>
                    <a:pt x="12" y="3"/>
                    <a:pt x="13" y="3"/>
                  </a:cubicBezTo>
                  <a:cubicBezTo>
                    <a:pt x="13" y="3"/>
                    <a:pt x="13" y="2"/>
                    <a:pt x="13" y="2"/>
                  </a:cubicBezTo>
                  <a:cubicBezTo>
                    <a:pt x="12" y="2"/>
                    <a:pt x="12" y="2"/>
                    <a:pt x="11" y="2"/>
                  </a:cubicBezTo>
                  <a:cubicBezTo>
                    <a:pt x="11" y="1"/>
                    <a:pt x="11" y="1"/>
                    <a:pt x="11" y="0"/>
                  </a:cubicBezTo>
                  <a:cubicBezTo>
                    <a:pt x="11" y="0"/>
                    <a:pt x="10" y="0"/>
                    <a:pt x="10" y="0"/>
                  </a:cubicBezTo>
                  <a:cubicBezTo>
                    <a:pt x="9" y="0"/>
                    <a:pt x="9" y="0"/>
                    <a:pt x="8" y="0"/>
                  </a:cubicBezTo>
                  <a:cubicBezTo>
                    <a:pt x="8" y="0"/>
                    <a:pt x="7" y="0"/>
                    <a:pt x="7" y="0"/>
                  </a:cubicBezTo>
                  <a:cubicBezTo>
                    <a:pt x="6" y="0"/>
                    <a:pt x="5" y="0"/>
                    <a:pt x="5" y="0"/>
                  </a:cubicBezTo>
                  <a:cubicBezTo>
                    <a:pt x="5" y="1"/>
                    <a:pt x="5" y="1"/>
                    <a:pt x="5" y="2"/>
                  </a:cubicBezTo>
                  <a:cubicBezTo>
                    <a:pt x="5" y="2"/>
                    <a:pt x="5" y="3"/>
                    <a:pt x="5" y="3"/>
                  </a:cubicBezTo>
                  <a:cubicBezTo>
                    <a:pt x="4" y="3"/>
                    <a:pt x="4" y="3"/>
                    <a:pt x="3" y="3"/>
                  </a:cubicBezTo>
                  <a:cubicBezTo>
                    <a:pt x="3" y="3"/>
                    <a:pt x="2" y="3"/>
                    <a:pt x="2" y="3"/>
                  </a:cubicBezTo>
                  <a:cubicBezTo>
                    <a:pt x="2" y="3"/>
                    <a:pt x="2" y="3"/>
                    <a:pt x="2" y="3"/>
                  </a:cubicBezTo>
                  <a:cubicBezTo>
                    <a:pt x="1" y="4"/>
                    <a:pt x="1" y="4"/>
                    <a:pt x="0" y="5"/>
                  </a:cubicBezTo>
                  <a:cubicBezTo>
                    <a:pt x="0" y="5"/>
                    <a:pt x="0" y="5"/>
                    <a:pt x="0" y="5"/>
                  </a:cubicBezTo>
                  <a:cubicBezTo>
                    <a:pt x="0" y="5"/>
                    <a:pt x="0" y="6"/>
                    <a:pt x="0" y="6"/>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3" name="Freeform 88"/>
            <p:cNvSpPr/>
            <p:nvPr/>
          </p:nvSpPr>
          <p:spPr bwMode="auto">
            <a:xfrm>
              <a:off x="4296" y="918"/>
              <a:ext cx="3" cy="5"/>
            </a:xfrm>
            <a:custGeom>
              <a:avLst/>
              <a:gdLst>
                <a:gd name="T0" fmla="*/ 3 w 2"/>
                <a:gd name="T1" fmla="*/ 2 h 3"/>
                <a:gd name="T2" fmla="*/ 3 w 2"/>
                <a:gd name="T3" fmla="*/ 0 h 3"/>
                <a:gd name="T4" fmla="*/ 0 w 2"/>
                <a:gd name="T5" fmla="*/ 0 h 3"/>
                <a:gd name="T6" fmla="*/ 0 w 2"/>
                <a:gd name="T7" fmla="*/ 2 h 3"/>
                <a:gd name="T8" fmla="*/ 0 w 2"/>
                <a:gd name="T9" fmla="*/ 5 h 3"/>
                <a:gd name="T10" fmla="*/ 3 w 2"/>
                <a:gd name="T11" fmla="*/ 5 h 3"/>
                <a:gd name="T12" fmla="*/ 3 w 2"/>
                <a:gd name="T13" fmla="*/ 2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3">
                  <a:moveTo>
                    <a:pt x="2" y="1"/>
                  </a:moveTo>
                  <a:cubicBezTo>
                    <a:pt x="2" y="1"/>
                    <a:pt x="2" y="0"/>
                    <a:pt x="2" y="0"/>
                  </a:cubicBezTo>
                  <a:cubicBezTo>
                    <a:pt x="1" y="0"/>
                    <a:pt x="1" y="0"/>
                    <a:pt x="0" y="0"/>
                  </a:cubicBezTo>
                  <a:cubicBezTo>
                    <a:pt x="0" y="0"/>
                    <a:pt x="0" y="1"/>
                    <a:pt x="0" y="1"/>
                  </a:cubicBezTo>
                  <a:cubicBezTo>
                    <a:pt x="0" y="2"/>
                    <a:pt x="0" y="2"/>
                    <a:pt x="0" y="3"/>
                  </a:cubicBezTo>
                  <a:cubicBezTo>
                    <a:pt x="1" y="3"/>
                    <a:pt x="1" y="3"/>
                    <a:pt x="2" y="3"/>
                  </a:cubicBezTo>
                  <a:cubicBezTo>
                    <a:pt x="2" y="2"/>
                    <a:pt x="2" y="2"/>
                    <a:pt x="2"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4" name="Freeform 89"/>
            <p:cNvSpPr>
              <a:spLocks noEditPoints="1"/>
            </p:cNvSpPr>
            <p:nvPr/>
          </p:nvSpPr>
          <p:spPr bwMode="auto">
            <a:xfrm>
              <a:off x="3864" y="864"/>
              <a:ext cx="174" cy="170"/>
            </a:xfrm>
            <a:custGeom>
              <a:avLst/>
              <a:gdLst>
                <a:gd name="T0" fmla="*/ 24 w 100"/>
                <a:gd name="T1" fmla="*/ 9 h 98"/>
                <a:gd name="T2" fmla="*/ 16 w 100"/>
                <a:gd name="T3" fmla="*/ 17 h 98"/>
                <a:gd name="T4" fmla="*/ 5 w 100"/>
                <a:gd name="T5" fmla="*/ 23 h 98"/>
                <a:gd name="T6" fmla="*/ 2 w 100"/>
                <a:gd name="T7" fmla="*/ 31 h 98"/>
                <a:gd name="T8" fmla="*/ 7 w 100"/>
                <a:gd name="T9" fmla="*/ 42 h 98"/>
                <a:gd name="T10" fmla="*/ 19 w 100"/>
                <a:gd name="T11" fmla="*/ 47 h 98"/>
                <a:gd name="T12" fmla="*/ 30 w 100"/>
                <a:gd name="T13" fmla="*/ 54 h 98"/>
                <a:gd name="T14" fmla="*/ 35 w 100"/>
                <a:gd name="T15" fmla="*/ 64 h 98"/>
                <a:gd name="T16" fmla="*/ 38 w 100"/>
                <a:gd name="T17" fmla="*/ 78 h 98"/>
                <a:gd name="T18" fmla="*/ 38 w 100"/>
                <a:gd name="T19" fmla="*/ 90 h 98"/>
                <a:gd name="T20" fmla="*/ 31 w 100"/>
                <a:gd name="T21" fmla="*/ 101 h 98"/>
                <a:gd name="T22" fmla="*/ 44 w 100"/>
                <a:gd name="T23" fmla="*/ 104 h 98"/>
                <a:gd name="T24" fmla="*/ 35 w 100"/>
                <a:gd name="T25" fmla="*/ 113 h 98"/>
                <a:gd name="T26" fmla="*/ 31 w 100"/>
                <a:gd name="T27" fmla="*/ 127 h 98"/>
                <a:gd name="T28" fmla="*/ 35 w 100"/>
                <a:gd name="T29" fmla="*/ 141 h 98"/>
                <a:gd name="T30" fmla="*/ 38 w 100"/>
                <a:gd name="T31" fmla="*/ 154 h 98"/>
                <a:gd name="T32" fmla="*/ 45 w 100"/>
                <a:gd name="T33" fmla="*/ 163 h 98"/>
                <a:gd name="T34" fmla="*/ 54 w 100"/>
                <a:gd name="T35" fmla="*/ 170 h 98"/>
                <a:gd name="T36" fmla="*/ 63 w 100"/>
                <a:gd name="T37" fmla="*/ 163 h 98"/>
                <a:gd name="T38" fmla="*/ 68 w 100"/>
                <a:gd name="T39" fmla="*/ 151 h 98"/>
                <a:gd name="T40" fmla="*/ 75 w 100"/>
                <a:gd name="T41" fmla="*/ 142 h 98"/>
                <a:gd name="T42" fmla="*/ 84 w 100"/>
                <a:gd name="T43" fmla="*/ 134 h 98"/>
                <a:gd name="T44" fmla="*/ 97 w 100"/>
                <a:gd name="T45" fmla="*/ 132 h 98"/>
                <a:gd name="T46" fmla="*/ 103 w 100"/>
                <a:gd name="T47" fmla="*/ 120 h 98"/>
                <a:gd name="T48" fmla="*/ 120 w 100"/>
                <a:gd name="T49" fmla="*/ 120 h 98"/>
                <a:gd name="T50" fmla="*/ 131 w 100"/>
                <a:gd name="T51" fmla="*/ 114 h 98"/>
                <a:gd name="T52" fmla="*/ 137 w 100"/>
                <a:gd name="T53" fmla="*/ 106 h 98"/>
                <a:gd name="T54" fmla="*/ 144 w 100"/>
                <a:gd name="T55" fmla="*/ 95 h 98"/>
                <a:gd name="T56" fmla="*/ 146 w 100"/>
                <a:gd name="T57" fmla="*/ 82 h 98"/>
                <a:gd name="T58" fmla="*/ 150 w 100"/>
                <a:gd name="T59" fmla="*/ 78 h 98"/>
                <a:gd name="T60" fmla="*/ 150 w 100"/>
                <a:gd name="T61" fmla="*/ 68 h 98"/>
                <a:gd name="T62" fmla="*/ 146 w 100"/>
                <a:gd name="T63" fmla="*/ 59 h 98"/>
                <a:gd name="T64" fmla="*/ 155 w 100"/>
                <a:gd name="T65" fmla="*/ 62 h 98"/>
                <a:gd name="T66" fmla="*/ 151 w 100"/>
                <a:gd name="T67" fmla="*/ 47 h 98"/>
                <a:gd name="T68" fmla="*/ 155 w 100"/>
                <a:gd name="T69" fmla="*/ 40 h 98"/>
                <a:gd name="T70" fmla="*/ 164 w 100"/>
                <a:gd name="T71" fmla="*/ 31 h 98"/>
                <a:gd name="T72" fmla="*/ 174 w 100"/>
                <a:gd name="T73" fmla="*/ 24 h 98"/>
                <a:gd name="T74" fmla="*/ 164 w 100"/>
                <a:gd name="T75" fmla="*/ 19 h 98"/>
                <a:gd name="T76" fmla="*/ 155 w 100"/>
                <a:gd name="T77" fmla="*/ 17 h 98"/>
                <a:gd name="T78" fmla="*/ 146 w 100"/>
                <a:gd name="T79" fmla="*/ 14 h 98"/>
                <a:gd name="T80" fmla="*/ 137 w 100"/>
                <a:gd name="T81" fmla="*/ 5 h 98"/>
                <a:gd name="T82" fmla="*/ 127 w 100"/>
                <a:gd name="T83" fmla="*/ 0 h 98"/>
                <a:gd name="T84" fmla="*/ 111 w 100"/>
                <a:gd name="T85" fmla="*/ 0 h 98"/>
                <a:gd name="T86" fmla="*/ 97 w 100"/>
                <a:gd name="T87" fmla="*/ 3 h 98"/>
                <a:gd name="T88" fmla="*/ 84 w 100"/>
                <a:gd name="T89" fmla="*/ 0 h 98"/>
                <a:gd name="T90" fmla="*/ 87 w 100"/>
                <a:gd name="T91" fmla="*/ 9 h 98"/>
                <a:gd name="T92" fmla="*/ 78 w 100"/>
                <a:gd name="T93" fmla="*/ 5 h 98"/>
                <a:gd name="T94" fmla="*/ 64 w 100"/>
                <a:gd name="T95" fmla="*/ 3 h 98"/>
                <a:gd name="T96" fmla="*/ 54 w 100"/>
                <a:gd name="T97" fmla="*/ 3 h 98"/>
                <a:gd name="T98" fmla="*/ 38 w 100"/>
                <a:gd name="T99" fmla="*/ 3 h 98"/>
                <a:gd name="T100" fmla="*/ 137 w 100"/>
                <a:gd name="T101" fmla="*/ 17 h 98"/>
                <a:gd name="T102" fmla="*/ 132 w 100"/>
                <a:gd name="T103" fmla="*/ 83 h 98"/>
                <a:gd name="T104" fmla="*/ 132 w 100"/>
                <a:gd name="T105" fmla="*/ 90 h 98"/>
                <a:gd name="T106" fmla="*/ 127 w 100"/>
                <a:gd name="T107" fmla="*/ 104 h 98"/>
                <a:gd name="T108" fmla="*/ 125 w 100"/>
                <a:gd name="T109" fmla="*/ 17 h 98"/>
                <a:gd name="T110" fmla="*/ 44 w 100"/>
                <a:gd name="T111" fmla="*/ 90 h 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0" h="98">
                  <a:moveTo>
                    <a:pt x="20" y="3"/>
                  </a:moveTo>
                  <a:cubicBezTo>
                    <a:pt x="19" y="3"/>
                    <a:pt x="19" y="3"/>
                    <a:pt x="18" y="3"/>
                  </a:cubicBezTo>
                  <a:cubicBezTo>
                    <a:pt x="18" y="4"/>
                    <a:pt x="18" y="4"/>
                    <a:pt x="18" y="5"/>
                  </a:cubicBezTo>
                  <a:cubicBezTo>
                    <a:pt x="18" y="5"/>
                    <a:pt x="17" y="5"/>
                    <a:pt x="17" y="5"/>
                  </a:cubicBezTo>
                  <a:cubicBezTo>
                    <a:pt x="16" y="5"/>
                    <a:pt x="16" y="5"/>
                    <a:pt x="15" y="5"/>
                  </a:cubicBezTo>
                  <a:cubicBezTo>
                    <a:pt x="15" y="5"/>
                    <a:pt x="14" y="5"/>
                    <a:pt x="14" y="5"/>
                  </a:cubicBezTo>
                  <a:cubicBezTo>
                    <a:pt x="14" y="5"/>
                    <a:pt x="14" y="6"/>
                    <a:pt x="14" y="7"/>
                  </a:cubicBezTo>
                  <a:cubicBezTo>
                    <a:pt x="13" y="7"/>
                    <a:pt x="13" y="7"/>
                    <a:pt x="12" y="7"/>
                  </a:cubicBezTo>
                  <a:cubicBezTo>
                    <a:pt x="12" y="7"/>
                    <a:pt x="11" y="7"/>
                    <a:pt x="11" y="7"/>
                  </a:cubicBezTo>
                  <a:cubicBezTo>
                    <a:pt x="11" y="7"/>
                    <a:pt x="11" y="8"/>
                    <a:pt x="11" y="8"/>
                  </a:cubicBezTo>
                  <a:cubicBezTo>
                    <a:pt x="11" y="9"/>
                    <a:pt x="11" y="9"/>
                    <a:pt x="11" y="10"/>
                  </a:cubicBezTo>
                  <a:cubicBezTo>
                    <a:pt x="10" y="10"/>
                    <a:pt x="10" y="10"/>
                    <a:pt x="9" y="10"/>
                  </a:cubicBezTo>
                  <a:cubicBezTo>
                    <a:pt x="9" y="10"/>
                    <a:pt x="9" y="11"/>
                    <a:pt x="9" y="11"/>
                  </a:cubicBezTo>
                  <a:cubicBezTo>
                    <a:pt x="9" y="11"/>
                    <a:pt x="8" y="11"/>
                    <a:pt x="8" y="11"/>
                  </a:cubicBezTo>
                  <a:cubicBezTo>
                    <a:pt x="7" y="11"/>
                    <a:pt x="6" y="11"/>
                    <a:pt x="6" y="11"/>
                  </a:cubicBezTo>
                  <a:cubicBezTo>
                    <a:pt x="5" y="11"/>
                    <a:pt x="5" y="11"/>
                    <a:pt x="4" y="11"/>
                  </a:cubicBezTo>
                  <a:cubicBezTo>
                    <a:pt x="4" y="11"/>
                    <a:pt x="3" y="11"/>
                    <a:pt x="3" y="11"/>
                  </a:cubicBezTo>
                  <a:cubicBezTo>
                    <a:pt x="3" y="12"/>
                    <a:pt x="3" y="12"/>
                    <a:pt x="3" y="13"/>
                  </a:cubicBezTo>
                  <a:cubicBezTo>
                    <a:pt x="2" y="13"/>
                    <a:pt x="2" y="13"/>
                    <a:pt x="1" y="13"/>
                  </a:cubicBezTo>
                  <a:cubicBezTo>
                    <a:pt x="1" y="13"/>
                    <a:pt x="1" y="14"/>
                    <a:pt x="1" y="14"/>
                  </a:cubicBezTo>
                  <a:cubicBezTo>
                    <a:pt x="1" y="14"/>
                    <a:pt x="0" y="14"/>
                    <a:pt x="0" y="14"/>
                  </a:cubicBezTo>
                  <a:cubicBezTo>
                    <a:pt x="0" y="15"/>
                    <a:pt x="0" y="16"/>
                    <a:pt x="0" y="16"/>
                  </a:cubicBezTo>
                  <a:cubicBezTo>
                    <a:pt x="0" y="17"/>
                    <a:pt x="0" y="17"/>
                    <a:pt x="0" y="18"/>
                  </a:cubicBezTo>
                  <a:cubicBezTo>
                    <a:pt x="0" y="18"/>
                    <a:pt x="1" y="18"/>
                    <a:pt x="1" y="18"/>
                  </a:cubicBezTo>
                  <a:cubicBezTo>
                    <a:pt x="1" y="18"/>
                    <a:pt x="1" y="19"/>
                    <a:pt x="1" y="19"/>
                  </a:cubicBezTo>
                  <a:cubicBezTo>
                    <a:pt x="1" y="20"/>
                    <a:pt x="1" y="20"/>
                    <a:pt x="1" y="21"/>
                  </a:cubicBezTo>
                  <a:cubicBezTo>
                    <a:pt x="2" y="21"/>
                    <a:pt x="2" y="21"/>
                    <a:pt x="3" y="21"/>
                  </a:cubicBezTo>
                  <a:cubicBezTo>
                    <a:pt x="3" y="22"/>
                    <a:pt x="3" y="22"/>
                    <a:pt x="3" y="23"/>
                  </a:cubicBezTo>
                  <a:cubicBezTo>
                    <a:pt x="3" y="23"/>
                    <a:pt x="3" y="24"/>
                    <a:pt x="3" y="24"/>
                  </a:cubicBezTo>
                  <a:cubicBezTo>
                    <a:pt x="3" y="24"/>
                    <a:pt x="4" y="24"/>
                    <a:pt x="4" y="24"/>
                  </a:cubicBezTo>
                  <a:cubicBezTo>
                    <a:pt x="4" y="25"/>
                    <a:pt x="4" y="25"/>
                    <a:pt x="4" y="26"/>
                  </a:cubicBezTo>
                  <a:cubicBezTo>
                    <a:pt x="4" y="26"/>
                    <a:pt x="4" y="27"/>
                    <a:pt x="4" y="27"/>
                  </a:cubicBezTo>
                  <a:cubicBezTo>
                    <a:pt x="5" y="27"/>
                    <a:pt x="5" y="27"/>
                    <a:pt x="6" y="27"/>
                  </a:cubicBezTo>
                  <a:cubicBezTo>
                    <a:pt x="6" y="27"/>
                    <a:pt x="7" y="27"/>
                    <a:pt x="8" y="27"/>
                  </a:cubicBezTo>
                  <a:cubicBezTo>
                    <a:pt x="8" y="27"/>
                    <a:pt x="9" y="27"/>
                    <a:pt x="9" y="27"/>
                  </a:cubicBezTo>
                  <a:cubicBezTo>
                    <a:pt x="10" y="27"/>
                    <a:pt x="10" y="27"/>
                    <a:pt x="11" y="27"/>
                  </a:cubicBezTo>
                  <a:cubicBezTo>
                    <a:pt x="11" y="27"/>
                    <a:pt x="12" y="27"/>
                    <a:pt x="12" y="27"/>
                  </a:cubicBezTo>
                  <a:cubicBezTo>
                    <a:pt x="13" y="27"/>
                    <a:pt x="13" y="27"/>
                    <a:pt x="14" y="27"/>
                  </a:cubicBezTo>
                  <a:cubicBezTo>
                    <a:pt x="14" y="27"/>
                    <a:pt x="15" y="27"/>
                    <a:pt x="15" y="27"/>
                  </a:cubicBezTo>
                  <a:cubicBezTo>
                    <a:pt x="15" y="28"/>
                    <a:pt x="15" y="28"/>
                    <a:pt x="15" y="29"/>
                  </a:cubicBezTo>
                  <a:cubicBezTo>
                    <a:pt x="16" y="29"/>
                    <a:pt x="16" y="29"/>
                    <a:pt x="17" y="29"/>
                  </a:cubicBezTo>
                  <a:cubicBezTo>
                    <a:pt x="17" y="30"/>
                    <a:pt x="17" y="30"/>
                    <a:pt x="17" y="31"/>
                  </a:cubicBezTo>
                  <a:cubicBezTo>
                    <a:pt x="17" y="31"/>
                    <a:pt x="18" y="31"/>
                    <a:pt x="18" y="31"/>
                  </a:cubicBezTo>
                  <a:cubicBezTo>
                    <a:pt x="18" y="31"/>
                    <a:pt x="18" y="32"/>
                    <a:pt x="18" y="32"/>
                  </a:cubicBezTo>
                  <a:cubicBezTo>
                    <a:pt x="18" y="33"/>
                    <a:pt x="18" y="33"/>
                    <a:pt x="18" y="34"/>
                  </a:cubicBezTo>
                  <a:cubicBezTo>
                    <a:pt x="18" y="34"/>
                    <a:pt x="18" y="35"/>
                    <a:pt x="18" y="36"/>
                  </a:cubicBezTo>
                  <a:cubicBezTo>
                    <a:pt x="18" y="36"/>
                    <a:pt x="18" y="37"/>
                    <a:pt x="18" y="37"/>
                  </a:cubicBezTo>
                  <a:cubicBezTo>
                    <a:pt x="19" y="37"/>
                    <a:pt x="19" y="37"/>
                    <a:pt x="20" y="37"/>
                  </a:cubicBezTo>
                  <a:cubicBezTo>
                    <a:pt x="20" y="38"/>
                    <a:pt x="20" y="38"/>
                    <a:pt x="20" y="39"/>
                  </a:cubicBezTo>
                  <a:cubicBezTo>
                    <a:pt x="20" y="39"/>
                    <a:pt x="21" y="39"/>
                    <a:pt x="22" y="39"/>
                  </a:cubicBezTo>
                  <a:cubicBezTo>
                    <a:pt x="22" y="39"/>
                    <a:pt x="22" y="40"/>
                    <a:pt x="22" y="40"/>
                  </a:cubicBezTo>
                  <a:cubicBezTo>
                    <a:pt x="22" y="41"/>
                    <a:pt x="22" y="41"/>
                    <a:pt x="22" y="42"/>
                  </a:cubicBezTo>
                  <a:cubicBezTo>
                    <a:pt x="22" y="42"/>
                    <a:pt x="22" y="43"/>
                    <a:pt x="22" y="43"/>
                  </a:cubicBezTo>
                  <a:cubicBezTo>
                    <a:pt x="22" y="44"/>
                    <a:pt x="22" y="45"/>
                    <a:pt x="22" y="45"/>
                  </a:cubicBezTo>
                  <a:cubicBezTo>
                    <a:pt x="22" y="46"/>
                    <a:pt x="22" y="46"/>
                    <a:pt x="22" y="47"/>
                  </a:cubicBezTo>
                  <a:cubicBezTo>
                    <a:pt x="21" y="47"/>
                    <a:pt x="20" y="47"/>
                    <a:pt x="20" y="47"/>
                  </a:cubicBezTo>
                  <a:cubicBezTo>
                    <a:pt x="20" y="47"/>
                    <a:pt x="20" y="48"/>
                    <a:pt x="20" y="48"/>
                  </a:cubicBezTo>
                  <a:cubicBezTo>
                    <a:pt x="20" y="49"/>
                    <a:pt x="20" y="49"/>
                    <a:pt x="20" y="50"/>
                  </a:cubicBezTo>
                  <a:cubicBezTo>
                    <a:pt x="20" y="51"/>
                    <a:pt x="20" y="51"/>
                    <a:pt x="20" y="52"/>
                  </a:cubicBezTo>
                  <a:cubicBezTo>
                    <a:pt x="20" y="52"/>
                    <a:pt x="21" y="52"/>
                    <a:pt x="22" y="52"/>
                  </a:cubicBezTo>
                  <a:cubicBezTo>
                    <a:pt x="22" y="52"/>
                    <a:pt x="22" y="53"/>
                    <a:pt x="22" y="53"/>
                  </a:cubicBezTo>
                  <a:cubicBezTo>
                    <a:pt x="21" y="53"/>
                    <a:pt x="20" y="53"/>
                    <a:pt x="20" y="53"/>
                  </a:cubicBezTo>
                  <a:cubicBezTo>
                    <a:pt x="20" y="54"/>
                    <a:pt x="20" y="54"/>
                    <a:pt x="20" y="55"/>
                  </a:cubicBezTo>
                  <a:cubicBezTo>
                    <a:pt x="19" y="55"/>
                    <a:pt x="19" y="55"/>
                    <a:pt x="18" y="55"/>
                  </a:cubicBezTo>
                  <a:cubicBezTo>
                    <a:pt x="18" y="55"/>
                    <a:pt x="18" y="56"/>
                    <a:pt x="18" y="56"/>
                  </a:cubicBezTo>
                  <a:cubicBezTo>
                    <a:pt x="18" y="57"/>
                    <a:pt x="18" y="57"/>
                    <a:pt x="18" y="58"/>
                  </a:cubicBezTo>
                  <a:cubicBezTo>
                    <a:pt x="18" y="59"/>
                    <a:pt x="18" y="59"/>
                    <a:pt x="18" y="60"/>
                  </a:cubicBezTo>
                  <a:cubicBezTo>
                    <a:pt x="19" y="60"/>
                    <a:pt x="19" y="60"/>
                    <a:pt x="19" y="60"/>
                  </a:cubicBezTo>
                  <a:cubicBezTo>
                    <a:pt x="20" y="60"/>
                    <a:pt x="20" y="60"/>
                    <a:pt x="20" y="60"/>
                  </a:cubicBezTo>
                  <a:cubicBezTo>
                    <a:pt x="20" y="60"/>
                    <a:pt x="21" y="60"/>
                    <a:pt x="22" y="60"/>
                  </a:cubicBezTo>
                  <a:cubicBezTo>
                    <a:pt x="22" y="60"/>
                    <a:pt x="23" y="60"/>
                    <a:pt x="23" y="60"/>
                  </a:cubicBezTo>
                  <a:cubicBezTo>
                    <a:pt x="24" y="60"/>
                    <a:pt x="24" y="60"/>
                    <a:pt x="25" y="60"/>
                  </a:cubicBezTo>
                  <a:cubicBezTo>
                    <a:pt x="25" y="60"/>
                    <a:pt x="25" y="61"/>
                    <a:pt x="25" y="61"/>
                  </a:cubicBezTo>
                  <a:cubicBezTo>
                    <a:pt x="24" y="61"/>
                    <a:pt x="24" y="61"/>
                    <a:pt x="23" y="61"/>
                  </a:cubicBezTo>
                  <a:cubicBezTo>
                    <a:pt x="23" y="62"/>
                    <a:pt x="23" y="62"/>
                    <a:pt x="23" y="63"/>
                  </a:cubicBezTo>
                  <a:cubicBezTo>
                    <a:pt x="23" y="63"/>
                    <a:pt x="22" y="63"/>
                    <a:pt x="22" y="63"/>
                  </a:cubicBezTo>
                  <a:cubicBezTo>
                    <a:pt x="22" y="63"/>
                    <a:pt x="22" y="64"/>
                    <a:pt x="22" y="65"/>
                  </a:cubicBezTo>
                  <a:cubicBezTo>
                    <a:pt x="21" y="65"/>
                    <a:pt x="20" y="65"/>
                    <a:pt x="20" y="65"/>
                  </a:cubicBezTo>
                  <a:cubicBezTo>
                    <a:pt x="20" y="65"/>
                    <a:pt x="20" y="66"/>
                    <a:pt x="20" y="66"/>
                  </a:cubicBezTo>
                  <a:cubicBezTo>
                    <a:pt x="20" y="67"/>
                    <a:pt x="20" y="67"/>
                    <a:pt x="20" y="68"/>
                  </a:cubicBezTo>
                  <a:cubicBezTo>
                    <a:pt x="19" y="68"/>
                    <a:pt x="19" y="68"/>
                    <a:pt x="18" y="68"/>
                  </a:cubicBezTo>
                  <a:cubicBezTo>
                    <a:pt x="18" y="68"/>
                    <a:pt x="18" y="69"/>
                    <a:pt x="18" y="69"/>
                  </a:cubicBezTo>
                  <a:cubicBezTo>
                    <a:pt x="18" y="70"/>
                    <a:pt x="18" y="70"/>
                    <a:pt x="18" y="71"/>
                  </a:cubicBezTo>
                  <a:cubicBezTo>
                    <a:pt x="18" y="71"/>
                    <a:pt x="18" y="72"/>
                    <a:pt x="18" y="73"/>
                  </a:cubicBezTo>
                  <a:cubicBezTo>
                    <a:pt x="18" y="73"/>
                    <a:pt x="18" y="74"/>
                    <a:pt x="18" y="74"/>
                  </a:cubicBezTo>
                  <a:cubicBezTo>
                    <a:pt x="19" y="74"/>
                    <a:pt x="19" y="74"/>
                    <a:pt x="20" y="74"/>
                  </a:cubicBezTo>
                  <a:cubicBezTo>
                    <a:pt x="20" y="75"/>
                    <a:pt x="20" y="75"/>
                    <a:pt x="20" y="76"/>
                  </a:cubicBezTo>
                  <a:cubicBezTo>
                    <a:pt x="20" y="76"/>
                    <a:pt x="20" y="77"/>
                    <a:pt x="20" y="77"/>
                  </a:cubicBezTo>
                  <a:cubicBezTo>
                    <a:pt x="20" y="78"/>
                    <a:pt x="20" y="79"/>
                    <a:pt x="20" y="79"/>
                  </a:cubicBezTo>
                  <a:cubicBezTo>
                    <a:pt x="20" y="80"/>
                    <a:pt x="20" y="80"/>
                    <a:pt x="20" y="81"/>
                  </a:cubicBezTo>
                  <a:cubicBezTo>
                    <a:pt x="20" y="81"/>
                    <a:pt x="20" y="82"/>
                    <a:pt x="20" y="82"/>
                  </a:cubicBezTo>
                  <a:cubicBezTo>
                    <a:pt x="20" y="83"/>
                    <a:pt x="20" y="83"/>
                    <a:pt x="20" y="84"/>
                  </a:cubicBezTo>
                  <a:cubicBezTo>
                    <a:pt x="20" y="84"/>
                    <a:pt x="20" y="85"/>
                    <a:pt x="20" y="85"/>
                  </a:cubicBezTo>
                  <a:cubicBezTo>
                    <a:pt x="20" y="86"/>
                    <a:pt x="20" y="87"/>
                    <a:pt x="20" y="87"/>
                  </a:cubicBezTo>
                  <a:cubicBezTo>
                    <a:pt x="20" y="87"/>
                    <a:pt x="21" y="87"/>
                    <a:pt x="22" y="87"/>
                  </a:cubicBezTo>
                  <a:cubicBezTo>
                    <a:pt x="22" y="88"/>
                    <a:pt x="22" y="88"/>
                    <a:pt x="22" y="89"/>
                  </a:cubicBezTo>
                  <a:cubicBezTo>
                    <a:pt x="22" y="89"/>
                    <a:pt x="22" y="90"/>
                    <a:pt x="22" y="90"/>
                  </a:cubicBezTo>
                  <a:cubicBezTo>
                    <a:pt x="22" y="90"/>
                    <a:pt x="23" y="90"/>
                    <a:pt x="23" y="90"/>
                  </a:cubicBezTo>
                  <a:cubicBezTo>
                    <a:pt x="23" y="91"/>
                    <a:pt x="23" y="91"/>
                    <a:pt x="23" y="92"/>
                  </a:cubicBezTo>
                  <a:cubicBezTo>
                    <a:pt x="24" y="92"/>
                    <a:pt x="24" y="92"/>
                    <a:pt x="25" y="92"/>
                  </a:cubicBezTo>
                  <a:cubicBezTo>
                    <a:pt x="25" y="92"/>
                    <a:pt x="25" y="93"/>
                    <a:pt x="25" y="94"/>
                  </a:cubicBezTo>
                  <a:cubicBezTo>
                    <a:pt x="25" y="94"/>
                    <a:pt x="26" y="94"/>
                    <a:pt x="26" y="94"/>
                  </a:cubicBezTo>
                  <a:cubicBezTo>
                    <a:pt x="27" y="94"/>
                    <a:pt x="27" y="94"/>
                    <a:pt x="28" y="94"/>
                  </a:cubicBezTo>
                  <a:cubicBezTo>
                    <a:pt x="28" y="94"/>
                    <a:pt x="28" y="95"/>
                    <a:pt x="28" y="95"/>
                  </a:cubicBezTo>
                  <a:cubicBezTo>
                    <a:pt x="28" y="95"/>
                    <a:pt x="29" y="95"/>
                    <a:pt x="29" y="95"/>
                  </a:cubicBezTo>
                  <a:cubicBezTo>
                    <a:pt x="29" y="96"/>
                    <a:pt x="29" y="96"/>
                    <a:pt x="29" y="97"/>
                  </a:cubicBezTo>
                  <a:cubicBezTo>
                    <a:pt x="30" y="97"/>
                    <a:pt x="30" y="97"/>
                    <a:pt x="31" y="97"/>
                  </a:cubicBezTo>
                  <a:cubicBezTo>
                    <a:pt x="31" y="97"/>
                    <a:pt x="31" y="98"/>
                    <a:pt x="31" y="98"/>
                  </a:cubicBezTo>
                  <a:cubicBezTo>
                    <a:pt x="32" y="98"/>
                    <a:pt x="32" y="98"/>
                    <a:pt x="33" y="98"/>
                  </a:cubicBezTo>
                  <a:cubicBezTo>
                    <a:pt x="33" y="98"/>
                    <a:pt x="34" y="98"/>
                    <a:pt x="34" y="98"/>
                  </a:cubicBezTo>
                  <a:cubicBezTo>
                    <a:pt x="34" y="98"/>
                    <a:pt x="34" y="97"/>
                    <a:pt x="34" y="97"/>
                  </a:cubicBezTo>
                  <a:cubicBezTo>
                    <a:pt x="35" y="97"/>
                    <a:pt x="35" y="97"/>
                    <a:pt x="36" y="97"/>
                  </a:cubicBezTo>
                  <a:cubicBezTo>
                    <a:pt x="36" y="96"/>
                    <a:pt x="36" y="96"/>
                    <a:pt x="36" y="95"/>
                  </a:cubicBezTo>
                  <a:cubicBezTo>
                    <a:pt x="36" y="95"/>
                    <a:pt x="36" y="94"/>
                    <a:pt x="36" y="94"/>
                  </a:cubicBezTo>
                  <a:cubicBezTo>
                    <a:pt x="36" y="94"/>
                    <a:pt x="37" y="94"/>
                    <a:pt x="37" y="94"/>
                  </a:cubicBezTo>
                  <a:cubicBezTo>
                    <a:pt x="37" y="93"/>
                    <a:pt x="37" y="92"/>
                    <a:pt x="37" y="92"/>
                  </a:cubicBezTo>
                  <a:cubicBezTo>
                    <a:pt x="37" y="91"/>
                    <a:pt x="37" y="91"/>
                    <a:pt x="37" y="90"/>
                  </a:cubicBezTo>
                  <a:cubicBezTo>
                    <a:pt x="38" y="90"/>
                    <a:pt x="38" y="90"/>
                    <a:pt x="39" y="90"/>
                  </a:cubicBezTo>
                  <a:cubicBezTo>
                    <a:pt x="39" y="90"/>
                    <a:pt x="39" y="89"/>
                    <a:pt x="39" y="89"/>
                  </a:cubicBezTo>
                  <a:cubicBezTo>
                    <a:pt x="39" y="88"/>
                    <a:pt x="39" y="88"/>
                    <a:pt x="39" y="87"/>
                  </a:cubicBezTo>
                  <a:cubicBezTo>
                    <a:pt x="39" y="87"/>
                    <a:pt x="40" y="87"/>
                    <a:pt x="40" y="87"/>
                  </a:cubicBezTo>
                  <a:cubicBezTo>
                    <a:pt x="40" y="87"/>
                    <a:pt x="40" y="86"/>
                    <a:pt x="40" y="85"/>
                  </a:cubicBezTo>
                  <a:cubicBezTo>
                    <a:pt x="41" y="85"/>
                    <a:pt x="41" y="85"/>
                    <a:pt x="42" y="85"/>
                  </a:cubicBezTo>
                  <a:cubicBezTo>
                    <a:pt x="42" y="85"/>
                    <a:pt x="42" y="84"/>
                    <a:pt x="42" y="84"/>
                  </a:cubicBezTo>
                  <a:cubicBezTo>
                    <a:pt x="42" y="83"/>
                    <a:pt x="42" y="83"/>
                    <a:pt x="42" y="82"/>
                  </a:cubicBezTo>
                  <a:cubicBezTo>
                    <a:pt x="42" y="82"/>
                    <a:pt x="43" y="82"/>
                    <a:pt x="43" y="82"/>
                  </a:cubicBezTo>
                  <a:cubicBezTo>
                    <a:pt x="43" y="82"/>
                    <a:pt x="43" y="81"/>
                    <a:pt x="43" y="81"/>
                  </a:cubicBezTo>
                  <a:cubicBezTo>
                    <a:pt x="43" y="80"/>
                    <a:pt x="43" y="80"/>
                    <a:pt x="43" y="79"/>
                  </a:cubicBezTo>
                  <a:cubicBezTo>
                    <a:pt x="44" y="79"/>
                    <a:pt x="45" y="79"/>
                    <a:pt x="45" y="79"/>
                  </a:cubicBezTo>
                  <a:cubicBezTo>
                    <a:pt x="46" y="79"/>
                    <a:pt x="46" y="79"/>
                    <a:pt x="47" y="79"/>
                  </a:cubicBezTo>
                  <a:cubicBezTo>
                    <a:pt x="47" y="79"/>
                    <a:pt x="48" y="79"/>
                    <a:pt x="48" y="79"/>
                  </a:cubicBezTo>
                  <a:cubicBezTo>
                    <a:pt x="48" y="79"/>
                    <a:pt x="48" y="78"/>
                    <a:pt x="48" y="77"/>
                  </a:cubicBezTo>
                  <a:cubicBezTo>
                    <a:pt x="49" y="77"/>
                    <a:pt x="49" y="77"/>
                    <a:pt x="50" y="77"/>
                  </a:cubicBezTo>
                  <a:cubicBezTo>
                    <a:pt x="50" y="77"/>
                    <a:pt x="51" y="77"/>
                    <a:pt x="51" y="77"/>
                  </a:cubicBezTo>
                  <a:cubicBezTo>
                    <a:pt x="52" y="77"/>
                    <a:pt x="52" y="77"/>
                    <a:pt x="53" y="77"/>
                  </a:cubicBezTo>
                  <a:cubicBezTo>
                    <a:pt x="53" y="77"/>
                    <a:pt x="54" y="77"/>
                    <a:pt x="54" y="77"/>
                  </a:cubicBezTo>
                  <a:cubicBezTo>
                    <a:pt x="54" y="77"/>
                    <a:pt x="54" y="76"/>
                    <a:pt x="54" y="76"/>
                  </a:cubicBezTo>
                  <a:cubicBezTo>
                    <a:pt x="55" y="76"/>
                    <a:pt x="55" y="76"/>
                    <a:pt x="56" y="76"/>
                  </a:cubicBezTo>
                  <a:cubicBezTo>
                    <a:pt x="56" y="75"/>
                    <a:pt x="56" y="75"/>
                    <a:pt x="56" y="74"/>
                  </a:cubicBezTo>
                  <a:cubicBezTo>
                    <a:pt x="56" y="74"/>
                    <a:pt x="57" y="74"/>
                    <a:pt x="57" y="74"/>
                  </a:cubicBezTo>
                  <a:cubicBezTo>
                    <a:pt x="57" y="74"/>
                    <a:pt x="57" y="73"/>
                    <a:pt x="57" y="73"/>
                  </a:cubicBezTo>
                  <a:cubicBezTo>
                    <a:pt x="57" y="72"/>
                    <a:pt x="57" y="71"/>
                    <a:pt x="57" y="71"/>
                  </a:cubicBezTo>
                  <a:cubicBezTo>
                    <a:pt x="58" y="71"/>
                    <a:pt x="59" y="71"/>
                    <a:pt x="59" y="71"/>
                  </a:cubicBezTo>
                  <a:cubicBezTo>
                    <a:pt x="59" y="70"/>
                    <a:pt x="59" y="70"/>
                    <a:pt x="59" y="69"/>
                  </a:cubicBezTo>
                  <a:cubicBezTo>
                    <a:pt x="60" y="69"/>
                    <a:pt x="60" y="69"/>
                    <a:pt x="61" y="69"/>
                  </a:cubicBezTo>
                  <a:cubicBezTo>
                    <a:pt x="61" y="69"/>
                    <a:pt x="62" y="69"/>
                    <a:pt x="62" y="69"/>
                  </a:cubicBezTo>
                  <a:cubicBezTo>
                    <a:pt x="63" y="69"/>
                    <a:pt x="63" y="69"/>
                    <a:pt x="64" y="69"/>
                  </a:cubicBezTo>
                  <a:cubicBezTo>
                    <a:pt x="64" y="69"/>
                    <a:pt x="65" y="69"/>
                    <a:pt x="65" y="69"/>
                  </a:cubicBezTo>
                  <a:cubicBezTo>
                    <a:pt x="66" y="69"/>
                    <a:pt x="66" y="69"/>
                    <a:pt x="67" y="69"/>
                  </a:cubicBezTo>
                  <a:cubicBezTo>
                    <a:pt x="67" y="69"/>
                    <a:pt x="68" y="69"/>
                    <a:pt x="69" y="69"/>
                  </a:cubicBezTo>
                  <a:cubicBezTo>
                    <a:pt x="69" y="69"/>
                    <a:pt x="69" y="68"/>
                    <a:pt x="69" y="68"/>
                  </a:cubicBezTo>
                  <a:cubicBezTo>
                    <a:pt x="69" y="68"/>
                    <a:pt x="70" y="68"/>
                    <a:pt x="70" y="68"/>
                  </a:cubicBezTo>
                  <a:cubicBezTo>
                    <a:pt x="71" y="68"/>
                    <a:pt x="71" y="68"/>
                    <a:pt x="72" y="68"/>
                  </a:cubicBezTo>
                  <a:cubicBezTo>
                    <a:pt x="72" y="67"/>
                    <a:pt x="72" y="67"/>
                    <a:pt x="72" y="66"/>
                  </a:cubicBezTo>
                  <a:cubicBezTo>
                    <a:pt x="72" y="66"/>
                    <a:pt x="73" y="66"/>
                    <a:pt x="73" y="66"/>
                  </a:cubicBezTo>
                  <a:cubicBezTo>
                    <a:pt x="74" y="66"/>
                    <a:pt x="74" y="66"/>
                    <a:pt x="75" y="66"/>
                  </a:cubicBezTo>
                  <a:cubicBezTo>
                    <a:pt x="75" y="66"/>
                    <a:pt x="75" y="65"/>
                    <a:pt x="75" y="65"/>
                  </a:cubicBezTo>
                  <a:cubicBezTo>
                    <a:pt x="75" y="65"/>
                    <a:pt x="76" y="65"/>
                    <a:pt x="76" y="65"/>
                  </a:cubicBezTo>
                  <a:cubicBezTo>
                    <a:pt x="76" y="64"/>
                    <a:pt x="76" y="63"/>
                    <a:pt x="76" y="63"/>
                  </a:cubicBezTo>
                  <a:cubicBezTo>
                    <a:pt x="77" y="63"/>
                    <a:pt x="77" y="63"/>
                    <a:pt x="78" y="63"/>
                  </a:cubicBezTo>
                  <a:cubicBezTo>
                    <a:pt x="78" y="62"/>
                    <a:pt x="78" y="62"/>
                    <a:pt x="78" y="61"/>
                  </a:cubicBezTo>
                  <a:cubicBezTo>
                    <a:pt x="78" y="61"/>
                    <a:pt x="79" y="61"/>
                    <a:pt x="79" y="61"/>
                  </a:cubicBezTo>
                  <a:cubicBezTo>
                    <a:pt x="80" y="61"/>
                    <a:pt x="80" y="61"/>
                    <a:pt x="81" y="61"/>
                  </a:cubicBezTo>
                  <a:cubicBezTo>
                    <a:pt x="81" y="61"/>
                    <a:pt x="81" y="60"/>
                    <a:pt x="81" y="60"/>
                  </a:cubicBezTo>
                  <a:cubicBezTo>
                    <a:pt x="81" y="59"/>
                    <a:pt x="81" y="59"/>
                    <a:pt x="81" y="58"/>
                  </a:cubicBezTo>
                  <a:cubicBezTo>
                    <a:pt x="81" y="57"/>
                    <a:pt x="81" y="57"/>
                    <a:pt x="81" y="56"/>
                  </a:cubicBezTo>
                  <a:cubicBezTo>
                    <a:pt x="81" y="56"/>
                    <a:pt x="81" y="55"/>
                    <a:pt x="81" y="55"/>
                  </a:cubicBezTo>
                  <a:cubicBezTo>
                    <a:pt x="82" y="55"/>
                    <a:pt x="82" y="55"/>
                    <a:pt x="83" y="55"/>
                  </a:cubicBezTo>
                  <a:cubicBezTo>
                    <a:pt x="83" y="54"/>
                    <a:pt x="83" y="54"/>
                    <a:pt x="83" y="53"/>
                  </a:cubicBezTo>
                  <a:cubicBezTo>
                    <a:pt x="83" y="53"/>
                    <a:pt x="83" y="52"/>
                    <a:pt x="83" y="52"/>
                  </a:cubicBezTo>
                  <a:cubicBezTo>
                    <a:pt x="83" y="51"/>
                    <a:pt x="83" y="51"/>
                    <a:pt x="83" y="50"/>
                  </a:cubicBezTo>
                  <a:cubicBezTo>
                    <a:pt x="83" y="49"/>
                    <a:pt x="83" y="49"/>
                    <a:pt x="83" y="48"/>
                  </a:cubicBezTo>
                  <a:cubicBezTo>
                    <a:pt x="83" y="48"/>
                    <a:pt x="84" y="48"/>
                    <a:pt x="84" y="48"/>
                  </a:cubicBezTo>
                  <a:cubicBezTo>
                    <a:pt x="84" y="48"/>
                    <a:pt x="84" y="47"/>
                    <a:pt x="84" y="47"/>
                  </a:cubicBezTo>
                  <a:cubicBezTo>
                    <a:pt x="84" y="46"/>
                    <a:pt x="84" y="46"/>
                    <a:pt x="84" y="45"/>
                  </a:cubicBezTo>
                  <a:cubicBezTo>
                    <a:pt x="84" y="45"/>
                    <a:pt x="83" y="45"/>
                    <a:pt x="83" y="45"/>
                  </a:cubicBezTo>
                  <a:cubicBezTo>
                    <a:pt x="83" y="45"/>
                    <a:pt x="83" y="44"/>
                    <a:pt x="83" y="43"/>
                  </a:cubicBezTo>
                  <a:cubicBezTo>
                    <a:pt x="83" y="43"/>
                    <a:pt x="84" y="43"/>
                    <a:pt x="84" y="43"/>
                  </a:cubicBezTo>
                  <a:cubicBezTo>
                    <a:pt x="84" y="44"/>
                    <a:pt x="84" y="45"/>
                    <a:pt x="84" y="45"/>
                  </a:cubicBezTo>
                  <a:cubicBezTo>
                    <a:pt x="85" y="45"/>
                    <a:pt x="85" y="45"/>
                    <a:pt x="86" y="45"/>
                  </a:cubicBezTo>
                  <a:cubicBezTo>
                    <a:pt x="86" y="45"/>
                    <a:pt x="87" y="45"/>
                    <a:pt x="87" y="45"/>
                  </a:cubicBezTo>
                  <a:cubicBezTo>
                    <a:pt x="87" y="45"/>
                    <a:pt x="87" y="44"/>
                    <a:pt x="87" y="43"/>
                  </a:cubicBezTo>
                  <a:cubicBezTo>
                    <a:pt x="87" y="43"/>
                    <a:pt x="87" y="42"/>
                    <a:pt x="87" y="42"/>
                  </a:cubicBezTo>
                  <a:cubicBezTo>
                    <a:pt x="87" y="41"/>
                    <a:pt x="87" y="41"/>
                    <a:pt x="87" y="40"/>
                  </a:cubicBezTo>
                  <a:cubicBezTo>
                    <a:pt x="87" y="40"/>
                    <a:pt x="86" y="40"/>
                    <a:pt x="86" y="40"/>
                  </a:cubicBezTo>
                  <a:cubicBezTo>
                    <a:pt x="86" y="40"/>
                    <a:pt x="86" y="39"/>
                    <a:pt x="86" y="39"/>
                  </a:cubicBezTo>
                  <a:cubicBezTo>
                    <a:pt x="86" y="39"/>
                    <a:pt x="87" y="39"/>
                    <a:pt x="87" y="39"/>
                  </a:cubicBezTo>
                  <a:cubicBezTo>
                    <a:pt x="87" y="38"/>
                    <a:pt x="87" y="38"/>
                    <a:pt x="87" y="37"/>
                  </a:cubicBezTo>
                  <a:cubicBezTo>
                    <a:pt x="87" y="37"/>
                    <a:pt x="86" y="37"/>
                    <a:pt x="86" y="37"/>
                  </a:cubicBezTo>
                  <a:cubicBezTo>
                    <a:pt x="85" y="37"/>
                    <a:pt x="85" y="37"/>
                    <a:pt x="84" y="37"/>
                  </a:cubicBezTo>
                  <a:cubicBezTo>
                    <a:pt x="84" y="37"/>
                    <a:pt x="84" y="36"/>
                    <a:pt x="84" y="36"/>
                  </a:cubicBezTo>
                  <a:cubicBezTo>
                    <a:pt x="84" y="35"/>
                    <a:pt x="84" y="34"/>
                    <a:pt x="84" y="34"/>
                  </a:cubicBezTo>
                  <a:cubicBezTo>
                    <a:pt x="85" y="34"/>
                    <a:pt x="85" y="34"/>
                    <a:pt x="86" y="34"/>
                  </a:cubicBezTo>
                  <a:cubicBezTo>
                    <a:pt x="86" y="34"/>
                    <a:pt x="86" y="35"/>
                    <a:pt x="86" y="36"/>
                  </a:cubicBezTo>
                  <a:cubicBezTo>
                    <a:pt x="86" y="36"/>
                    <a:pt x="87" y="36"/>
                    <a:pt x="87" y="36"/>
                  </a:cubicBezTo>
                  <a:cubicBezTo>
                    <a:pt x="87" y="36"/>
                    <a:pt x="87" y="37"/>
                    <a:pt x="87" y="37"/>
                  </a:cubicBezTo>
                  <a:cubicBezTo>
                    <a:pt x="88" y="37"/>
                    <a:pt x="88" y="37"/>
                    <a:pt x="89" y="37"/>
                  </a:cubicBezTo>
                  <a:cubicBezTo>
                    <a:pt x="89" y="37"/>
                    <a:pt x="89" y="36"/>
                    <a:pt x="89" y="36"/>
                  </a:cubicBezTo>
                  <a:cubicBezTo>
                    <a:pt x="89" y="35"/>
                    <a:pt x="89" y="34"/>
                    <a:pt x="89" y="34"/>
                  </a:cubicBezTo>
                  <a:cubicBezTo>
                    <a:pt x="89" y="33"/>
                    <a:pt x="89" y="33"/>
                    <a:pt x="89" y="32"/>
                  </a:cubicBezTo>
                  <a:cubicBezTo>
                    <a:pt x="89" y="32"/>
                    <a:pt x="89" y="31"/>
                    <a:pt x="89" y="31"/>
                  </a:cubicBezTo>
                  <a:cubicBezTo>
                    <a:pt x="89" y="30"/>
                    <a:pt x="89" y="30"/>
                    <a:pt x="89" y="29"/>
                  </a:cubicBezTo>
                  <a:cubicBezTo>
                    <a:pt x="89" y="28"/>
                    <a:pt x="89" y="28"/>
                    <a:pt x="89" y="27"/>
                  </a:cubicBezTo>
                  <a:cubicBezTo>
                    <a:pt x="88" y="27"/>
                    <a:pt x="88" y="27"/>
                    <a:pt x="87" y="27"/>
                  </a:cubicBezTo>
                  <a:cubicBezTo>
                    <a:pt x="87" y="27"/>
                    <a:pt x="86" y="27"/>
                    <a:pt x="86" y="27"/>
                  </a:cubicBezTo>
                  <a:cubicBezTo>
                    <a:pt x="86" y="27"/>
                    <a:pt x="86" y="26"/>
                    <a:pt x="86" y="26"/>
                  </a:cubicBezTo>
                  <a:cubicBezTo>
                    <a:pt x="86" y="26"/>
                    <a:pt x="87" y="26"/>
                    <a:pt x="87" y="26"/>
                  </a:cubicBezTo>
                  <a:cubicBezTo>
                    <a:pt x="87" y="25"/>
                    <a:pt x="87" y="25"/>
                    <a:pt x="87" y="24"/>
                  </a:cubicBezTo>
                  <a:cubicBezTo>
                    <a:pt x="88" y="24"/>
                    <a:pt x="88" y="24"/>
                    <a:pt x="89" y="24"/>
                  </a:cubicBezTo>
                  <a:cubicBezTo>
                    <a:pt x="89" y="24"/>
                    <a:pt x="89" y="23"/>
                    <a:pt x="89" y="23"/>
                  </a:cubicBezTo>
                  <a:cubicBezTo>
                    <a:pt x="89" y="23"/>
                    <a:pt x="90" y="23"/>
                    <a:pt x="90" y="23"/>
                  </a:cubicBezTo>
                  <a:cubicBezTo>
                    <a:pt x="90" y="22"/>
                    <a:pt x="90" y="22"/>
                    <a:pt x="90" y="21"/>
                  </a:cubicBezTo>
                  <a:cubicBezTo>
                    <a:pt x="90" y="20"/>
                    <a:pt x="90" y="20"/>
                    <a:pt x="90" y="19"/>
                  </a:cubicBezTo>
                  <a:cubicBezTo>
                    <a:pt x="91" y="19"/>
                    <a:pt x="91" y="19"/>
                    <a:pt x="92" y="19"/>
                  </a:cubicBezTo>
                  <a:cubicBezTo>
                    <a:pt x="92" y="19"/>
                    <a:pt x="92" y="18"/>
                    <a:pt x="92" y="18"/>
                  </a:cubicBezTo>
                  <a:cubicBezTo>
                    <a:pt x="93" y="18"/>
                    <a:pt x="93" y="18"/>
                    <a:pt x="94" y="18"/>
                  </a:cubicBezTo>
                  <a:cubicBezTo>
                    <a:pt x="94" y="18"/>
                    <a:pt x="95" y="18"/>
                    <a:pt x="95" y="18"/>
                  </a:cubicBezTo>
                  <a:cubicBezTo>
                    <a:pt x="95" y="17"/>
                    <a:pt x="95" y="17"/>
                    <a:pt x="95" y="16"/>
                  </a:cubicBezTo>
                  <a:cubicBezTo>
                    <a:pt x="96" y="16"/>
                    <a:pt x="96" y="16"/>
                    <a:pt x="97" y="16"/>
                  </a:cubicBezTo>
                  <a:cubicBezTo>
                    <a:pt x="97" y="16"/>
                    <a:pt x="97" y="15"/>
                    <a:pt x="97" y="14"/>
                  </a:cubicBezTo>
                  <a:cubicBezTo>
                    <a:pt x="97" y="14"/>
                    <a:pt x="98" y="14"/>
                    <a:pt x="98" y="14"/>
                  </a:cubicBezTo>
                  <a:cubicBezTo>
                    <a:pt x="99" y="14"/>
                    <a:pt x="99" y="14"/>
                    <a:pt x="100" y="14"/>
                  </a:cubicBezTo>
                  <a:cubicBezTo>
                    <a:pt x="100" y="14"/>
                    <a:pt x="100" y="13"/>
                    <a:pt x="100" y="13"/>
                  </a:cubicBezTo>
                  <a:cubicBezTo>
                    <a:pt x="99" y="13"/>
                    <a:pt x="99" y="13"/>
                    <a:pt x="98" y="13"/>
                  </a:cubicBezTo>
                  <a:cubicBezTo>
                    <a:pt x="98" y="12"/>
                    <a:pt x="98" y="12"/>
                    <a:pt x="98" y="11"/>
                  </a:cubicBezTo>
                  <a:cubicBezTo>
                    <a:pt x="98" y="11"/>
                    <a:pt x="97" y="11"/>
                    <a:pt x="97" y="11"/>
                  </a:cubicBezTo>
                  <a:cubicBezTo>
                    <a:pt x="96" y="11"/>
                    <a:pt x="96" y="11"/>
                    <a:pt x="95" y="11"/>
                  </a:cubicBezTo>
                  <a:cubicBezTo>
                    <a:pt x="95" y="11"/>
                    <a:pt x="94" y="11"/>
                    <a:pt x="94" y="11"/>
                  </a:cubicBezTo>
                  <a:cubicBezTo>
                    <a:pt x="93" y="11"/>
                    <a:pt x="93" y="11"/>
                    <a:pt x="92" y="11"/>
                  </a:cubicBezTo>
                  <a:cubicBezTo>
                    <a:pt x="91" y="11"/>
                    <a:pt x="91" y="11"/>
                    <a:pt x="90" y="11"/>
                  </a:cubicBezTo>
                  <a:cubicBezTo>
                    <a:pt x="90" y="12"/>
                    <a:pt x="90" y="12"/>
                    <a:pt x="90" y="13"/>
                  </a:cubicBezTo>
                  <a:cubicBezTo>
                    <a:pt x="90" y="13"/>
                    <a:pt x="89" y="13"/>
                    <a:pt x="89" y="13"/>
                  </a:cubicBezTo>
                  <a:cubicBezTo>
                    <a:pt x="89" y="12"/>
                    <a:pt x="89" y="12"/>
                    <a:pt x="89" y="11"/>
                  </a:cubicBezTo>
                  <a:cubicBezTo>
                    <a:pt x="89" y="11"/>
                    <a:pt x="89" y="10"/>
                    <a:pt x="89" y="10"/>
                  </a:cubicBezTo>
                  <a:cubicBezTo>
                    <a:pt x="88" y="10"/>
                    <a:pt x="88" y="10"/>
                    <a:pt x="87" y="10"/>
                  </a:cubicBezTo>
                  <a:cubicBezTo>
                    <a:pt x="87" y="10"/>
                    <a:pt x="86" y="10"/>
                    <a:pt x="86" y="10"/>
                  </a:cubicBezTo>
                  <a:cubicBezTo>
                    <a:pt x="86" y="10"/>
                    <a:pt x="86" y="11"/>
                    <a:pt x="86" y="11"/>
                  </a:cubicBezTo>
                  <a:cubicBezTo>
                    <a:pt x="85" y="11"/>
                    <a:pt x="85" y="11"/>
                    <a:pt x="84" y="11"/>
                  </a:cubicBezTo>
                  <a:cubicBezTo>
                    <a:pt x="84" y="11"/>
                    <a:pt x="84" y="10"/>
                    <a:pt x="84" y="10"/>
                  </a:cubicBezTo>
                  <a:cubicBezTo>
                    <a:pt x="84" y="9"/>
                    <a:pt x="84" y="9"/>
                    <a:pt x="84" y="8"/>
                  </a:cubicBezTo>
                  <a:cubicBezTo>
                    <a:pt x="84" y="8"/>
                    <a:pt x="83" y="8"/>
                    <a:pt x="83" y="8"/>
                  </a:cubicBezTo>
                  <a:cubicBezTo>
                    <a:pt x="83" y="8"/>
                    <a:pt x="83" y="7"/>
                    <a:pt x="83" y="7"/>
                  </a:cubicBezTo>
                  <a:cubicBezTo>
                    <a:pt x="82" y="7"/>
                    <a:pt x="82" y="7"/>
                    <a:pt x="81" y="7"/>
                  </a:cubicBezTo>
                  <a:cubicBezTo>
                    <a:pt x="81" y="6"/>
                    <a:pt x="81" y="5"/>
                    <a:pt x="81" y="5"/>
                  </a:cubicBezTo>
                  <a:cubicBezTo>
                    <a:pt x="80" y="5"/>
                    <a:pt x="80" y="5"/>
                    <a:pt x="79" y="5"/>
                  </a:cubicBezTo>
                  <a:cubicBezTo>
                    <a:pt x="79" y="4"/>
                    <a:pt x="79" y="4"/>
                    <a:pt x="79" y="3"/>
                  </a:cubicBezTo>
                  <a:cubicBezTo>
                    <a:pt x="79" y="3"/>
                    <a:pt x="78" y="3"/>
                    <a:pt x="78" y="3"/>
                  </a:cubicBezTo>
                  <a:cubicBezTo>
                    <a:pt x="78" y="3"/>
                    <a:pt x="78" y="2"/>
                    <a:pt x="78" y="2"/>
                  </a:cubicBezTo>
                  <a:cubicBezTo>
                    <a:pt x="77" y="2"/>
                    <a:pt x="77" y="2"/>
                    <a:pt x="76" y="2"/>
                  </a:cubicBezTo>
                  <a:cubicBezTo>
                    <a:pt x="76" y="1"/>
                    <a:pt x="76" y="1"/>
                    <a:pt x="76" y="0"/>
                  </a:cubicBezTo>
                  <a:cubicBezTo>
                    <a:pt x="76" y="0"/>
                    <a:pt x="75" y="0"/>
                    <a:pt x="75" y="0"/>
                  </a:cubicBezTo>
                  <a:cubicBezTo>
                    <a:pt x="74" y="0"/>
                    <a:pt x="74" y="0"/>
                    <a:pt x="73" y="0"/>
                  </a:cubicBezTo>
                  <a:cubicBezTo>
                    <a:pt x="73" y="0"/>
                    <a:pt x="72" y="0"/>
                    <a:pt x="72" y="0"/>
                  </a:cubicBezTo>
                  <a:cubicBezTo>
                    <a:pt x="71" y="0"/>
                    <a:pt x="71" y="0"/>
                    <a:pt x="70" y="0"/>
                  </a:cubicBezTo>
                  <a:cubicBezTo>
                    <a:pt x="70" y="0"/>
                    <a:pt x="69" y="0"/>
                    <a:pt x="69" y="0"/>
                  </a:cubicBezTo>
                  <a:cubicBezTo>
                    <a:pt x="68" y="0"/>
                    <a:pt x="67" y="0"/>
                    <a:pt x="67" y="0"/>
                  </a:cubicBezTo>
                  <a:cubicBezTo>
                    <a:pt x="66" y="0"/>
                    <a:pt x="66" y="0"/>
                    <a:pt x="65" y="0"/>
                  </a:cubicBezTo>
                  <a:cubicBezTo>
                    <a:pt x="65" y="0"/>
                    <a:pt x="64" y="0"/>
                    <a:pt x="64" y="0"/>
                  </a:cubicBezTo>
                  <a:cubicBezTo>
                    <a:pt x="63" y="0"/>
                    <a:pt x="63" y="0"/>
                    <a:pt x="62" y="0"/>
                  </a:cubicBezTo>
                  <a:cubicBezTo>
                    <a:pt x="62" y="0"/>
                    <a:pt x="61" y="0"/>
                    <a:pt x="61" y="0"/>
                  </a:cubicBezTo>
                  <a:cubicBezTo>
                    <a:pt x="60" y="0"/>
                    <a:pt x="60" y="0"/>
                    <a:pt x="59" y="0"/>
                  </a:cubicBezTo>
                  <a:cubicBezTo>
                    <a:pt x="59" y="0"/>
                    <a:pt x="58" y="0"/>
                    <a:pt x="57" y="0"/>
                  </a:cubicBezTo>
                  <a:cubicBezTo>
                    <a:pt x="57" y="0"/>
                    <a:pt x="56" y="0"/>
                    <a:pt x="56" y="0"/>
                  </a:cubicBezTo>
                  <a:cubicBezTo>
                    <a:pt x="56" y="1"/>
                    <a:pt x="56" y="1"/>
                    <a:pt x="56" y="2"/>
                  </a:cubicBezTo>
                  <a:cubicBezTo>
                    <a:pt x="55" y="2"/>
                    <a:pt x="55" y="2"/>
                    <a:pt x="54" y="2"/>
                  </a:cubicBezTo>
                  <a:cubicBezTo>
                    <a:pt x="54" y="1"/>
                    <a:pt x="54" y="1"/>
                    <a:pt x="54" y="0"/>
                  </a:cubicBezTo>
                  <a:cubicBezTo>
                    <a:pt x="54" y="0"/>
                    <a:pt x="53" y="0"/>
                    <a:pt x="53" y="0"/>
                  </a:cubicBezTo>
                  <a:cubicBezTo>
                    <a:pt x="52" y="0"/>
                    <a:pt x="52" y="0"/>
                    <a:pt x="51" y="0"/>
                  </a:cubicBezTo>
                  <a:cubicBezTo>
                    <a:pt x="51" y="0"/>
                    <a:pt x="50" y="0"/>
                    <a:pt x="50" y="0"/>
                  </a:cubicBezTo>
                  <a:cubicBezTo>
                    <a:pt x="49" y="0"/>
                    <a:pt x="49" y="0"/>
                    <a:pt x="48" y="0"/>
                  </a:cubicBezTo>
                  <a:cubicBezTo>
                    <a:pt x="48" y="1"/>
                    <a:pt x="48" y="1"/>
                    <a:pt x="48" y="2"/>
                  </a:cubicBezTo>
                  <a:cubicBezTo>
                    <a:pt x="48" y="2"/>
                    <a:pt x="47" y="2"/>
                    <a:pt x="47" y="2"/>
                  </a:cubicBezTo>
                  <a:cubicBezTo>
                    <a:pt x="47" y="2"/>
                    <a:pt x="47" y="3"/>
                    <a:pt x="47" y="3"/>
                  </a:cubicBezTo>
                  <a:cubicBezTo>
                    <a:pt x="47" y="3"/>
                    <a:pt x="48" y="3"/>
                    <a:pt x="48" y="3"/>
                  </a:cubicBezTo>
                  <a:cubicBezTo>
                    <a:pt x="49" y="3"/>
                    <a:pt x="49" y="3"/>
                    <a:pt x="50" y="3"/>
                  </a:cubicBezTo>
                  <a:cubicBezTo>
                    <a:pt x="50" y="4"/>
                    <a:pt x="50" y="4"/>
                    <a:pt x="50" y="5"/>
                  </a:cubicBezTo>
                  <a:cubicBezTo>
                    <a:pt x="49" y="5"/>
                    <a:pt x="49" y="5"/>
                    <a:pt x="48" y="5"/>
                  </a:cubicBezTo>
                  <a:cubicBezTo>
                    <a:pt x="48" y="5"/>
                    <a:pt x="48" y="6"/>
                    <a:pt x="48" y="7"/>
                  </a:cubicBezTo>
                  <a:cubicBezTo>
                    <a:pt x="48" y="7"/>
                    <a:pt x="47" y="7"/>
                    <a:pt x="47" y="7"/>
                  </a:cubicBezTo>
                  <a:cubicBezTo>
                    <a:pt x="47" y="6"/>
                    <a:pt x="47" y="5"/>
                    <a:pt x="47" y="5"/>
                  </a:cubicBezTo>
                  <a:cubicBezTo>
                    <a:pt x="47" y="4"/>
                    <a:pt x="47" y="4"/>
                    <a:pt x="47" y="3"/>
                  </a:cubicBezTo>
                  <a:cubicBezTo>
                    <a:pt x="46" y="3"/>
                    <a:pt x="46" y="3"/>
                    <a:pt x="45" y="3"/>
                  </a:cubicBezTo>
                  <a:cubicBezTo>
                    <a:pt x="45" y="3"/>
                    <a:pt x="44" y="3"/>
                    <a:pt x="43" y="3"/>
                  </a:cubicBezTo>
                  <a:cubicBezTo>
                    <a:pt x="43" y="3"/>
                    <a:pt x="42" y="3"/>
                    <a:pt x="42" y="3"/>
                  </a:cubicBezTo>
                  <a:cubicBezTo>
                    <a:pt x="42" y="3"/>
                    <a:pt x="42" y="2"/>
                    <a:pt x="42" y="2"/>
                  </a:cubicBezTo>
                  <a:cubicBezTo>
                    <a:pt x="41" y="2"/>
                    <a:pt x="41" y="2"/>
                    <a:pt x="40" y="2"/>
                  </a:cubicBezTo>
                  <a:cubicBezTo>
                    <a:pt x="40" y="2"/>
                    <a:pt x="39" y="2"/>
                    <a:pt x="39" y="2"/>
                  </a:cubicBezTo>
                  <a:cubicBezTo>
                    <a:pt x="38" y="2"/>
                    <a:pt x="38" y="2"/>
                    <a:pt x="37" y="2"/>
                  </a:cubicBezTo>
                  <a:cubicBezTo>
                    <a:pt x="37" y="2"/>
                    <a:pt x="36" y="2"/>
                    <a:pt x="36" y="2"/>
                  </a:cubicBezTo>
                  <a:cubicBezTo>
                    <a:pt x="36" y="2"/>
                    <a:pt x="36" y="3"/>
                    <a:pt x="36" y="3"/>
                  </a:cubicBezTo>
                  <a:cubicBezTo>
                    <a:pt x="35" y="3"/>
                    <a:pt x="35" y="3"/>
                    <a:pt x="34" y="3"/>
                  </a:cubicBezTo>
                  <a:cubicBezTo>
                    <a:pt x="34" y="3"/>
                    <a:pt x="34" y="2"/>
                    <a:pt x="34" y="2"/>
                  </a:cubicBezTo>
                  <a:cubicBezTo>
                    <a:pt x="34" y="2"/>
                    <a:pt x="33" y="2"/>
                    <a:pt x="33" y="2"/>
                  </a:cubicBezTo>
                  <a:cubicBezTo>
                    <a:pt x="32" y="2"/>
                    <a:pt x="32" y="2"/>
                    <a:pt x="31" y="2"/>
                  </a:cubicBezTo>
                  <a:cubicBezTo>
                    <a:pt x="30" y="2"/>
                    <a:pt x="30" y="2"/>
                    <a:pt x="29" y="2"/>
                  </a:cubicBezTo>
                  <a:cubicBezTo>
                    <a:pt x="29" y="2"/>
                    <a:pt x="28" y="2"/>
                    <a:pt x="28" y="2"/>
                  </a:cubicBezTo>
                  <a:cubicBezTo>
                    <a:pt x="27" y="2"/>
                    <a:pt x="27" y="2"/>
                    <a:pt x="26" y="2"/>
                  </a:cubicBezTo>
                  <a:cubicBezTo>
                    <a:pt x="26" y="2"/>
                    <a:pt x="25" y="2"/>
                    <a:pt x="25" y="2"/>
                  </a:cubicBezTo>
                  <a:cubicBezTo>
                    <a:pt x="24" y="2"/>
                    <a:pt x="24" y="2"/>
                    <a:pt x="23" y="2"/>
                  </a:cubicBezTo>
                  <a:cubicBezTo>
                    <a:pt x="23" y="2"/>
                    <a:pt x="22" y="2"/>
                    <a:pt x="22" y="2"/>
                  </a:cubicBezTo>
                  <a:cubicBezTo>
                    <a:pt x="22" y="2"/>
                    <a:pt x="22" y="3"/>
                    <a:pt x="22" y="3"/>
                  </a:cubicBezTo>
                  <a:cubicBezTo>
                    <a:pt x="21" y="3"/>
                    <a:pt x="20" y="3"/>
                    <a:pt x="20" y="3"/>
                  </a:cubicBezTo>
                  <a:close/>
                  <a:moveTo>
                    <a:pt x="78" y="10"/>
                  </a:moveTo>
                  <a:cubicBezTo>
                    <a:pt x="78" y="9"/>
                    <a:pt x="78" y="9"/>
                    <a:pt x="78" y="8"/>
                  </a:cubicBezTo>
                  <a:cubicBezTo>
                    <a:pt x="78" y="8"/>
                    <a:pt x="79" y="8"/>
                    <a:pt x="79" y="8"/>
                  </a:cubicBezTo>
                  <a:cubicBezTo>
                    <a:pt x="79" y="9"/>
                    <a:pt x="79" y="9"/>
                    <a:pt x="79" y="10"/>
                  </a:cubicBezTo>
                  <a:cubicBezTo>
                    <a:pt x="79" y="10"/>
                    <a:pt x="79" y="11"/>
                    <a:pt x="79" y="11"/>
                  </a:cubicBezTo>
                  <a:cubicBezTo>
                    <a:pt x="79" y="11"/>
                    <a:pt x="78" y="11"/>
                    <a:pt x="78" y="11"/>
                  </a:cubicBezTo>
                  <a:cubicBezTo>
                    <a:pt x="78" y="11"/>
                    <a:pt x="78" y="10"/>
                    <a:pt x="78" y="10"/>
                  </a:cubicBezTo>
                  <a:close/>
                  <a:moveTo>
                    <a:pt x="75" y="50"/>
                  </a:moveTo>
                  <a:cubicBezTo>
                    <a:pt x="75" y="49"/>
                    <a:pt x="75" y="49"/>
                    <a:pt x="75" y="48"/>
                  </a:cubicBezTo>
                  <a:cubicBezTo>
                    <a:pt x="75" y="48"/>
                    <a:pt x="76" y="48"/>
                    <a:pt x="76" y="48"/>
                  </a:cubicBezTo>
                  <a:cubicBezTo>
                    <a:pt x="76" y="48"/>
                    <a:pt x="76" y="47"/>
                    <a:pt x="76" y="47"/>
                  </a:cubicBezTo>
                  <a:cubicBezTo>
                    <a:pt x="77" y="47"/>
                    <a:pt x="77" y="47"/>
                    <a:pt x="78" y="47"/>
                  </a:cubicBezTo>
                  <a:cubicBezTo>
                    <a:pt x="78" y="47"/>
                    <a:pt x="78" y="48"/>
                    <a:pt x="78" y="48"/>
                  </a:cubicBezTo>
                  <a:cubicBezTo>
                    <a:pt x="78" y="49"/>
                    <a:pt x="78" y="49"/>
                    <a:pt x="78" y="50"/>
                  </a:cubicBezTo>
                  <a:cubicBezTo>
                    <a:pt x="77" y="50"/>
                    <a:pt x="77" y="50"/>
                    <a:pt x="76" y="50"/>
                  </a:cubicBezTo>
                  <a:cubicBezTo>
                    <a:pt x="76" y="51"/>
                    <a:pt x="76" y="51"/>
                    <a:pt x="76" y="52"/>
                  </a:cubicBezTo>
                  <a:cubicBezTo>
                    <a:pt x="76" y="52"/>
                    <a:pt x="75" y="52"/>
                    <a:pt x="75" y="52"/>
                  </a:cubicBezTo>
                  <a:cubicBezTo>
                    <a:pt x="75" y="51"/>
                    <a:pt x="75" y="51"/>
                    <a:pt x="75" y="50"/>
                  </a:cubicBezTo>
                  <a:close/>
                  <a:moveTo>
                    <a:pt x="73" y="58"/>
                  </a:moveTo>
                  <a:cubicBezTo>
                    <a:pt x="74" y="58"/>
                    <a:pt x="74" y="58"/>
                    <a:pt x="75" y="58"/>
                  </a:cubicBezTo>
                  <a:cubicBezTo>
                    <a:pt x="75" y="59"/>
                    <a:pt x="75" y="59"/>
                    <a:pt x="75" y="60"/>
                  </a:cubicBezTo>
                  <a:cubicBezTo>
                    <a:pt x="74" y="60"/>
                    <a:pt x="74" y="60"/>
                    <a:pt x="73" y="60"/>
                  </a:cubicBezTo>
                  <a:cubicBezTo>
                    <a:pt x="73" y="60"/>
                    <a:pt x="72" y="60"/>
                    <a:pt x="72" y="60"/>
                  </a:cubicBezTo>
                  <a:cubicBezTo>
                    <a:pt x="72" y="59"/>
                    <a:pt x="72" y="59"/>
                    <a:pt x="72" y="58"/>
                  </a:cubicBezTo>
                  <a:cubicBezTo>
                    <a:pt x="72" y="58"/>
                    <a:pt x="73" y="58"/>
                    <a:pt x="73" y="58"/>
                  </a:cubicBezTo>
                  <a:close/>
                  <a:moveTo>
                    <a:pt x="70" y="8"/>
                  </a:moveTo>
                  <a:cubicBezTo>
                    <a:pt x="71" y="8"/>
                    <a:pt x="71" y="8"/>
                    <a:pt x="72" y="8"/>
                  </a:cubicBezTo>
                  <a:cubicBezTo>
                    <a:pt x="72" y="9"/>
                    <a:pt x="72" y="9"/>
                    <a:pt x="72" y="10"/>
                  </a:cubicBezTo>
                  <a:cubicBezTo>
                    <a:pt x="71" y="10"/>
                    <a:pt x="71" y="10"/>
                    <a:pt x="70" y="10"/>
                  </a:cubicBezTo>
                  <a:cubicBezTo>
                    <a:pt x="70" y="9"/>
                    <a:pt x="70" y="9"/>
                    <a:pt x="70" y="8"/>
                  </a:cubicBezTo>
                  <a:close/>
                  <a:moveTo>
                    <a:pt x="23" y="52"/>
                  </a:moveTo>
                  <a:cubicBezTo>
                    <a:pt x="23" y="51"/>
                    <a:pt x="23" y="51"/>
                    <a:pt x="23" y="50"/>
                  </a:cubicBezTo>
                  <a:cubicBezTo>
                    <a:pt x="24" y="50"/>
                    <a:pt x="24" y="50"/>
                    <a:pt x="25" y="50"/>
                  </a:cubicBezTo>
                  <a:cubicBezTo>
                    <a:pt x="25" y="51"/>
                    <a:pt x="25" y="51"/>
                    <a:pt x="25" y="52"/>
                  </a:cubicBezTo>
                  <a:cubicBezTo>
                    <a:pt x="25" y="52"/>
                    <a:pt x="25" y="53"/>
                    <a:pt x="25" y="53"/>
                  </a:cubicBezTo>
                  <a:cubicBezTo>
                    <a:pt x="24" y="53"/>
                    <a:pt x="24" y="53"/>
                    <a:pt x="23" y="53"/>
                  </a:cubicBezTo>
                  <a:cubicBezTo>
                    <a:pt x="23" y="53"/>
                    <a:pt x="23" y="52"/>
                    <a:pt x="23" y="5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5" name="Freeform 90"/>
            <p:cNvSpPr/>
            <p:nvPr/>
          </p:nvSpPr>
          <p:spPr bwMode="auto">
            <a:xfrm>
              <a:off x="4108" y="982"/>
              <a:ext cx="3" cy="2"/>
            </a:xfrm>
            <a:custGeom>
              <a:avLst/>
              <a:gdLst>
                <a:gd name="T0" fmla="*/ 0 w 2"/>
                <a:gd name="T1" fmla="*/ 2 h 1"/>
                <a:gd name="T2" fmla="*/ 3 w 2"/>
                <a:gd name="T3" fmla="*/ 2 h 1"/>
                <a:gd name="T4" fmla="*/ 3 w 2"/>
                <a:gd name="T5" fmla="*/ 0 h 1"/>
                <a:gd name="T6" fmla="*/ 0 w 2"/>
                <a:gd name="T7" fmla="*/ 0 h 1"/>
                <a:gd name="T8" fmla="*/ 0 w 2"/>
                <a:gd name="T9" fmla="*/ 2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0" y="1"/>
                  </a:moveTo>
                  <a:cubicBezTo>
                    <a:pt x="1" y="1"/>
                    <a:pt x="1" y="1"/>
                    <a:pt x="2" y="1"/>
                  </a:cubicBezTo>
                  <a:cubicBezTo>
                    <a:pt x="2" y="1"/>
                    <a:pt x="2" y="0"/>
                    <a:pt x="2" y="0"/>
                  </a:cubicBezTo>
                  <a:cubicBezTo>
                    <a:pt x="1" y="0"/>
                    <a:pt x="1" y="0"/>
                    <a:pt x="0" y="0"/>
                  </a:cubicBezTo>
                  <a:cubicBezTo>
                    <a:pt x="0" y="0"/>
                    <a:pt x="0" y="1"/>
                    <a:pt x="0"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6" name="Freeform 91"/>
            <p:cNvSpPr/>
            <p:nvPr/>
          </p:nvSpPr>
          <p:spPr bwMode="auto">
            <a:xfrm>
              <a:off x="3789" y="993"/>
              <a:ext cx="9" cy="8"/>
            </a:xfrm>
            <a:custGeom>
              <a:avLst/>
              <a:gdLst>
                <a:gd name="T0" fmla="*/ 0 w 5"/>
                <a:gd name="T1" fmla="*/ 3 h 5"/>
                <a:gd name="T2" fmla="*/ 0 w 5"/>
                <a:gd name="T3" fmla="*/ 5 h 5"/>
                <a:gd name="T4" fmla="*/ 0 w 5"/>
                <a:gd name="T5" fmla="*/ 8 h 5"/>
                <a:gd name="T6" fmla="*/ 4 w 5"/>
                <a:gd name="T7" fmla="*/ 8 h 5"/>
                <a:gd name="T8" fmla="*/ 7 w 5"/>
                <a:gd name="T9" fmla="*/ 8 h 5"/>
                <a:gd name="T10" fmla="*/ 7 w 5"/>
                <a:gd name="T11" fmla="*/ 5 h 5"/>
                <a:gd name="T12" fmla="*/ 9 w 5"/>
                <a:gd name="T13" fmla="*/ 5 h 5"/>
                <a:gd name="T14" fmla="*/ 9 w 5"/>
                <a:gd name="T15" fmla="*/ 3 h 5"/>
                <a:gd name="T16" fmla="*/ 9 w 5"/>
                <a:gd name="T17" fmla="*/ 0 h 5"/>
                <a:gd name="T18" fmla="*/ 7 w 5"/>
                <a:gd name="T19" fmla="*/ 0 h 5"/>
                <a:gd name="T20" fmla="*/ 4 w 5"/>
                <a:gd name="T21" fmla="*/ 0 h 5"/>
                <a:gd name="T22" fmla="*/ 4 w 5"/>
                <a:gd name="T23" fmla="*/ 3 h 5"/>
                <a:gd name="T24" fmla="*/ 0 w 5"/>
                <a:gd name="T25" fmla="*/ 3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5">
                  <a:moveTo>
                    <a:pt x="0" y="2"/>
                  </a:moveTo>
                  <a:cubicBezTo>
                    <a:pt x="0" y="2"/>
                    <a:pt x="0" y="3"/>
                    <a:pt x="0" y="3"/>
                  </a:cubicBezTo>
                  <a:cubicBezTo>
                    <a:pt x="0" y="4"/>
                    <a:pt x="0" y="5"/>
                    <a:pt x="0" y="5"/>
                  </a:cubicBezTo>
                  <a:cubicBezTo>
                    <a:pt x="1" y="5"/>
                    <a:pt x="1" y="5"/>
                    <a:pt x="2" y="5"/>
                  </a:cubicBezTo>
                  <a:cubicBezTo>
                    <a:pt x="2" y="5"/>
                    <a:pt x="3" y="5"/>
                    <a:pt x="4" y="5"/>
                  </a:cubicBezTo>
                  <a:cubicBezTo>
                    <a:pt x="4" y="5"/>
                    <a:pt x="4" y="4"/>
                    <a:pt x="4" y="3"/>
                  </a:cubicBezTo>
                  <a:cubicBezTo>
                    <a:pt x="4" y="3"/>
                    <a:pt x="5" y="3"/>
                    <a:pt x="5" y="3"/>
                  </a:cubicBezTo>
                  <a:cubicBezTo>
                    <a:pt x="5" y="3"/>
                    <a:pt x="5" y="2"/>
                    <a:pt x="5" y="2"/>
                  </a:cubicBezTo>
                  <a:cubicBezTo>
                    <a:pt x="5" y="1"/>
                    <a:pt x="5" y="1"/>
                    <a:pt x="5" y="0"/>
                  </a:cubicBezTo>
                  <a:cubicBezTo>
                    <a:pt x="5" y="0"/>
                    <a:pt x="4" y="0"/>
                    <a:pt x="4" y="0"/>
                  </a:cubicBezTo>
                  <a:cubicBezTo>
                    <a:pt x="3" y="0"/>
                    <a:pt x="2" y="0"/>
                    <a:pt x="2" y="0"/>
                  </a:cubicBezTo>
                  <a:cubicBezTo>
                    <a:pt x="2" y="1"/>
                    <a:pt x="2" y="1"/>
                    <a:pt x="2" y="2"/>
                  </a:cubicBezTo>
                  <a:cubicBezTo>
                    <a:pt x="1" y="2"/>
                    <a:pt x="1" y="2"/>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7" name="Freeform 92"/>
            <p:cNvSpPr/>
            <p:nvPr/>
          </p:nvSpPr>
          <p:spPr bwMode="auto">
            <a:xfrm>
              <a:off x="3802" y="998"/>
              <a:ext cx="5" cy="9"/>
            </a:xfrm>
            <a:custGeom>
              <a:avLst/>
              <a:gdLst>
                <a:gd name="T0" fmla="*/ 0 w 3"/>
                <a:gd name="T1" fmla="*/ 0 h 5"/>
                <a:gd name="T2" fmla="*/ 0 w 3"/>
                <a:gd name="T3" fmla="*/ 4 h 5"/>
                <a:gd name="T4" fmla="*/ 0 w 3"/>
                <a:gd name="T5" fmla="*/ 7 h 5"/>
                <a:gd name="T6" fmla="*/ 0 w 3"/>
                <a:gd name="T7" fmla="*/ 9 h 5"/>
                <a:gd name="T8" fmla="*/ 2 w 3"/>
                <a:gd name="T9" fmla="*/ 9 h 5"/>
                <a:gd name="T10" fmla="*/ 2 w 3"/>
                <a:gd name="T11" fmla="*/ 7 h 5"/>
                <a:gd name="T12" fmla="*/ 5 w 3"/>
                <a:gd name="T13" fmla="*/ 7 h 5"/>
                <a:gd name="T14" fmla="*/ 5 w 3"/>
                <a:gd name="T15" fmla="*/ 4 h 5"/>
                <a:gd name="T16" fmla="*/ 5 w 3"/>
                <a:gd name="T17" fmla="*/ 0 h 5"/>
                <a:gd name="T18" fmla="*/ 2 w 3"/>
                <a:gd name="T19" fmla="*/ 0 h 5"/>
                <a:gd name="T20" fmla="*/ 0 w 3"/>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 h="5">
                  <a:moveTo>
                    <a:pt x="0" y="0"/>
                  </a:moveTo>
                  <a:cubicBezTo>
                    <a:pt x="0" y="1"/>
                    <a:pt x="0" y="2"/>
                    <a:pt x="0" y="2"/>
                  </a:cubicBezTo>
                  <a:cubicBezTo>
                    <a:pt x="0" y="3"/>
                    <a:pt x="0" y="3"/>
                    <a:pt x="0" y="4"/>
                  </a:cubicBezTo>
                  <a:cubicBezTo>
                    <a:pt x="0" y="4"/>
                    <a:pt x="0" y="5"/>
                    <a:pt x="0" y="5"/>
                  </a:cubicBezTo>
                  <a:cubicBezTo>
                    <a:pt x="0" y="5"/>
                    <a:pt x="1" y="5"/>
                    <a:pt x="1" y="5"/>
                  </a:cubicBezTo>
                  <a:cubicBezTo>
                    <a:pt x="1" y="5"/>
                    <a:pt x="1" y="4"/>
                    <a:pt x="1" y="4"/>
                  </a:cubicBezTo>
                  <a:cubicBezTo>
                    <a:pt x="2" y="4"/>
                    <a:pt x="2" y="4"/>
                    <a:pt x="3" y="4"/>
                  </a:cubicBezTo>
                  <a:cubicBezTo>
                    <a:pt x="3" y="3"/>
                    <a:pt x="3" y="3"/>
                    <a:pt x="3" y="2"/>
                  </a:cubicBezTo>
                  <a:cubicBezTo>
                    <a:pt x="3" y="2"/>
                    <a:pt x="3" y="1"/>
                    <a:pt x="3" y="0"/>
                  </a:cubicBezTo>
                  <a:cubicBezTo>
                    <a:pt x="2" y="0"/>
                    <a:pt x="2" y="0"/>
                    <a:pt x="1" y="0"/>
                  </a:cubicBezTo>
                  <a:cubicBezTo>
                    <a:pt x="1" y="0"/>
                    <a:pt x="0"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8" name="Freeform 93"/>
            <p:cNvSpPr/>
            <p:nvPr/>
          </p:nvSpPr>
          <p:spPr bwMode="auto">
            <a:xfrm>
              <a:off x="3990" y="996"/>
              <a:ext cx="34" cy="23"/>
            </a:xfrm>
            <a:custGeom>
              <a:avLst/>
              <a:gdLst>
                <a:gd name="T0" fmla="*/ 2 w 20"/>
                <a:gd name="T1" fmla="*/ 16 h 13"/>
                <a:gd name="T2" fmla="*/ 5 w 20"/>
                <a:gd name="T3" fmla="*/ 16 h 13"/>
                <a:gd name="T4" fmla="*/ 5 w 20"/>
                <a:gd name="T5" fmla="*/ 19 h 13"/>
                <a:gd name="T6" fmla="*/ 7 w 20"/>
                <a:gd name="T7" fmla="*/ 19 h 13"/>
                <a:gd name="T8" fmla="*/ 10 w 20"/>
                <a:gd name="T9" fmla="*/ 19 h 13"/>
                <a:gd name="T10" fmla="*/ 10 w 20"/>
                <a:gd name="T11" fmla="*/ 23 h 13"/>
                <a:gd name="T12" fmla="*/ 12 w 20"/>
                <a:gd name="T13" fmla="*/ 23 h 13"/>
                <a:gd name="T14" fmla="*/ 15 w 20"/>
                <a:gd name="T15" fmla="*/ 23 h 13"/>
                <a:gd name="T16" fmla="*/ 19 w 20"/>
                <a:gd name="T17" fmla="*/ 23 h 13"/>
                <a:gd name="T18" fmla="*/ 20 w 20"/>
                <a:gd name="T19" fmla="*/ 23 h 13"/>
                <a:gd name="T20" fmla="*/ 24 w 20"/>
                <a:gd name="T21" fmla="*/ 23 h 13"/>
                <a:gd name="T22" fmla="*/ 24 w 20"/>
                <a:gd name="T23" fmla="*/ 19 h 13"/>
                <a:gd name="T24" fmla="*/ 26 w 20"/>
                <a:gd name="T25" fmla="*/ 19 h 13"/>
                <a:gd name="T26" fmla="*/ 29 w 20"/>
                <a:gd name="T27" fmla="*/ 19 h 13"/>
                <a:gd name="T28" fmla="*/ 31 w 20"/>
                <a:gd name="T29" fmla="*/ 19 h 13"/>
                <a:gd name="T30" fmla="*/ 31 w 20"/>
                <a:gd name="T31" fmla="*/ 18 h 13"/>
                <a:gd name="T32" fmla="*/ 31 w 20"/>
                <a:gd name="T33" fmla="*/ 16 h 13"/>
                <a:gd name="T34" fmla="*/ 34 w 20"/>
                <a:gd name="T35" fmla="*/ 16 h 13"/>
                <a:gd name="T36" fmla="*/ 34 w 20"/>
                <a:gd name="T37" fmla="*/ 14 h 13"/>
                <a:gd name="T38" fmla="*/ 34 w 20"/>
                <a:gd name="T39" fmla="*/ 11 h 13"/>
                <a:gd name="T40" fmla="*/ 34 w 20"/>
                <a:gd name="T41" fmla="*/ 9 h 13"/>
                <a:gd name="T42" fmla="*/ 34 w 20"/>
                <a:gd name="T43" fmla="*/ 5 h 13"/>
                <a:gd name="T44" fmla="*/ 31 w 20"/>
                <a:gd name="T45" fmla="*/ 5 h 13"/>
                <a:gd name="T46" fmla="*/ 31 w 20"/>
                <a:gd name="T47" fmla="*/ 2 h 13"/>
                <a:gd name="T48" fmla="*/ 31 w 20"/>
                <a:gd name="T49" fmla="*/ 0 h 13"/>
                <a:gd name="T50" fmla="*/ 29 w 20"/>
                <a:gd name="T51" fmla="*/ 0 h 13"/>
                <a:gd name="T52" fmla="*/ 26 w 20"/>
                <a:gd name="T53" fmla="*/ 0 h 13"/>
                <a:gd name="T54" fmla="*/ 24 w 20"/>
                <a:gd name="T55" fmla="*/ 0 h 13"/>
                <a:gd name="T56" fmla="*/ 20 w 20"/>
                <a:gd name="T57" fmla="*/ 0 h 13"/>
                <a:gd name="T58" fmla="*/ 20 w 20"/>
                <a:gd name="T59" fmla="*/ 2 h 13"/>
                <a:gd name="T60" fmla="*/ 19 w 20"/>
                <a:gd name="T61" fmla="*/ 2 h 13"/>
                <a:gd name="T62" fmla="*/ 15 w 20"/>
                <a:gd name="T63" fmla="*/ 2 h 13"/>
                <a:gd name="T64" fmla="*/ 15 w 20"/>
                <a:gd name="T65" fmla="*/ 0 h 13"/>
                <a:gd name="T66" fmla="*/ 12 w 20"/>
                <a:gd name="T67" fmla="*/ 0 h 13"/>
                <a:gd name="T68" fmla="*/ 12 w 20"/>
                <a:gd name="T69" fmla="*/ 2 h 13"/>
                <a:gd name="T70" fmla="*/ 10 w 20"/>
                <a:gd name="T71" fmla="*/ 2 h 13"/>
                <a:gd name="T72" fmla="*/ 7 w 20"/>
                <a:gd name="T73" fmla="*/ 2 h 13"/>
                <a:gd name="T74" fmla="*/ 7 w 20"/>
                <a:gd name="T75" fmla="*/ 0 h 13"/>
                <a:gd name="T76" fmla="*/ 5 w 20"/>
                <a:gd name="T77" fmla="*/ 0 h 13"/>
                <a:gd name="T78" fmla="*/ 2 w 20"/>
                <a:gd name="T79" fmla="*/ 0 h 13"/>
                <a:gd name="T80" fmla="*/ 2 w 20"/>
                <a:gd name="T81" fmla="*/ 2 h 13"/>
                <a:gd name="T82" fmla="*/ 0 w 20"/>
                <a:gd name="T83" fmla="*/ 2 h 13"/>
                <a:gd name="T84" fmla="*/ 0 w 20"/>
                <a:gd name="T85" fmla="*/ 5 h 13"/>
                <a:gd name="T86" fmla="*/ 0 w 20"/>
                <a:gd name="T87" fmla="*/ 9 h 13"/>
                <a:gd name="T88" fmla="*/ 0 w 20"/>
                <a:gd name="T89" fmla="*/ 11 h 13"/>
                <a:gd name="T90" fmla="*/ 2 w 20"/>
                <a:gd name="T91" fmla="*/ 11 h 13"/>
                <a:gd name="T92" fmla="*/ 2 w 20"/>
                <a:gd name="T93" fmla="*/ 14 h 13"/>
                <a:gd name="T94" fmla="*/ 2 w 20"/>
                <a:gd name="T95" fmla="*/ 16 h 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 h="13">
                  <a:moveTo>
                    <a:pt x="1" y="9"/>
                  </a:moveTo>
                  <a:cubicBezTo>
                    <a:pt x="2" y="9"/>
                    <a:pt x="2" y="9"/>
                    <a:pt x="3" y="9"/>
                  </a:cubicBezTo>
                  <a:cubicBezTo>
                    <a:pt x="3" y="10"/>
                    <a:pt x="3" y="11"/>
                    <a:pt x="3" y="11"/>
                  </a:cubicBezTo>
                  <a:cubicBezTo>
                    <a:pt x="3" y="11"/>
                    <a:pt x="4" y="11"/>
                    <a:pt x="4" y="11"/>
                  </a:cubicBezTo>
                  <a:cubicBezTo>
                    <a:pt x="5" y="11"/>
                    <a:pt x="5" y="11"/>
                    <a:pt x="6" y="11"/>
                  </a:cubicBezTo>
                  <a:cubicBezTo>
                    <a:pt x="6" y="12"/>
                    <a:pt x="6" y="12"/>
                    <a:pt x="6" y="13"/>
                  </a:cubicBezTo>
                  <a:cubicBezTo>
                    <a:pt x="6" y="13"/>
                    <a:pt x="7" y="13"/>
                    <a:pt x="7" y="13"/>
                  </a:cubicBezTo>
                  <a:cubicBezTo>
                    <a:pt x="8" y="13"/>
                    <a:pt x="8" y="13"/>
                    <a:pt x="9" y="13"/>
                  </a:cubicBezTo>
                  <a:cubicBezTo>
                    <a:pt x="10" y="13"/>
                    <a:pt x="10" y="13"/>
                    <a:pt x="11" y="13"/>
                  </a:cubicBezTo>
                  <a:cubicBezTo>
                    <a:pt x="11" y="13"/>
                    <a:pt x="12" y="13"/>
                    <a:pt x="12" y="13"/>
                  </a:cubicBezTo>
                  <a:cubicBezTo>
                    <a:pt x="13" y="13"/>
                    <a:pt x="13" y="13"/>
                    <a:pt x="14" y="13"/>
                  </a:cubicBezTo>
                  <a:cubicBezTo>
                    <a:pt x="14" y="12"/>
                    <a:pt x="14" y="12"/>
                    <a:pt x="14" y="11"/>
                  </a:cubicBezTo>
                  <a:cubicBezTo>
                    <a:pt x="14" y="11"/>
                    <a:pt x="15" y="11"/>
                    <a:pt x="15" y="11"/>
                  </a:cubicBezTo>
                  <a:cubicBezTo>
                    <a:pt x="16" y="11"/>
                    <a:pt x="16" y="11"/>
                    <a:pt x="17" y="11"/>
                  </a:cubicBezTo>
                  <a:cubicBezTo>
                    <a:pt x="17" y="11"/>
                    <a:pt x="18" y="11"/>
                    <a:pt x="18" y="11"/>
                  </a:cubicBezTo>
                  <a:cubicBezTo>
                    <a:pt x="18" y="10"/>
                    <a:pt x="18" y="10"/>
                    <a:pt x="18" y="10"/>
                  </a:cubicBezTo>
                  <a:cubicBezTo>
                    <a:pt x="18" y="9"/>
                    <a:pt x="18" y="9"/>
                    <a:pt x="18" y="9"/>
                  </a:cubicBezTo>
                  <a:cubicBezTo>
                    <a:pt x="19" y="9"/>
                    <a:pt x="19" y="9"/>
                    <a:pt x="20" y="9"/>
                  </a:cubicBezTo>
                  <a:cubicBezTo>
                    <a:pt x="20" y="9"/>
                    <a:pt x="20" y="8"/>
                    <a:pt x="20" y="8"/>
                  </a:cubicBezTo>
                  <a:cubicBezTo>
                    <a:pt x="20" y="7"/>
                    <a:pt x="20" y="7"/>
                    <a:pt x="20" y="6"/>
                  </a:cubicBezTo>
                  <a:cubicBezTo>
                    <a:pt x="20" y="6"/>
                    <a:pt x="20" y="5"/>
                    <a:pt x="20" y="5"/>
                  </a:cubicBezTo>
                  <a:cubicBezTo>
                    <a:pt x="20" y="4"/>
                    <a:pt x="20" y="4"/>
                    <a:pt x="20" y="3"/>
                  </a:cubicBezTo>
                  <a:cubicBezTo>
                    <a:pt x="19" y="3"/>
                    <a:pt x="19" y="3"/>
                    <a:pt x="18" y="3"/>
                  </a:cubicBezTo>
                  <a:cubicBezTo>
                    <a:pt x="18" y="3"/>
                    <a:pt x="18" y="2"/>
                    <a:pt x="18" y="1"/>
                  </a:cubicBezTo>
                  <a:cubicBezTo>
                    <a:pt x="18" y="1"/>
                    <a:pt x="18" y="0"/>
                    <a:pt x="18" y="0"/>
                  </a:cubicBezTo>
                  <a:cubicBezTo>
                    <a:pt x="18" y="0"/>
                    <a:pt x="17" y="0"/>
                    <a:pt x="17" y="0"/>
                  </a:cubicBezTo>
                  <a:cubicBezTo>
                    <a:pt x="16" y="0"/>
                    <a:pt x="16" y="0"/>
                    <a:pt x="15" y="0"/>
                  </a:cubicBezTo>
                  <a:cubicBezTo>
                    <a:pt x="15" y="0"/>
                    <a:pt x="14" y="0"/>
                    <a:pt x="14" y="0"/>
                  </a:cubicBezTo>
                  <a:cubicBezTo>
                    <a:pt x="13" y="0"/>
                    <a:pt x="13" y="0"/>
                    <a:pt x="12" y="0"/>
                  </a:cubicBezTo>
                  <a:cubicBezTo>
                    <a:pt x="12" y="0"/>
                    <a:pt x="12" y="1"/>
                    <a:pt x="12" y="1"/>
                  </a:cubicBezTo>
                  <a:cubicBezTo>
                    <a:pt x="12" y="1"/>
                    <a:pt x="11" y="1"/>
                    <a:pt x="11" y="1"/>
                  </a:cubicBezTo>
                  <a:cubicBezTo>
                    <a:pt x="10" y="1"/>
                    <a:pt x="10" y="1"/>
                    <a:pt x="9" y="1"/>
                  </a:cubicBezTo>
                  <a:cubicBezTo>
                    <a:pt x="9" y="1"/>
                    <a:pt x="9" y="0"/>
                    <a:pt x="9" y="0"/>
                  </a:cubicBezTo>
                  <a:cubicBezTo>
                    <a:pt x="8" y="0"/>
                    <a:pt x="8" y="0"/>
                    <a:pt x="7" y="0"/>
                  </a:cubicBezTo>
                  <a:cubicBezTo>
                    <a:pt x="7" y="0"/>
                    <a:pt x="7" y="1"/>
                    <a:pt x="7" y="1"/>
                  </a:cubicBezTo>
                  <a:cubicBezTo>
                    <a:pt x="7" y="1"/>
                    <a:pt x="6" y="1"/>
                    <a:pt x="6" y="1"/>
                  </a:cubicBezTo>
                  <a:cubicBezTo>
                    <a:pt x="5" y="1"/>
                    <a:pt x="5" y="1"/>
                    <a:pt x="4" y="1"/>
                  </a:cubicBezTo>
                  <a:cubicBezTo>
                    <a:pt x="4" y="1"/>
                    <a:pt x="4" y="0"/>
                    <a:pt x="4" y="0"/>
                  </a:cubicBezTo>
                  <a:cubicBezTo>
                    <a:pt x="4" y="0"/>
                    <a:pt x="3" y="0"/>
                    <a:pt x="3" y="0"/>
                  </a:cubicBezTo>
                  <a:cubicBezTo>
                    <a:pt x="2" y="0"/>
                    <a:pt x="2" y="0"/>
                    <a:pt x="1" y="0"/>
                  </a:cubicBezTo>
                  <a:cubicBezTo>
                    <a:pt x="1" y="0"/>
                    <a:pt x="1" y="1"/>
                    <a:pt x="1" y="1"/>
                  </a:cubicBezTo>
                  <a:cubicBezTo>
                    <a:pt x="1" y="1"/>
                    <a:pt x="0" y="1"/>
                    <a:pt x="0" y="1"/>
                  </a:cubicBezTo>
                  <a:cubicBezTo>
                    <a:pt x="0" y="2"/>
                    <a:pt x="0" y="3"/>
                    <a:pt x="0" y="3"/>
                  </a:cubicBezTo>
                  <a:cubicBezTo>
                    <a:pt x="0" y="4"/>
                    <a:pt x="0" y="4"/>
                    <a:pt x="0" y="5"/>
                  </a:cubicBezTo>
                  <a:cubicBezTo>
                    <a:pt x="0" y="5"/>
                    <a:pt x="0" y="6"/>
                    <a:pt x="0" y="6"/>
                  </a:cubicBezTo>
                  <a:cubicBezTo>
                    <a:pt x="0" y="6"/>
                    <a:pt x="1" y="6"/>
                    <a:pt x="1" y="6"/>
                  </a:cubicBezTo>
                  <a:cubicBezTo>
                    <a:pt x="1" y="7"/>
                    <a:pt x="1" y="7"/>
                    <a:pt x="1" y="8"/>
                  </a:cubicBezTo>
                  <a:cubicBezTo>
                    <a:pt x="1" y="8"/>
                    <a:pt x="1" y="9"/>
                    <a:pt x="1" y="9"/>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09" name="Freeform 94"/>
            <p:cNvSpPr/>
            <p:nvPr/>
          </p:nvSpPr>
          <p:spPr bwMode="auto">
            <a:xfrm>
              <a:off x="3840" y="1019"/>
              <a:ext cx="2" cy="2"/>
            </a:xfrm>
            <a:custGeom>
              <a:avLst/>
              <a:gdLst>
                <a:gd name="T0" fmla="*/ 0 w 1"/>
                <a:gd name="T1" fmla="*/ 2 h 1"/>
                <a:gd name="T2" fmla="*/ 2 w 1"/>
                <a:gd name="T3" fmla="*/ 2 h 1"/>
                <a:gd name="T4" fmla="*/ 2 w 1"/>
                <a:gd name="T5" fmla="*/ 0 h 1"/>
                <a:gd name="T6" fmla="*/ 0 w 1"/>
                <a:gd name="T7" fmla="*/ 0 h 1"/>
                <a:gd name="T8" fmla="*/ 0 w 1"/>
                <a:gd name="T9" fmla="*/ 2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1"/>
                  </a:moveTo>
                  <a:cubicBezTo>
                    <a:pt x="0" y="1"/>
                    <a:pt x="1" y="1"/>
                    <a:pt x="1" y="1"/>
                  </a:cubicBezTo>
                  <a:cubicBezTo>
                    <a:pt x="1" y="1"/>
                    <a:pt x="1" y="0"/>
                    <a:pt x="1" y="0"/>
                  </a:cubicBezTo>
                  <a:cubicBezTo>
                    <a:pt x="1" y="0"/>
                    <a:pt x="0" y="0"/>
                    <a:pt x="0" y="0"/>
                  </a:cubicBezTo>
                  <a:cubicBezTo>
                    <a:pt x="0" y="0"/>
                    <a:pt x="0" y="1"/>
                    <a:pt x="0"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0" name="Freeform 95"/>
            <p:cNvSpPr/>
            <p:nvPr/>
          </p:nvSpPr>
          <p:spPr bwMode="auto">
            <a:xfrm>
              <a:off x="3788" y="1034"/>
              <a:ext cx="8" cy="9"/>
            </a:xfrm>
            <a:custGeom>
              <a:avLst/>
              <a:gdLst>
                <a:gd name="T0" fmla="*/ 5 w 5"/>
                <a:gd name="T1" fmla="*/ 0 h 5"/>
                <a:gd name="T2" fmla="*/ 2 w 5"/>
                <a:gd name="T3" fmla="*/ 0 h 5"/>
                <a:gd name="T4" fmla="*/ 2 w 5"/>
                <a:gd name="T5" fmla="*/ 4 h 5"/>
                <a:gd name="T6" fmla="*/ 0 w 5"/>
                <a:gd name="T7" fmla="*/ 4 h 5"/>
                <a:gd name="T8" fmla="*/ 0 w 5"/>
                <a:gd name="T9" fmla="*/ 7 h 5"/>
                <a:gd name="T10" fmla="*/ 2 w 5"/>
                <a:gd name="T11" fmla="*/ 7 h 5"/>
                <a:gd name="T12" fmla="*/ 2 w 5"/>
                <a:gd name="T13" fmla="*/ 9 h 5"/>
                <a:gd name="T14" fmla="*/ 5 w 5"/>
                <a:gd name="T15" fmla="*/ 9 h 5"/>
                <a:gd name="T16" fmla="*/ 5 w 5"/>
                <a:gd name="T17" fmla="*/ 7 h 5"/>
                <a:gd name="T18" fmla="*/ 8 w 5"/>
                <a:gd name="T19" fmla="*/ 7 h 5"/>
                <a:gd name="T20" fmla="*/ 8 w 5"/>
                <a:gd name="T21" fmla="*/ 4 h 5"/>
                <a:gd name="T22" fmla="*/ 5 w 5"/>
                <a:gd name="T23" fmla="*/ 4 h 5"/>
                <a:gd name="T24" fmla="*/ 5 w 5"/>
                <a:gd name="T25" fmla="*/ 0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5">
                  <a:moveTo>
                    <a:pt x="3" y="0"/>
                  </a:moveTo>
                  <a:cubicBezTo>
                    <a:pt x="2" y="0"/>
                    <a:pt x="2" y="0"/>
                    <a:pt x="1" y="0"/>
                  </a:cubicBezTo>
                  <a:cubicBezTo>
                    <a:pt x="1" y="1"/>
                    <a:pt x="1" y="1"/>
                    <a:pt x="1" y="2"/>
                  </a:cubicBezTo>
                  <a:cubicBezTo>
                    <a:pt x="1" y="2"/>
                    <a:pt x="0" y="2"/>
                    <a:pt x="0" y="2"/>
                  </a:cubicBezTo>
                  <a:cubicBezTo>
                    <a:pt x="0" y="2"/>
                    <a:pt x="0" y="3"/>
                    <a:pt x="0" y="4"/>
                  </a:cubicBezTo>
                  <a:cubicBezTo>
                    <a:pt x="0" y="4"/>
                    <a:pt x="1" y="4"/>
                    <a:pt x="1" y="4"/>
                  </a:cubicBezTo>
                  <a:cubicBezTo>
                    <a:pt x="1" y="4"/>
                    <a:pt x="1" y="5"/>
                    <a:pt x="1" y="5"/>
                  </a:cubicBezTo>
                  <a:cubicBezTo>
                    <a:pt x="2" y="5"/>
                    <a:pt x="2" y="5"/>
                    <a:pt x="3" y="5"/>
                  </a:cubicBezTo>
                  <a:cubicBezTo>
                    <a:pt x="3" y="5"/>
                    <a:pt x="3" y="4"/>
                    <a:pt x="3" y="4"/>
                  </a:cubicBezTo>
                  <a:cubicBezTo>
                    <a:pt x="3" y="4"/>
                    <a:pt x="4" y="4"/>
                    <a:pt x="5" y="4"/>
                  </a:cubicBezTo>
                  <a:cubicBezTo>
                    <a:pt x="5" y="3"/>
                    <a:pt x="5" y="2"/>
                    <a:pt x="5" y="2"/>
                  </a:cubicBezTo>
                  <a:cubicBezTo>
                    <a:pt x="4" y="2"/>
                    <a:pt x="3" y="2"/>
                    <a:pt x="3" y="2"/>
                  </a:cubicBezTo>
                  <a:cubicBezTo>
                    <a:pt x="3" y="1"/>
                    <a:pt x="3" y="1"/>
                    <a:pt x="3"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1" name="Freeform 96"/>
            <p:cNvSpPr/>
            <p:nvPr/>
          </p:nvSpPr>
          <p:spPr bwMode="auto">
            <a:xfrm>
              <a:off x="4077" y="1148"/>
              <a:ext cx="7" cy="5"/>
            </a:xfrm>
            <a:custGeom>
              <a:avLst/>
              <a:gdLst>
                <a:gd name="T0" fmla="*/ 2 w 4"/>
                <a:gd name="T1" fmla="*/ 0 h 3"/>
                <a:gd name="T2" fmla="*/ 0 w 4"/>
                <a:gd name="T3" fmla="*/ 0 h 3"/>
                <a:gd name="T4" fmla="*/ 0 w 4"/>
                <a:gd name="T5" fmla="*/ 2 h 3"/>
                <a:gd name="T6" fmla="*/ 2 w 4"/>
                <a:gd name="T7" fmla="*/ 2 h 3"/>
                <a:gd name="T8" fmla="*/ 2 w 4"/>
                <a:gd name="T9" fmla="*/ 5 h 3"/>
                <a:gd name="T10" fmla="*/ 5 w 4"/>
                <a:gd name="T11" fmla="*/ 5 h 3"/>
                <a:gd name="T12" fmla="*/ 5 w 4"/>
                <a:gd name="T13" fmla="*/ 2 h 3"/>
                <a:gd name="T14" fmla="*/ 7 w 4"/>
                <a:gd name="T15" fmla="*/ 2 h 3"/>
                <a:gd name="T16" fmla="*/ 7 w 4"/>
                <a:gd name="T17" fmla="*/ 0 h 3"/>
                <a:gd name="T18" fmla="*/ 5 w 4"/>
                <a:gd name="T19" fmla="*/ 0 h 3"/>
                <a:gd name="T20" fmla="*/ 2 w 4"/>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 h="3">
                  <a:moveTo>
                    <a:pt x="1" y="0"/>
                  </a:moveTo>
                  <a:cubicBezTo>
                    <a:pt x="1" y="0"/>
                    <a:pt x="0" y="0"/>
                    <a:pt x="0" y="0"/>
                  </a:cubicBezTo>
                  <a:cubicBezTo>
                    <a:pt x="0" y="0"/>
                    <a:pt x="0" y="1"/>
                    <a:pt x="0" y="1"/>
                  </a:cubicBezTo>
                  <a:cubicBezTo>
                    <a:pt x="0" y="1"/>
                    <a:pt x="1" y="1"/>
                    <a:pt x="1" y="1"/>
                  </a:cubicBezTo>
                  <a:cubicBezTo>
                    <a:pt x="1" y="2"/>
                    <a:pt x="1" y="3"/>
                    <a:pt x="1" y="3"/>
                  </a:cubicBezTo>
                  <a:cubicBezTo>
                    <a:pt x="2" y="3"/>
                    <a:pt x="2" y="3"/>
                    <a:pt x="3" y="3"/>
                  </a:cubicBezTo>
                  <a:cubicBezTo>
                    <a:pt x="3" y="3"/>
                    <a:pt x="3" y="2"/>
                    <a:pt x="3" y="1"/>
                  </a:cubicBezTo>
                  <a:cubicBezTo>
                    <a:pt x="3" y="1"/>
                    <a:pt x="4" y="1"/>
                    <a:pt x="4" y="1"/>
                  </a:cubicBezTo>
                  <a:cubicBezTo>
                    <a:pt x="4" y="1"/>
                    <a:pt x="4" y="0"/>
                    <a:pt x="4" y="0"/>
                  </a:cubicBezTo>
                  <a:cubicBezTo>
                    <a:pt x="4" y="0"/>
                    <a:pt x="3" y="0"/>
                    <a:pt x="3" y="0"/>
                  </a:cubicBezTo>
                  <a:cubicBezTo>
                    <a:pt x="2" y="0"/>
                    <a:pt x="2" y="0"/>
                    <a:pt x="1"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2" name="Freeform 97"/>
            <p:cNvSpPr/>
            <p:nvPr/>
          </p:nvSpPr>
          <p:spPr bwMode="auto">
            <a:xfrm>
              <a:off x="4098" y="1134"/>
              <a:ext cx="8" cy="19"/>
            </a:xfrm>
            <a:custGeom>
              <a:avLst/>
              <a:gdLst>
                <a:gd name="T0" fmla="*/ 5 w 5"/>
                <a:gd name="T1" fmla="*/ 5 h 11"/>
                <a:gd name="T2" fmla="*/ 5 w 5"/>
                <a:gd name="T3" fmla="*/ 3 h 11"/>
                <a:gd name="T4" fmla="*/ 5 w 5"/>
                <a:gd name="T5" fmla="*/ 0 h 11"/>
                <a:gd name="T6" fmla="*/ 3 w 5"/>
                <a:gd name="T7" fmla="*/ 0 h 11"/>
                <a:gd name="T8" fmla="*/ 3 w 5"/>
                <a:gd name="T9" fmla="*/ 3 h 11"/>
                <a:gd name="T10" fmla="*/ 3 w 5"/>
                <a:gd name="T11" fmla="*/ 5 h 11"/>
                <a:gd name="T12" fmla="*/ 3 w 5"/>
                <a:gd name="T13" fmla="*/ 9 h 11"/>
                <a:gd name="T14" fmla="*/ 3 w 5"/>
                <a:gd name="T15" fmla="*/ 10 h 11"/>
                <a:gd name="T16" fmla="*/ 0 w 5"/>
                <a:gd name="T17" fmla="*/ 10 h 11"/>
                <a:gd name="T18" fmla="*/ 0 w 5"/>
                <a:gd name="T19" fmla="*/ 14 h 11"/>
                <a:gd name="T20" fmla="*/ 0 w 5"/>
                <a:gd name="T21" fmla="*/ 16 h 11"/>
                <a:gd name="T22" fmla="*/ 0 w 5"/>
                <a:gd name="T23" fmla="*/ 19 h 11"/>
                <a:gd name="T24" fmla="*/ 3 w 5"/>
                <a:gd name="T25" fmla="*/ 19 h 11"/>
                <a:gd name="T26" fmla="*/ 5 w 5"/>
                <a:gd name="T27" fmla="*/ 19 h 11"/>
                <a:gd name="T28" fmla="*/ 8 w 5"/>
                <a:gd name="T29" fmla="*/ 19 h 11"/>
                <a:gd name="T30" fmla="*/ 8 w 5"/>
                <a:gd name="T31" fmla="*/ 16 h 11"/>
                <a:gd name="T32" fmla="*/ 8 w 5"/>
                <a:gd name="T33" fmla="*/ 14 h 11"/>
                <a:gd name="T34" fmla="*/ 8 w 5"/>
                <a:gd name="T35" fmla="*/ 10 h 11"/>
                <a:gd name="T36" fmla="*/ 8 w 5"/>
                <a:gd name="T37" fmla="*/ 9 h 11"/>
                <a:gd name="T38" fmla="*/ 5 w 5"/>
                <a:gd name="T39" fmla="*/ 9 h 11"/>
                <a:gd name="T40" fmla="*/ 5 w 5"/>
                <a:gd name="T41" fmla="*/ 5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 h="11">
                  <a:moveTo>
                    <a:pt x="3" y="3"/>
                  </a:moveTo>
                  <a:cubicBezTo>
                    <a:pt x="3" y="3"/>
                    <a:pt x="3" y="2"/>
                    <a:pt x="3" y="2"/>
                  </a:cubicBezTo>
                  <a:cubicBezTo>
                    <a:pt x="3" y="1"/>
                    <a:pt x="3" y="0"/>
                    <a:pt x="3" y="0"/>
                  </a:cubicBezTo>
                  <a:cubicBezTo>
                    <a:pt x="3" y="0"/>
                    <a:pt x="2" y="0"/>
                    <a:pt x="2" y="0"/>
                  </a:cubicBezTo>
                  <a:cubicBezTo>
                    <a:pt x="2" y="0"/>
                    <a:pt x="2" y="1"/>
                    <a:pt x="2" y="2"/>
                  </a:cubicBezTo>
                  <a:cubicBezTo>
                    <a:pt x="2" y="2"/>
                    <a:pt x="2" y="3"/>
                    <a:pt x="2" y="3"/>
                  </a:cubicBezTo>
                  <a:cubicBezTo>
                    <a:pt x="2" y="4"/>
                    <a:pt x="2" y="4"/>
                    <a:pt x="2" y="5"/>
                  </a:cubicBezTo>
                  <a:cubicBezTo>
                    <a:pt x="2" y="5"/>
                    <a:pt x="2" y="6"/>
                    <a:pt x="2" y="6"/>
                  </a:cubicBezTo>
                  <a:cubicBezTo>
                    <a:pt x="1" y="6"/>
                    <a:pt x="1" y="6"/>
                    <a:pt x="0" y="6"/>
                  </a:cubicBezTo>
                  <a:cubicBezTo>
                    <a:pt x="0" y="7"/>
                    <a:pt x="0" y="7"/>
                    <a:pt x="0" y="8"/>
                  </a:cubicBezTo>
                  <a:cubicBezTo>
                    <a:pt x="0" y="8"/>
                    <a:pt x="0" y="9"/>
                    <a:pt x="0" y="9"/>
                  </a:cubicBezTo>
                  <a:cubicBezTo>
                    <a:pt x="0" y="10"/>
                    <a:pt x="0" y="11"/>
                    <a:pt x="0" y="11"/>
                  </a:cubicBezTo>
                  <a:cubicBezTo>
                    <a:pt x="1" y="11"/>
                    <a:pt x="1" y="11"/>
                    <a:pt x="2" y="11"/>
                  </a:cubicBezTo>
                  <a:cubicBezTo>
                    <a:pt x="2" y="11"/>
                    <a:pt x="3" y="11"/>
                    <a:pt x="3" y="11"/>
                  </a:cubicBezTo>
                  <a:cubicBezTo>
                    <a:pt x="4" y="11"/>
                    <a:pt x="4" y="11"/>
                    <a:pt x="5" y="11"/>
                  </a:cubicBezTo>
                  <a:cubicBezTo>
                    <a:pt x="5" y="11"/>
                    <a:pt x="5" y="10"/>
                    <a:pt x="5" y="9"/>
                  </a:cubicBezTo>
                  <a:cubicBezTo>
                    <a:pt x="5" y="9"/>
                    <a:pt x="5" y="8"/>
                    <a:pt x="5" y="8"/>
                  </a:cubicBezTo>
                  <a:cubicBezTo>
                    <a:pt x="5" y="7"/>
                    <a:pt x="5" y="7"/>
                    <a:pt x="5" y="6"/>
                  </a:cubicBezTo>
                  <a:cubicBezTo>
                    <a:pt x="5" y="6"/>
                    <a:pt x="5" y="5"/>
                    <a:pt x="5" y="5"/>
                  </a:cubicBezTo>
                  <a:cubicBezTo>
                    <a:pt x="4" y="5"/>
                    <a:pt x="4" y="5"/>
                    <a:pt x="3" y="5"/>
                  </a:cubicBezTo>
                  <a:cubicBezTo>
                    <a:pt x="3" y="4"/>
                    <a:pt x="3" y="4"/>
                    <a:pt x="3"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3" name="Freeform 98"/>
            <p:cNvSpPr/>
            <p:nvPr/>
          </p:nvSpPr>
          <p:spPr bwMode="auto">
            <a:xfrm>
              <a:off x="4160" y="1167"/>
              <a:ext cx="14" cy="5"/>
            </a:xfrm>
            <a:custGeom>
              <a:avLst/>
              <a:gdLst>
                <a:gd name="T0" fmla="*/ 9 w 8"/>
                <a:gd name="T1" fmla="*/ 0 h 3"/>
                <a:gd name="T2" fmla="*/ 5 w 8"/>
                <a:gd name="T3" fmla="*/ 0 h 3"/>
                <a:gd name="T4" fmla="*/ 4 w 8"/>
                <a:gd name="T5" fmla="*/ 0 h 3"/>
                <a:gd name="T6" fmla="*/ 0 w 8"/>
                <a:gd name="T7" fmla="*/ 0 h 3"/>
                <a:gd name="T8" fmla="*/ 0 w 8"/>
                <a:gd name="T9" fmla="*/ 3 h 3"/>
                <a:gd name="T10" fmla="*/ 0 w 8"/>
                <a:gd name="T11" fmla="*/ 5 h 3"/>
                <a:gd name="T12" fmla="*/ 4 w 8"/>
                <a:gd name="T13" fmla="*/ 5 h 3"/>
                <a:gd name="T14" fmla="*/ 5 w 8"/>
                <a:gd name="T15" fmla="*/ 5 h 3"/>
                <a:gd name="T16" fmla="*/ 9 w 8"/>
                <a:gd name="T17" fmla="*/ 5 h 3"/>
                <a:gd name="T18" fmla="*/ 12 w 8"/>
                <a:gd name="T19" fmla="*/ 5 h 3"/>
                <a:gd name="T20" fmla="*/ 12 w 8"/>
                <a:gd name="T21" fmla="*/ 3 h 3"/>
                <a:gd name="T22" fmla="*/ 14 w 8"/>
                <a:gd name="T23" fmla="*/ 3 h 3"/>
                <a:gd name="T24" fmla="*/ 14 w 8"/>
                <a:gd name="T25" fmla="*/ 0 h 3"/>
                <a:gd name="T26" fmla="*/ 12 w 8"/>
                <a:gd name="T27" fmla="*/ 0 h 3"/>
                <a:gd name="T28" fmla="*/ 9 w 8"/>
                <a:gd name="T29" fmla="*/ 0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 h="3">
                  <a:moveTo>
                    <a:pt x="5" y="0"/>
                  </a:moveTo>
                  <a:cubicBezTo>
                    <a:pt x="4" y="0"/>
                    <a:pt x="4" y="0"/>
                    <a:pt x="3" y="0"/>
                  </a:cubicBezTo>
                  <a:cubicBezTo>
                    <a:pt x="3" y="0"/>
                    <a:pt x="2" y="0"/>
                    <a:pt x="2" y="0"/>
                  </a:cubicBezTo>
                  <a:cubicBezTo>
                    <a:pt x="1" y="0"/>
                    <a:pt x="1" y="0"/>
                    <a:pt x="0" y="0"/>
                  </a:cubicBezTo>
                  <a:cubicBezTo>
                    <a:pt x="0" y="1"/>
                    <a:pt x="0" y="1"/>
                    <a:pt x="0" y="2"/>
                  </a:cubicBezTo>
                  <a:cubicBezTo>
                    <a:pt x="0" y="2"/>
                    <a:pt x="0" y="3"/>
                    <a:pt x="0" y="3"/>
                  </a:cubicBezTo>
                  <a:cubicBezTo>
                    <a:pt x="1" y="3"/>
                    <a:pt x="1" y="3"/>
                    <a:pt x="2" y="3"/>
                  </a:cubicBezTo>
                  <a:cubicBezTo>
                    <a:pt x="2" y="3"/>
                    <a:pt x="3" y="3"/>
                    <a:pt x="3" y="3"/>
                  </a:cubicBezTo>
                  <a:cubicBezTo>
                    <a:pt x="4" y="3"/>
                    <a:pt x="4" y="3"/>
                    <a:pt x="5" y="3"/>
                  </a:cubicBezTo>
                  <a:cubicBezTo>
                    <a:pt x="5" y="3"/>
                    <a:pt x="6" y="3"/>
                    <a:pt x="7" y="3"/>
                  </a:cubicBezTo>
                  <a:cubicBezTo>
                    <a:pt x="7" y="3"/>
                    <a:pt x="7" y="2"/>
                    <a:pt x="7" y="2"/>
                  </a:cubicBezTo>
                  <a:cubicBezTo>
                    <a:pt x="7" y="2"/>
                    <a:pt x="8" y="2"/>
                    <a:pt x="8" y="2"/>
                  </a:cubicBezTo>
                  <a:cubicBezTo>
                    <a:pt x="8" y="1"/>
                    <a:pt x="8" y="1"/>
                    <a:pt x="8" y="0"/>
                  </a:cubicBezTo>
                  <a:cubicBezTo>
                    <a:pt x="8" y="0"/>
                    <a:pt x="7" y="0"/>
                    <a:pt x="7" y="0"/>
                  </a:cubicBezTo>
                  <a:cubicBezTo>
                    <a:pt x="6" y="0"/>
                    <a:pt x="5" y="0"/>
                    <a:pt x="5"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4" name="Freeform 99"/>
            <p:cNvSpPr/>
            <p:nvPr/>
          </p:nvSpPr>
          <p:spPr bwMode="auto">
            <a:xfrm>
              <a:off x="4010" y="1200"/>
              <a:ext cx="4" cy="3"/>
            </a:xfrm>
            <a:custGeom>
              <a:avLst/>
              <a:gdLst>
                <a:gd name="T0" fmla="*/ 0 w 2"/>
                <a:gd name="T1" fmla="*/ 3 h 2"/>
                <a:gd name="T2" fmla="*/ 4 w 2"/>
                <a:gd name="T3" fmla="*/ 3 h 2"/>
                <a:gd name="T4" fmla="*/ 4 w 2"/>
                <a:gd name="T5" fmla="*/ 0 h 2"/>
                <a:gd name="T6" fmla="*/ 0 w 2"/>
                <a:gd name="T7" fmla="*/ 0 h 2"/>
                <a:gd name="T8" fmla="*/ 0 w 2"/>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2"/>
                    <a:pt x="2" y="1"/>
                    <a:pt x="2" y="0"/>
                  </a:cubicBezTo>
                  <a:cubicBezTo>
                    <a:pt x="1" y="0"/>
                    <a:pt x="1" y="0"/>
                    <a:pt x="0" y="0"/>
                  </a:cubicBezTo>
                  <a:cubicBezTo>
                    <a:pt x="0" y="1"/>
                    <a:pt x="0" y="2"/>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5" name="Freeform 100"/>
            <p:cNvSpPr/>
            <p:nvPr/>
          </p:nvSpPr>
          <p:spPr bwMode="auto">
            <a:xfrm>
              <a:off x="3751" y="1203"/>
              <a:ext cx="9" cy="4"/>
            </a:xfrm>
            <a:custGeom>
              <a:avLst/>
              <a:gdLst>
                <a:gd name="T0" fmla="*/ 7 w 5"/>
                <a:gd name="T1" fmla="*/ 4 h 2"/>
                <a:gd name="T2" fmla="*/ 9 w 5"/>
                <a:gd name="T3" fmla="*/ 4 h 2"/>
                <a:gd name="T4" fmla="*/ 9 w 5"/>
                <a:gd name="T5" fmla="*/ 0 h 2"/>
                <a:gd name="T6" fmla="*/ 7 w 5"/>
                <a:gd name="T7" fmla="*/ 0 h 2"/>
                <a:gd name="T8" fmla="*/ 4 w 5"/>
                <a:gd name="T9" fmla="*/ 0 h 2"/>
                <a:gd name="T10" fmla="*/ 0 w 5"/>
                <a:gd name="T11" fmla="*/ 0 h 2"/>
                <a:gd name="T12" fmla="*/ 0 w 5"/>
                <a:gd name="T13" fmla="*/ 4 h 2"/>
                <a:gd name="T14" fmla="*/ 4 w 5"/>
                <a:gd name="T15" fmla="*/ 4 h 2"/>
                <a:gd name="T16" fmla="*/ 7 w 5"/>
                <a:gd name="T17" fmla="*/ 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2">
                  <a:moveTo>
                    <a:pt x="4" y="2"/>
                  </a:moveTo>
                  <a:cubicBezTo>
                    <a:pt x="4" y="2"/>
                    <a:pt x="5" y="2"/>
                    <a:pt x="5" y="2"/>
                  </a:cubicBezTo>
                  <a:cubicBezTo>
                    <a:pt x="5" y="1"/>
                    <a:pt x="5" y="1"/>
                    <a:pt x="5" y="0"/>
                  </a:cubicBezTo>
                  <a:cubicBezTo>
                    <a:pt x="5" y="0"/>
                    <a:pt x="4" y="0"/>
                    <a:pt x="4" y="0"/>
                  </a:cubicBezTo>
                  <a:cubicBezTo>
                    <a:pt x="3" y="0"/>
                    <a:pt x="3" y="0"/>
                    <a:pt x="2" y="0"/>
                  </a:cubicBezTo>
                  <a:cubicBezTo>
                    <a:pt x="2" y="0"/>
                    <a:pt x="1" y="0"/>
                    <a:pt x="0" y="0"/>
                  </a:cubicBezTo>
                  <a:cubicBezTo>
                    <a:pt x="0" y="1"/>
                    <a:pt x="0" y="1"/>
                    <a:pt x="0" y="2"/>
                  </a:cubicBezTo>
                  <a:cubicBezTo>
                    <a:pt x="1" y="2"/>
                    <a:pt x="2" y="2"/>
                    <a:pt x="2" y="2"/>
                  </a:cubicBezTo>
                  <a:cubicBezTo>
                    <a:pt x="3" y="2"/>
                    <a:pt x="3" y="2"/>
                    <a:pt x="4"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6" name="Freeform 101"/>
            <p:cNvSpPr/>
            <p:nvPr/>
          </p:nvSpPr>
          <p:spPr bwMode="auto">
            <a:xfrm>
              <a:off x="4000" y="1203"/>
              <a:ext cx="5" cy="4"/>
            </a:xfrm>
            <a:custGeom>
              <a:avLst/>
              <a:gdLst>
                <a:gd name="T0" fmla="*/ 0 w 3"/>
                <a:gd name="T1" fmla="*/ 0 h 2"/>
                <a:gd name="T2" fmla="*/ 0 w 3"/>
                <a:gd name="T3" fmla="*/ 4 h 2"/>
                <a:gd name="T4" fmla="*/ 2 w 3"/>
                <a:gd name="T5" fmla="*/ 4 h 2"/>
                <a:gd name="T6" fmla="*/ 5 w 3"/>
                <a:gd name="T7" fmla="*/ 4 h 2"/>
                <a:gd name="T8" fmla="*/ 5 w 3"/>
                <a:gd name="T9" fmla="*/ 0 h 2"/>
                <a:gd name="T10" fmla="*/ 2 w 3"/>
                <a:gd name="T11" fmla="*/ 0 h 2"/>
                <a:gd name="T12" fmla="*/ 0 w 3"/>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2">
                  <a:moveTo>
                    <a:pt x="0" y="0"/>
                  </a:moveTo>
                  <a:cubicBezTo>
                    <a:pt x="0" y="1"/>
                    <a:pt x="0" y="1"/>
                    <a:pt x="0" y="2"/>
                  </a:cubicBezTo>
                  <a:cubicBezTo>
                    <a:pt x="0" y="2"/>
                    <a:pt x="1" y="2"/>
                    <a:pt x="1" y="2"/>
                  </a:cubicBezTo>
                  <a:cubicBezTo>
                    <a:pt x="2" y="2"/>
                    <a:pt x="2" y="2"/>
                    <a:pt x="3" y="2"/>
                  </a:cubicBezTo>
                  <a:cubicBezTo>
                    <a:pt x="3" y="1"/>
                    <a:pt x="3" y="1"/>
                    <a:pt x="3" y="0"/>
                  </a:cubicBezTo>
                  <a:cubicBezTo>
                    <a:pt x="2" y="0"/>
                    <a:pt x="2" y="0"/>
                    <a:pt x="1" y="0"/>
                  </a:cubicBezTo>
                  <a:cubicBezTo>
                    <a:pt x="1" y="0"/>
                    <a:pt x="0"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7" name="Freeform 102"/>
            <p:cNvSpPr/>
            <p:nvPr/>
          </p:nvSpPr>
          <p:spPr bwMode="auto">
            <a:xfrm>
              <a:off x="3749" y="1212"/>
              <a:ext cx="6" cy="5"/>
            </a:xfrm>
            <a:custGeom>
              <a:avLst/>
              <a:gdLst>
                <a:gd name="T0" fmla="*/ 2 w 3"/>
                <a:gd name="T1" fmla="*/ 5 h 3"/>
                <a:gd name="T2" fmla="*/ 6 w 3"/>
                <a:gd name="T3" fmla="*/ 5 h 3"/>
                <a:gd name="T4" fmla="*/ 6 w 3"/>
                <a:gd name="T5" fmla="*/ 3 h 3"/>
                <a:gd name="T6" fmla="*/ 6 w 3"/>
                <a:gd name="T7" fmla="*/ 0 h 3"/>
                <a:gd name="T8" fmla="*/ 2 w 3"/>
                <a:gd name="T9" fmla="*/ 0 h 3"/>
                <a:gd name="T10" fmla="*/ 0 w 3"/>
                <a:gd name="T11" fmla="*/ 0 h 3"/>
                <a:gd name="T12" fmla="*/ 0 w 3"/>
                <a:gd name="T13" fmla="*/ 3 h 3"/>
                <a:gd name="T14" fmla="*/ 2 w 3"/>
                <a:gd name="T15" fmla="*/ 3 h 3"/>
                <a:gd name="T16" fmla="*/ 2 w 3"/>
                <a:gd name="T17" fmla="*/ 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1" y="3"/>
                  </a:moveTo>
                  <a:cubicBezTo>
                    <a:pt x="2" y="3"/>
                    <a:pt x="3" y="3"/>
                    <a:pt x="3" y="3"/>
                  </a:cubicBezTo>
                  <a:cubicBezTo>
                    <a:pt x="3" y="3"/>
                    <a:pt x="3" y="2"/>
                    <a:pt x="3" y="2"/>
                  </a:cubicBezTo>
                  <a:cubicBezTo>
                    <a:pt x="3" y="1"/>
                    <a:pt x="3" y="1"/>
                    <a:pt x="3" y="0"/>
                  </a:cubicBezTo>
                  <a:cubicBezTo>
                    <a:pt x="3" y="0"/>
                    <a:pt x="2" y="0"/>
                    <a:pt x="1" y="0"/>
                  </a:cubicBezTo>
                  <a:cubicBezTo>
                    <a:pt x="1" y="0"/>
                    <a:pt x="0" y="0"/>
                    <a:pt x="0" y="0"/>
                  </a:cubicBezTo>
                  <a:cubicBezTo>
                    <a:pt x="0" y="1"/>
                    <a:pt x="0" y="1"/>
                    <a:pt x="0" y="2"/>
                  </a:cubicBezTo>
                  <a:cubicBezTo>
                    <a:pt x="0" y="2"/>
                    <a:pt x="1" y="2"/>
                    <a:pt x="1" y="2"/>
                  </a:cubicBezTo>
                  <a:cubicBezTo>
                    <a:pt x="1" y="2"/>
                    <a:pt x="1" y="3"/>
                    <a:pt x="1" y="3"/>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8" name="Freeform 103"/>
            <p:cNvSpPr/>
            <p:nvPr/>
          </p:nvSpPr>
          <p:spPr bwMode="auto">
            <a:xfrm>
              <a:off x="3760" y="1212"/>
              <a:ext cx="3" cy="4"/>
            </a:xfrm>
            <a:custGeom>
              <a:avLst/>
              <a:gdLst>
                <a:gd name="T0" fmla="*/ 0 w 2"/>
                <a:gd name="T1" fmla="*/ 4 h 2"/>
                <a:gd name="T2" fmla="*/ 3 w 2"/>
                <a:gd name="T3" fmla="*/ 4 h 2"/>
                <a:gd name="T4" fmla="*/ 3 w 2"/>
                <a:gd name="T5" fmla="*/ 0 h 2"/>
                <a:gd name="T6" fmla="*/ 0 w 2"/>
                <a:gd name="T7" fmla="*/ 0 h 2"/>
                <a:gd name="T8" fmla="*/ 0 w 2"/>
                <a:gd name="T9" fmla="*/ 4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1"/>
                    <a:pt x="2" y="1"/>
                    <a:pt x="2" y="0"/>
                  </a:cubicBezTo>
                  <a:cubicBezTo>
                    <a:pt x="1" y="0"/>
                    <a:pt x="1"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19" name="Freeform 104"/>
            <p:cNvSpPr/>
            <p:nvPr/>
          </p:nvSpPr>
          <p:spPr bwMode="auto">
            <a:xfrm>
              <a:off x="3721" y="1221"/>
              <a:ext cx="44" cy="17"/>
            </a:xfrm>
            <a:custGeom>
              <a:avLst/>
              <a:gdLst>
                <a:gd name="T0" fmla="*/ 44 w 25"/>
                <a:gd name="T1" fmla="*/ 17 h 10"/>
                <a:gd name="T2" fmla="*/ 44 w 25"/>
                <a:gd name="T3" fmla="*/ 14 h 10"/>
                <a:gd name="T4" fmla="*/ 42 w 25"/>
                <a:gd name="T5" fmla="*/ 14 h 10"/>
                <a:gd name="T6" fmla="*/ 42 w 25"/>
                <a:gd name="T7" fmla="*/ 10 h 10"/>
                <a:gd name="T8" fmla="*/ 39 w 25"/>
                <a:gd name="T9" fmla="*/ 10 h 10"/>
                <a:gd name="T10" fmla="*/ 39 w 25"/>
                <a:gd name="T11" fmla="*/ 9 h 10"/>
                <a:gd name="T12" fmla="*/ 37 w 25"/>
                <a:gd name="T13" fmla="*/ 9 h 10"/>
                <a:gd name="T14" fmla="*/ 33 w 25"/>
                <a:gd name="T15" fmla="*/ 9 h 10"/>
                <a:gd name="T16" fmla="*/ 33 w 25"/>
                <a:gd name="T17" fmla="*/ 5 h 10"/>
                <a:gd name="T18" fmla="*/ 30 w 25"/>
                <a:gd name="T19" fmla="*/ 5 h 10"/>
                <a:gd name="T20" fmla="*/ 30 w 25"/>
                <a:gd name="T21" fmla="*/ 2 h 10"/>
                <a:gd name="T22" fmla="*/ 28 w 25"/>
                <a:gd name="T23" fmla="*/ 2 h 10"/>
                <a:gd name="T24" fmla="*/ 25 w 25"/>
                <a:gd name="T25" fmla="*/ 2 h 10"/>
                <a:gd name="T26" fmla="*/ 25 w 25"/>
                <a:gd name="T27" fmla="*/ 0 h 10"/>
                <a:gd name="T28" fmla="*/ 23 w 25"/>
                <a:gd name="T29" fmla="*/ 0 h 10"/>
                <a:gd name="T30" fmla="*/ 19 w 25"/>
                <a:gd name="T31" fmla="*/ 0 h 10"/>
                <a:gd name="T32" fmla="*/ 18 w 25"/>
                <a:gd name="T33" fmla="*/ 0 h 10"/>
                <a:gd name="T34" fmla="*/ 14 w 25"/>
                <a:gd name="T35" fmla="*/ 0 h 10"/>
                <a:gd name="T36" fmla="*/ 12 w 25"/>
                <a:gd name="T37" fmla="*/ 0 h 10"/>
                <a:gd name="T38" fmla="*/ 9 w 25"/>
                <a:gd name="T39" fmla="*/ 0 h 10"/>
                <a:gd name="T40" fmla="*/ 5 w 25"/>
                <a:gd name="T41" fmla="*/ 0 h 10"/>
                <a:gd name="T42" fmla="*/ 5 w 25"/>
                <a:gd name="T43" fmla="*/ 2 h 10"/>
                <a:gd name="T44" fmla="*/ 4 w 25"/>
                <a:gd name="T45" fmla="*/ 2 h 10"/>
                <a:gd name="T46" fmla="*/ 0 w 25"/>
                <a:gd name="T47" fmla="*/ 2 h 10"/>
                <a:gd name="T48" fmla="*/ 0 w 25"/>
                <a:gd name="T49" fmla="*/ 5 h 10"/>
                <a:gd name="T50" fmla="*/ 4 w 25"/>
                <a:gd name="T51" fmla="*/ 5 h 10"/>
                <a:gd name="T52" fmla="*/ 5 w 25"/>
                <a:gd name="T53" fmla="*/ 5 h 10"/>
                <a:gd name="T54" fmla="*/ 9 w 25"/>
                <a:gd name="T55" fmla="*/ 5 h 10"/>
                <a:gd name="T56" fmla="*/ 9 w 25"/>
                <a:gd name="T57" fmla="*/ 9 h 10"/>
                <a:gd name="T58" fmla="*/ 12 w 25"/>
                <a:gd name="T59" fmla="*/ 9 h 10"/>
                <a:gd name="T60" fmla="*/ 12 w 25"/>
                <a:gd name="T61" fmla="*/ 5 h 10"/>
                <a:gd name="T62" fmla="*/ 14 w 25"/>
                <a:gd name="T63" fmla="*/ 5 h 10"/>
                <a:gd name="T64" fmla="*/ 18 w 25"/>
                <a:gd name="T65" fmla="*/ 5 h 10"/>
                <a:gd name="T66" fmla="*/ 18 w 25"/>
                <a:gd name="T67" fmla="*/ 9 h 10"/>
                <a:gd name="T68" fmla="*/ 19 w 25"/>
                <a:gd name="T69" fmla="*/ 9 h 10"/>
                <a:gd name="T70" fmla="*/ 23 w 25"/>
                <a:gd name="T71" fmla="*/ 9 h 10"/>
                <a:gd name="T72" fmla="*/ 25 w 25"/>
                <a:gd name="T73" fmla="*/ 9 h 10"/>
                <a:gd name="T74" fmla="*/ 25 w 25"/>
                <a:gd name="T75" fmla="*/ 10 h 10"/>
                <a:gd name="T76" fmla="*/ 28 w 25"/>
                <a:gd name="T77" fmla="*/ 10 h 10"/>
                <a:gd name="T78" fmla="*/ 28 w 25"/>
                <a:gd name="T79" fmla="*/ 14 h 10"/>
                <a:gd name="T80" fmla="*/ 28 w 25"/>
                <a:gd name="T81" fmla="*/ 17 h 10"/>
                <a:gd name="T82" fmla="*/ 30 w 25"/>
                <a:gd name="T83" fmla="*/ 17 h 10"/>
                <a:gd name="T84" fmla="*/ 30 w 25"/>
                <a:gd name="T85" fmla="*/ 17 h 10"/>
                <a:gd name="T86" fmla="*/ 33 w 25"/>
                <a:gd name="T87" fmla="*/ 17 h 10"/>
                <a:gd name="T88" fmla="*/ 37 w 25"/>
                <a:gd name="T89" fmla="*/ 17 h 10"/>
                <a:gd name="T90" fmla="*/ 39 w 25"/>
                <a:gd name="T91" fmla="*/ 17 h 10"/>
                <a:gd name="T92" fmla="*/ 42 w 25"/>
                <a:gd name="T93" fmla="*/ 17 h 10"/>
                <a:gd name="T94" fmla="*/ 44 w 25"/>
                <a:gd name="T95" fmla="*/ 17 h 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 h="10">
                  <a:moveTo>
                    <a:pt x="25" y="10"/>
                  </a:moveTo>
                  <a:cubicBezTo>
                    <a:pt x="25" y="9"/>
                    <a:pt x="25" y="8"/>
                    <a:pt x="25" y="8"/>
                  </a:cubicBezTo>
                  <a:cubicBezTo>
                    <a:pt x="25" y="8"/>
                    <a:pt x="24" y="8"/>
                    <a:pt x="24" y="8"/>
                  </a:cubicBezTo>
                  <a:cubicBezTo>
                    <a:pt x="24" y="7"/>
                    <a:pt x="24" y="7"/>
                    <a:pt x="24" y="6"/>
                  </a:cubicBezTo>
                  <a:cubicBezTo>
                    <a:pt x="23" y="6"/>
                    <a:pt x="23" y="6"/>
                    <a:pt x="22" y="6"/>
                  </a:cubicBezTo>
                  <a:cubicBezTo>
                    <a:pt x="22" y="6"/>
                    <a:pt x="22" y="5"/>
                    <a:pt x="22" y="5"/>
                  </a:cubicBezTo>
                  <a:cubicBezTo>
                    <a:pt x="22" y="5"/>
                    <a:pt x="21" y="5"/>
                    <a:pt x="21" y="5"/>
                  </a:cubicBezTo>
                  <a:cubicBezTo>
                    <a:pt x="20" y="5"/>
                    <a:pt x="20" y="5"/>
                    <a:pt x="19" y="5"/>
                  </a:cubicBezTo>
                  <a:cubicBezTo>
                    <a:pt x="19" y="4"/>
                    <a:pt x="19" y="4"/>
                    <a:pt x="19" y="3"/>
                  </a:cubicBezTo>
                  <a:cubicBezTo>
                    <a:pt x="19" y="3"/>
                    <a:pt x="18" y="3"/>
                    <a:pt x="17" y="3"/>
                  </a:cubicBezTo>
                  <a:cubicBezTo>
                    <a:pt x="17" y="2"/>
                    <a:pt x="17" y="2"/>
                    <a:pt x="17" y="1"/>
                  </a:cubicBezTo>
                  <a:cubicBezTo>
                    <a:pt x="17" y="1"/>
                    <a:pt x="16" y="1"/>
                    <a:pt x="16" y="1"/>
                  </a:cubicBezTo>
                  <a:cubicBezTo>
                    <a:pt x="15" y="1"/>
                    <a:pt x="15" y="1"/>
                    <a:pt x="14" y="1"/>
                  </a:cubicBezTo>
                  <a:cubicBezTo>
                    <a:pt x="14" y="1"/>
                    <a:pt x="14" y="0"/>
                    <a:pt x="14" y="0"/>
                  </a:cubicBezTo>
                  <a:cubicBezTo>
                    <a:pt x="14" y="0"/>
                    <a:pt x="13" y="0"/>
                    <a:pt x="13" y="0"/>
                  </a:cubicBezTo>
                  <a:cubicBezTo>
                    <a:pt x="12" y="0"/>
                    <a:pt x="12" y="0"/>
                    <a:pt x="11" y="0"/>
                  </a:cubicBezTo>
                  <a:cubicBezTo>
                    <a:pt x="11" y="0"/>
                    <a:pt x="10" y="0"/>
                    <a:pt x="10" y="0"/>
                  </a:cubicBezTo>
                  <a:cubicBezTo>
                    <a:pt x="9" y="0"/>
                    <a:pt x="9" y="0"/>
                    <a:pt x="8" y="0"/>
                  </a:cubicBezTo>
                  <a:cubicBezTo>
                    <a:pt x="8" y="0"/>
                    <a:pt x="7" y="0"/>
                    <a:pt x="7" y="0"/>
                  </a:cubicBezTo>
                  <a:cubicBezTo>
                    <a:pt x="6" y="0"/>
                    <a:pt x="6" y="0"/>
                    <a:pt x="5" y="0"/>
                  </a:cubicBezTo>
                  <a:cubicBezTo>
                    <a:pt x="4" y="0"/>
                    <a:pt x="4" y="0"/>
                    <a:pt x="3" y="0"/>
                  </a:cubicBezTo>
                  <a:cubicBezTo>
                    <a:pt x="3" y="0"/>
                    <a:pt x="3" y="1"/>
                    <a:pt x="3" y="1"/>
                  </a:cubicBezTo>
                  <a:cubicBezTo>
                    <a:pt x="3" y="1"/>
                    <a:pt x="2" y="1"/>
                    <a:pt x="2" y="1"/>
                  </a:cubicBezTo>
                  <a:cubicBezTo>
                    <a:pt x="1" y="1"/>
                    <a:pt x="1" y="1"/>
                    <a:pt x="0" y="1"/>
                  </a:cubicBezTo>
                  <a:cubicBezTo>
                    <a:pt x="0" y="2"/>
                    <a:pt x="0" y="2"/>
                    <a:pt x="0" y="3"/>
                  </a:cubicBezTo>
                  <a:cubicBezTo>
                    <a:pt x="1" y="3"/>
                    <a:pt x="1" y="3"/>
                    <a:pt x="2" y="3"/>
                  </a:cubicBezTo>
                  <a:cubicBezTo>
                    <a:pt x="2" y="3"/>
                    <a:pt x="3" y="3"/>
                    <a:pt x="3" y="3"/>
                  </a:cubicBezTo>
                  <a:cubicBezTo>
                    <a:pt x="4" y="3"/>
                    <a:pt x="4" y="3"/>
                    <a:pt x="5" y="3"/>
                  </a:cubicBezTo>
                  <a:cubicBezTo>
                    <a:pt x="5" y="4"/>
                    <a:pt x="5" y="4"/>
                    <a:pt x="5" y="5"/>
                  </a:cubicBezTo>
                  <a:cubicBezTo>
                    <a:pt x="6" y="5"/>
                    <a:pt x="6" y="5"/>
                    <a:pt x="7" y="5"/>
                  </a:cubicBezTo>
                  <a:cubicBezTo>
                    <a:pt x="7" y="4"/>
                    <a:pt x="7" y="4"/>
                    <a:pt x="7" y="3"/>
                  </a:cubicBezTo>
                  <a:cubicBezTo>
                    <a:pt x="7" y="3"/>
                    <a:pt x="8" y="3"/>
                    <a:pt x="8" y="3"/>
                  </a:cubicBezTo>
                  <a:cubicBezTo>
                    <a:pt x="9" y="3"/>
                    <a:pt x="9" y="3"/>
                    <a:pt x="10" y="3"/>
                  </a:cubicBezTo>
                  <a:cubicBezTo>
                    <a:pt x="10" y="4"/>
                    <a:pt x="10" y="4"/>
                    <a:pt x="10" y="5"/>
                  </a:cubicBezTo>
                  <a:cubicBezTo>
                    <a:pt x="10" y="5"/>
                    <a:pt x="11" y="5"/>
                    <a:pt x="11" y="5"/>
                  </a:cubicBezTo>
                  <a:cubicBezTo>
                    <a:pt x="12" y="5"/>
                    <a:pt x="12" y="5"/>
                    <a:pt x="13" y="5"/>
                  </a:cubicBezTo>
                  <a:cubicBezTo>
                    <a:pt x="13" y="5"/>
                    <a:pt x="14" y="5"/>
                    <a:pt x="14" y="5"/>
                  </a:cubicBezTo>
                  <a:cubicBezTo>
                    <a:pt x="14" y="5"/>
                    <a:pt x="14" y="6"/>
                    <a:pt x="14" y="6"/>
                  </a:cubicBezTo>
                  <a:cubicBezTo>
                    <a:pt x="15" y="6"/>
                    <a:pt x="15" y="6"/>
                    <a:pt x="16" y="6"/>
                  </a:cubicBezTo>
                  <a:cubicBezTo>
                    <a:pt x="16" y="7"/>
                    <a:pt x="16" y="7"/>
                    <a:pt x="16" y="8"/>
                  </a:cubicBezTo>
                  <a:cubicBezTo>
                    <a:pt x="16" y="8"/>
                    <a:pt x="16" y="9"/>
                    <a:pt x="16" y="10"/>
                  </a:cubicBezTo>
                  <a:cubicBezTo>
                    <a:pt x="17" y="10"/>
                    <a:pt x="17" y="10"/>
                    <a:pt x="17" y="10"/>
                  </a:cubicBezTo>
                  <a:cubicBezTo>
                    <a:pt x="17" y="10"/>
                    <a:pt x="17" y="10"/>
                    <a:pt x="17" y="10"/>
                  </a:cubicBezTo>
                  <a:cubicBezTo>
                    <a:pt x="18" y="10"/>
                    <a:pt x="19" y="10"/>
                    <a:pt x="19" y="10"/>
                  </a:cubicBezTo>
                  <a:cubicBezTo>
                    <a:pt x="20" y="10"/>
                    <a:pt x="20" y="10"/>
                    <a:pt x="21" y="10"/>
                  </a:cubicBezTo>
                  <a:cubicBezTo>
                    <a:pt x="21" y="10"/>
                    <a:pt x="22" y="10"/>
                    <a:pt x="22" y="10"/>
                  </a:cubicBezTo>
                  <a:cubicBezTo>
                    <a:pt x="23" y="10"/>
                    <a:pt x="23" y="10"/>
                    <a:pt x="24" y="10"/>
                  </a:cubicBezTo>
                  <a:cubicBezTo>
                    <a:pt x="24" y="10"/>
                    <a:pt x="25" y="10"/>
                    <a:pt x="25" y="1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0" name="Freeform 105"/>
            <p:cNvSpPr/>
            <p:nvPr/>
          </p:nvSpPr>
          <p:spPr bwMode="auto">
            <a:xfrm>
              <a:off x="3793" y="1243"/>
              <a:ext cx="9" cy="6"/>
            </a:xfrm>
            <a:custGeom>
              <a:avLst/>
              <a:gdLst>
                <a:gd name="T0" fmla="*/ 5 w 5"/>
                <a:gd name="T1" fmla="*/ 0 h 3"/>
                <a:gd name="T2" fmla="*/ 4 w 5"/>
                <a:gd name="T3" fmla="*/ 0 h 3"/>
                <a:gd name="T4" fmla="*/ 0 w 5"/>
                <a:gd name="T5" fmla="*/ 0 h 3"/>
                <a:gd name="T6" fmla="*/ 0 w 5"/>
                <a:gd name="T7" fmla="*/ 2 h 3"/>
                <a:gd name="T8" fmla="*/ 0 w 5"/>
                <a:gd name="T9" fmla="*/ 6 h 3"/>
                <a:gd name="T10" fmla="*/ 4 w 5"/>
                <a:gd name="T11" fmla="*/ 6 h 3"/>
                <a:gd name="T12" fmla="*/ 5 w 5"/>
                <a:gd name="T13" fmla="*/ 6 h 3"/>
                <a:gd name="T14" fmla="*/ 9 w 5"/>
                <a:gd name="T15" fmla="*/ 6 h 3"/>
                <a:gd name="T16" fmla="*/ 9 w 5"/>
                <a:gd name="T17" fmla="*/ 2 h 3"/>
                <a:gd name="T18" fmla="*/ 5 w 5"/>
                <a:gd name="T19" fmla="*/ 2 h 3"/>
                <a:gd name="T20" fmla="*/ 5 w 5"/>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3">
                  <a:moveTo>
                    <a:pt x="3" y="0"/>
                  </a:moveTo>
                  <a:cubicBezTo>
                    <a:pt x="3" y="0"/>
                    <a:pt x="2" y="0"/>
                    <a:pt x="2" y="0"/>
                  </a:cubicBezTo>
                  <a:cubicBezTo>
                    <a:pt x="1" y="0"/>
                    <a:pt x="0" y="0"/>
                    <a:pt x="0" y="0"/>
                  </a:cubicBezTo>
                  <a:cubicBezTo>
                    <a:pt x="0" y="0"/>
                    <a:pt x="0" y="1"/>
                    <a:pt x="0" y="1"/>
                  </a:cubicBezTo>
                  <a:cubicBezTo>
                    <a:pt x="0" y="2"/>
                    <a:pt x="0" y="2"/>
                    <a:pt x="0" y="3"/>
                  </a:cubicBezTo>
                  <a:cubicBezTo>
                    <a:pt x="0" y="3"/>
                    <a:pt x="1" y="3"/>
                    <a:pt x="2" y="3"/>
                  </a:cubicBezTo>
                  <a:cubicBezTo>
                    <a:pt x="2" y="3"/>
                    <a:pt x="3" y="3"/>
                    <a:pt x="3" y="3"/>
                  </a:cubicBezTo>
                  <a:cubicBezTo>
                    <a:pt x="4" y="3"/>
                    <a:pt x="4" y="3"/>
                    <a:pt x="5" y="3"/>
                  </a:cubicBezTo>
                  <a:cubicBezTo>
                    <a:pt x="5" y="2"/>
                    <a:pt x="5" y="2"/>
                    <a:pt x="5" y="1"/>
                  </a:cubicBezTo>
                  <a:cubicBezTo>
                    <a:pt x="4" y="1"/>
                    <a:pt x="4" y="1"/>
                    <a:pt x="3" y="1"/>
                  </a:cubicBezTo>
                  <a:cubicBezTo>
                    <a:pt x="3" y="1"/>
                    <a:pt x="3" y="0"/>
                    <a:pt x="3"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1" name="Freeform 106"/>
            <p:cNvSpPr/>
            <p:nvPr/>
          </p:nvSpPr>
          <p:spPr bwMode="auto">
            <a:xfrm>
              <a:off x="3746" y="1243"/>
              <a:ext cx="9" cy="6"/>
            </a:xfrm>
            <a:custGeom>
              <a:avLst/>
              <a:gdLst>
                <a:gd name="T0" fmla="*/ 4 w 5"/>
                <a:gd name="T1" fmla="*/ 0 h 3"/>
                <a:gd name="T2" fmla="*/ 0 w 5"/>
                <a:gd name="T3" fmla="*/ 0 h 3"/>
                <a:gd name="T4" fmla="*/ 0 w 5"/>
                <a:gd name="T5" fmla="*/ 2 h 3"/>
                <a:gd name="T6" fmla="*/ 4 w 5"/>
                <a:gd name="T7" fmla="*/ 2 h 3"/>
                <a:gd name="T8" fmla="*/ 4 w 5"/>
                <a:gd name="T9" fmla="*/ 6 h 3"/>
                <a:gd name="T10" fmla="*/ 5 w 5"/>
                <a:gd name="T11" fmla="*/ 6 h 3"/>
                <a:gd name="T12" fmla="*/ 9 w 5"/>
                <a:gd name="T13" fmla="*/ 6 h 3"/>
                <a:gd name="T14" fmla="*/ 9 w 5"/>
                <a:gd name="T15" fmla="*/ 2 h 3"/>
                <a:gd name="T16" fmla="*/ 9 w 5"/>
                <a:gd name="T17" fmla="*/ 0 h 3"/>
                <a:gd name="T18" fmla="*/ 5 w 5"/>
                <a:gd name="T19" fmla="*/ 0 h 3"/>
                <a:gd name="T20" fmla="*/ 4 w 5"/>
                <a:gd name="T21" fmla="*/ 0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3">
                  <a:moveTo>
                    <a:pt x="2" y="0"/>
                  </a:moveTo>
                  <a:cubicBezTo>
                    <a:pt x="1" y="0"/>
                    <a:pt x="1" y="0"/>
                    <a:pt x="0" y="0"/>
                  </a:cubicBezTo>
                  <a:cubicBezTo>
                    <a:pt x="0" y="0"/>
                    <a:pt x="0" y="1"/>
                    <a:pt x="0" y="1"/>
                  </a:cubicBezTo>
                  <a:cubicBezTo>
                    <a:pt x="1" y="1"/>
                    <a:pt x="1" y="1"/>
                    <a:pt x="2" y="1"/>
                  </a:cubicBezTo>
                  <a:cubicBezTo>
                    <a:pt x="2" y="2"/>
                    <a:pt x="2" y="2"/>
                    <a:pt x="2" y="3"/>
                  </a:cubicBezTo>
                  <a:cubicBezTo>
                    <a:pt x="2" y="3"/>
                    <a:pt x="3" y="3"/>
                    <a:pt x="3" y="3"/>
                  </a:cubicBezTo>
                  <a:cubicBezTo>
                    <a:pt x="4" y="3"/>
                    <a:pt x="5" y="3"/>
                    <a:pt x="5" y="3"/>
                  </a:cubicBezTo>
                  <a:cubicBezTo>
                    <a:pt x="5" y="2"/>
                    <a:pt x="5" y="2"/>
                    <a:pt x="5" y="1"/>
                  </a:cubicBezTo>
                  <a:cubicBezTo>
                    <a:pt x="5" y="1"/>
                    <a:pt x="5" y="0"/>
                    <a:pt x="5" y="0"/>
                  </a:cubicBezTo>
                  <a:cubicBezTo>
                    <a:pt x="5" y="0"/>
                    <a:pt x="4" y="0"/>
                    <a:pt x="3" y="0"/>
                  </a:cubicBezTo>
                  <a:cubicBezTo>
                    <a:pt x="3" y="0"/>
                    <a:pt x="2" y="0"/>
                    <a:pt x="2"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2" name="Freeform 107"/>
            <p:cNvSpPr/>
            <p:nvPr/>
          </p:nvSpPr>
          <p:spPr bwMode="auto">
            <a:xfrm>
              <a:off x="3763" y="1231"/>
              <a:ext cx="25" cy="18"/>
            </a:xfrm>
            <a:custGeom>
              <a:avLst/>
              <a:gdLst>
                <a:gd name="T0" fmla="*/ 20 w 14"/>
                <a:gd name="T1" fmla="*/ 9 h 10"/>
                <a:gd name="T2" fmla="*/ 20 w 14"/>
                <a:gd name="T3" fmla="*/ 7 h 10"/>
                <a:gd name="T4" fmla="*/ 16 w 14"/>
                <a:gd name="T5" fmla="*/ 7 h 10"/>
                <a:gd name="T6" fmla="*/ 14 w 14"/>
                <a:gd name="T7" fmla="*/ 7 h 10"/>
                <a:gd name="T8" fmla="*/ 11 w 14"/>
                <a:gd name="T9" fmla="*/ 7 h 10"/>
                <a:gd name="T10" fmla="*/ 9 w 14"/>
                <a:gd name="T11" fmla="*/ 7 h 10"/>
                <a:gd name="T12" fmla="*/ 9 w 14"/>
                <a:gd name="T13" fmla="*/ 4 h 10"/>
                <a:gd name="T14" fmla="*/ 9 w 14"/>
                <a:gd name="T15" fmla="*/ 0 h 10"/>
                <a:gd name="T16" fmla="*/ 5 w 14"/>
                <a:gd name="T17" fmla="*/ 0 h 10"/>
                <a:gd name="T18" fmla="*/ 5 w 14"/>
                <a:gd name="T19" fmla="*/ 4 h 10"/>
                <a:gd name="T20" fmla="*/ 5 w 14"/>
                <a:gd name="T21" fmla="*/ 7 h 10"/>
                <a:gd name="T22" fmla="*/ 5 w 14"/>
                <a:gd name="T23" fmla="*/ 9 h 10"/>
                <a:gd name="T24" fmla="*/ 5 w 14"/>
                <a:gd name="T25" fmla="*/ 13 h 10"/>
                <a:gd name="T26" fmla="*/ 2 w 14"/>
                <a:gd name="T27" fmla="*/ 13 h 10"/>
                <a:gd name="T28" fmla="*/ 0 w 14"/>
                <a:gd name="T29" fmla="*/ 13 h 10"/>
                <a:gd name="T30" fmla="*/ 0 w 14"/>
                <a:gd name="T31" fmla="*/ 14 h 10"/>
                <a:gd name="T32" fmla="*/ 2 w 14"/>
                <a:gd name="T33" fmla="*/ 14 h 10"/>
                <a:gd name="T34" fmla="*/ 2 w 14"/>
                <a:gd name="T35" fmla="*/ 18 h 10"/>
                <a:gd name="T36" fmla="*/ 5 w 14"/>
                <a:gd name="T37" fmla="*/ 18 h 10"/>
                <a:gd name="T38" fmla="*/ 5 w 14"/>
                <a:gd name="T39" fmla="*/ 14 h 10"/>
                <a:gd name="T40" fmla="*/ 9 w 14"/>
                <a:gd name="T41" fmla="*/ 14 h 10"/>
                <a:gd name="T42" fmla="*/ 9 w 14"/>
                <a:gd name="T43" fmla="*/ 18 h 10"/>
                <a:gd name="T44" fmla="*/ 11 w 14"/>
                <a:gd name="T45" fmla="*/ 18 h 10"/>
                <a:gd name="T46" fmla="*/ 14 w 14"/>
                <a:gd name="T47" fmla="*/ 18 h 10"/>
                <a:gd name="T48" fmla="*/ 14 w 14"/>
                <a:gd name="T49" fmla="*/ 14 h 10"/>
                <a:gd name="T50" fmla="*/ 16 w 14"/>
                <a:gd name="T51" fmla="*/ 14 h 10"/>
                <a:gd name="T52" fmla="*/ 20 w 14"/>
                <a:gd name="T53" fmla="*/ 14 h 10"/>
                <a:gd name="T54" fmla="*/ 21 w 14"/>
                <a:gd name="T55" fmla="*/ 14 h 10"/>
                <a:gd name="T56" fmla="*/ 25 w 14"/>
                <a:gd name="T57" fmla="*/ 14 h 10"/>
                <a:gd name="T58" fmla="*/ 25 w 14"/>
                <a:gd name="T59" fmla="*/ 13 h 10"/>
                <a:gd name="T60" fmla="*/ 25 w 14"/>
                <a:gd name="T61" fmla="*/ 9 h 10"/>
                <a:gd name="T62" fmla="*/ 21 w 14"/>
                <a:gd name="T63" fmla="*/ 9 h 10"/>
                <a:gd name="T64" fmla="*/ 20 w 14"/>
                <a:gd name="T65" fmla="*/ 9 h 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 h="10">
                  <a:moveTo>
                    <a:pt x="11" y="5"/>
                  </a:moveTo>
                  <a:cubicBezTo>
                    <a:pt x="11" y="5"/>
                    <a:pt x="11" y="4"/>
                    <a:pt x="11" y="4"/>
                  </a:cubicBezTo>
                  <a:cubicBezTo>
                    <a:pt x="10" y="4"/>
                    <a:pt x="10" y="4"/>
                    <a:pt x="9" y="4"/>
                  </a:cubicBezTo>
                  <a:cubicBezTo>
                    <a:pt x="9" y="4"/>
                    <a:pt x="8" y="4"/>
                    <a:pt x="8" y="4"/>
                  </a:cubicBezTo>
                  <a:cubicBezTo>
                    <a:pt x="7" y="4"/>
                    <a:pt x="7" y="4"/>
                    <a:pt x="6" y="4"/>
                  </a:cubicBezTo>
                  <a:cubicBezTo>
                    <a:pt x="6" y="4"/>
                    <a:pt x="5" y="4"/>
                    <a:pt x="5" y="4"/>
                  </a:cubicBezTo>
                  <a:cubicBezTo>
                    <a:pt x="5" y="3"/>
                    <a:pt x="5" y="2"/>
                    <a:pt x="5" y="2"/>
                  </a:cubicBezTo>
                  <a:cubicBezTo>
                    <a:pt x="5" y="1"/>
                    <a:pt x="5" y="1"/>
                    <a:pt x="5" y="0"/>
                  </a:cubicBezTo>
                  <a:cubicBezTo>
                    <a:pt x="4" y="0"/>
                    <a:pt x="3" y="0"/>
                    <a:pt x="3" y="0"/>
                  </a:cubicBezTo>
                  <a:cubicBezTo>
                    <a:pt x="3" y="1"/>
                    <a:pt x="3" y="1"/>
                    <a:pt x="3" y="2"/>
                  </a:cubicBezTo>
                  <a:cubicBezTo>
                    <a:pt x="3" y="2"/>
                    <a:pt x="3" y="3"/>
                    <a:pt x="3" y="4"/>
                  </a:cubicBezTo>
                  <a:cubicBezTo>
                    <a:pt x="3" y="4"/>
                    <a:pt x="3" y="5"/>
                    <a:pt x="3" y="5"/>
                  </a:cubicBezTo>
                  <a:cubicBezTo>
                    <a:pt x="3" y="6"/>
                    <a:pt x="3" y="6"/>
                    <a:pt x="3" y="7"/>
                  </a:cubicBezTo>
                  <a:cubicBezTo>
                    <a:pt x="2" y="7"/>
                    <a:pt x="2" y="7"/>
                    <a:pt x="1" y="7"/>
                  </a:cubicBezTo>
                  <a:cubicBezTo>
                    <a:pt x="1" y="7"/>
                    <a:pt x="0" y="7"/>
                    <a:pt x="0" y="7"/>
                  </a:cubicBezTo>
                  <a:cubicBezTo>
                    <a:pt x="0" y="7"/>
                    <a:pt x="0" y="8"/>
                    <a:pt x="0" y="8"/>
                  </a:cubicBezTo>
                  <a:cubicBezTo>
                    <a:pt x="0" y="8"/>
                    <a:pt x="1" y="8"/>
                    <a:pt x="1" y="8"/>
                  </a:cubicBezTo>
                  <a:cubicBezTo>
                    <a:pt x="1" y="9"/>
                    <a:pt x="1" y="9"/>
                    <a:pt x="1" y="10"/>
                  </a:cubicBezTo>
                  <a:cubicBezTo>
                    <a:pt x="2" y="10"/>
                    <a:pt x="2" y="10"/>
                    <a:pt x="3" y="10"/>
                  </a:cubicBezTo>
                  <a:cubicBezTo>
                    <a:pt x="3" y="9"/>
                    <a:pt x="3" y="9"/>
                    <a:pt x="3" y="8"/>
                  </a:cubicBezTo>
                  <a:cubicBezTo>
                    <a:pt x="3" y="8"/>
                    <a:pt x="4" y="8"/>
                    <a:pt x="5" y="8"/>
                  </a:cubicBezTo>
                  <a:cubicBezTo>
                    <a:pt x="5" y="9"/>
                    <a:pt x="5" y="9"/>
                    <a:pt x="5" y="10"/>
                  </a:cubicBezTo>
                  <a:cubicBezTo>
                    <a:pt x="5" y="10"/>
                    <a:pt x="6" y="10"/>
                    <a:pt x="6" y="10"/>
                  </a:cubicBezTo>
                  <a:cubicBezTo>
                    <a:pt x="7" y="10"/>
                    <a:pt x="7" y="10"/>
                    <a:pt x="8" y="10"/>
                  </a:cubicBezTo>
                  <a:cubicBezTo>
                    <a:pt x="8" y="9"/>
                    <a:pt x="8" y="9"/>
                    <a:pt x="8" y="8"/>
                  </a:cubicBezTo>
                  <a:cubicBezTo>
                    <a:pt x="8" y="8"/>
                    <a:pt x="9" y="8"/>
                    <a:pt x="9" y="8"/>
                  </a:cubicBezTo>
                  <a:cubicBezTo>
                    <a:pt x="10" y="8"/>
                    <a:pt x="10" y="8"/>
                    <a:pt x="11" y="8"/>
                  </a:cubicBezTo>
                  <a:cubicBezTo>
                    <a:pt x="11" y="8"/>
                    <a:pt x="12" y="8"/>
                    <a:pt x="12" y="8"/>
                  </a:cubicBezTo>
                  <a:cubicBezTo>
                    <a:pt x="13" y="8"/>
                    <a:pt x="13" y="8"/>
                    <a:pt x="14" y="8"/>
                  </a:cubicBezTo>
                  <a:cubicBezTo>
                    <a:pt x="14" y="8"/>
                    <a:pt x="14" y="7"/>
                    <a:pt x="14" y="7"/>
                  </a:cubicBezTo>
                  <a:cubicBezTo>
                    <a:pt x="14" y="6"/>
                    <a:pt x="14" y="6"/>
                    <a:pt x="14" y="5"/>
                  </a:cubicBezTo>
                  <a:cubicBezTo>
                    <a:pt x="13" y="5"/>
                    <a:pt x="13" y="5"/>
                    <a:pt x="12" y="5"/>
                  </a:cubicBezTo>
                  <a:cubicBezTo>
                    <a:pt x="12" y="5"/>
                    <a:pt x="11" y="5"/>
                    <a:pt x="11" y="5"/>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3" name="Freeform 108"/>
            <p:cNvSpPr/>
            <p:nvPr/>
          </p:nvSpPr>
          <p:spPr bwMode="auto">
            <a:xfrm>
              <a:off x="4449" y="1263"/>
              <a:ext cx="5" cy="8"/>
            </a:xfrm>
            <a:custGeom>
              <a:avLst/>
              <a:gdLst>
                <a:gd name="T0" fmla="*/ 3 w 3"/>
                <a:gd name="T1" fmla="*/ 3 h 5"/>
                <a:gd name="T2" fmla="*/ 0 w 3"/>
                <a:gd name="T3" fmla="*/ 3 h 5"/>
                <a:gd name="T4" fmla="*/ 0 w 3"/>
                <a:gd name="T5" fmla="*/ 5 h 5"/>
                <a:gd name="T6" fmla="*/ 3 w 3"/>
                <a:gd name="T7" fmla="*/ 5 h 5"/>
                <a:gd name="T8" fmla="*/ 3 w 3"/>
                <a:gd name="T9" fmla="*/ 8 h 5"/>
                <a:gd name="T10" fmla="*/ 5 w 3"/>
                <a:gd name="T11" fmla="*/ 8 h 5"/>
                <a:gd name="T12" fmla="*/ 5 w 3"/>
                <a:gd name="T13" fmla="*/ 5 h 5"/>
                <a:gd name="T14" fmla="*/ 5 w 3"/>
                <a:gd name="T15" fmla="*/ 3 h 5"/>
                <a:gd name="T16" fmla="*/ 5 w 3"/>
                <a:gd name="T17" fmla="*/ 0 h 5"/>
                <a:gd name="T18" fmla="*/ 3 w 3"/>
                <a:gd name="T19" fmla="*/ 0 h 5"/>
                <a:gd name="T20" fmla="*/ 3 w 3"/>
                <a:gd name="T21" fmla="*/ 3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 h="5">
                  <a:moveTo>
                    <a:pt x="2" y="2"/>
                  </a:moveTo>
                  <a:cubicBezTo>
                    <a:pt x="1" y="2"/>
                    <a:pt x="1" y="2"/>
                    <a:pt x="0" y="2"/>
                  </a:cubicBezTo>
                  <a:cubicBezTo>
                    <a:pt x="0" y="2"/>
                    <a:pt x="0" y="3"/>
                    <a:pt x="0" y="3"/>
                  </a:cubicBezTo>
                  <a:cubicBezTo>
                    <a:pt x="1" y="3"/>
                    <a:pt x="1" y="3"/>
                    <a:pt x="2" y="3"/>
                  </a:cubicBezTo>
                  <a:cubicBezTo>
                    <a:pt x="2" y="4"/>
                    <a:pt x="2" y="4"/>
                    <a:pt x="2" y="5"/>
                  </a:cubicBezTo>
                  <a:cubicBezTo>
                    <a:pt x="2" y="5"/>
                    <a:pt x="3" y="5"/>
                    <a:pt x="3" y="5"/>
                  </a:cubicBezTo>
                  <a:cubicBezTo>
                    <a:pt x="3" y="4"/>
                    <a:pt x="3" y="4"/>
                    <a:pt x="3" y="3"/>
                  </a:cubicBezTo>
                  <a:cubicBezTo>
                    <a:pt x="3" y="3"/>
                    <a:pt x="3" y="2"/>
                    <a:pt x="3" y="2"/>
                  </a:cubicBezTo>
                  <a:cubicBezTo>
                    <a:pt x="3" y="1"/>
                    <a:pt x="3" y="1"/>
                    <a:pt x="3" y="0"/>
                  </a:cubicBezTo>
                  <a:cubicBezTo>
                    <a:pt x="3" y="0"/>
                    <a:pt x="2" y="0"/>
                    <a:pt x="2" y="0"/>
                  </a:cubicBezTo>
                  <a:cubicBezTo>
                    <a:pt x="2" y="1"/>
                    <a:pt x="2" y="1"/>
                    <a:pt x="2"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4" name="Freeform 109"/>
            <p:cNvSpPr/>
            <p:nvPr/>
          </p:nvSpPr>
          <p:spPr bwMode="auto">
            <a:xfrm>
              <a:off x="4286" y="1271"/>
              <a:ext cx="5" cy="5"/>
            </a:xfrm>
            <a:custGeom>
              <a:avLst/>
              <a:gdLst>
                <a:gd name="T0" fmla="*/ 5 w 3"/>
                <a:gd name="T1" fmla="*/ 2 h 3"/>
                <a:gd name="T2" fmla="*/ 5 w 3"/>
                <a:gd name="T3" fmla="*/ 0 h 3"/>
                <a:gd name="T4" fmla="*/ 3 w 3"/>
                <a:gd name="T5" fmla="*/ 0 h 3"/>
                <a:gd name="T6" fmla="*/ 0 w 3"/>
                <a:gd name="T7" fmla="*/ 0 h 3"/>
                <a:gd name="T8" fmla="*/ 0 w 3"/>
                <a:gd name="T9" fmla="*/ 2 h 3"/>
                <a:gd name="T10" fmla="*/ 0 w 3"/>
                <a:gd name="T11" fmla="*/ 5 h 3"/>
                <a:gd name="T12" fmla="*/ 3 w 3"/>
                <a:gd name="T13" fmla="*/ 5 h 3"/>
                <a:gd name="T14" fmla="*/ 5 w 3"/>
                <a:gd name="T15" fmla="*/ 5 h 3"/>
                <a:gd name="T16" fmla="*/ 5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3" y="1"/>
                  </a:moveTo>
                  <a:cubicBezTo>
                    <a:pt x="3" y="1"/>
                    <a:pt x="3" y="0"/>
                    <a:pt x="3" y="0"/>
                  </a:cubicBezTo>
                  <a:cubicBezTo>
                    <a:pt x="3" y="0"/>
                    <a:pt x="2" y="0"/>
                    <a:pt x="2" y="0"/>
                  </a:cubicBezTo>
                  <a:cubicBezTo>
                    <a:pt x="1" y="0"/>
                    <a:pt x="1" y="0"/>
                    <a:pt x="0" y="0"/>
                  </a:cubicBezTo>
                  <a:cubicBezTo>
                    <a:pt x="0" y="0"/>
                    <a:pt x="0" y="1"/>
                    <a:pt x="0" y="1"/>
                  </a:cubicBezTo>
                  <a:cubicBezTo>
                    <a:pt x="0" y="2"/>
                    <a:pt x="0" y="3"/>
                    <a:pt x="0" y="3"/>
                  </a:cubicBezTo>
                  <a:cubicBezTo>
                    <a:pt x="1" y="3"/>
                    <a:pt x="1" y="3"/>
                    <a:pt x="2" y="3"/>
                  </a:cubicBezTo>
                  <a:cubicBezTo>
                    <a:pt x="2" y="3"/>
                    <a:pt x="3" y="3"/>
                    <a:pt x="3" y="3"/>
                  </a:cubicBezTo>
                  <a:cubicBezTo>
                    <a:pt x="3" y="3"/>
                    <a:pt x="3" y="2"/>
                    <a:pt x="3" y="1"/>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5" name="Freeform 110"/>
            <p:cNvSpPr/>
            <p:nvPr/>
          </p:nvSpPr>
          <p:spPr bwMode="auto">
            <a:xfrm>
              <a:off x="4367" y="1310"/>
              <a:ext cx="4" cy="3"/>
            </a:xfrm>
            <a:custGeom>
              <a:avLst/>
              <a:gdLst>
                <a:gd name="T0" fmla="*/ 0 w 2"/>
                <a:gd name="T1" fmla="*/ 3 h 2"/>
                <a:gd name="T2" fmla="*/ 4 w 2"/>
                <a:gd name="T3" fmla="*/ 3 h 2"/>
                <a:gd name="T4" fmla="*/ 4 w 2"/>
                <a:gd name="T5" fmla="*/ 0 h 2"/>
                <a:gd name="T6" fmla="*/ 0 w 2"/>
                <a:gd name="T7" fmla="*/ 0 h 2"/>
                <a:gd name="T8" fmla="*/ 0 w 2"/>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cubicBezTo>
                    <a:pt x="1" y="2"/>
                    <a:pt x="1" y="2"/>
                    <a:pt x="2" y="2"/>
                  </a:cubicBezTo>
                  <a:cubicBezTo>
                    <a:pt x="2" y="2"/>
                    <a:pt x="2" y="1"/>
                    <a:pt x="2" y="0"/>
                  </a:cubicBezTo>
                  <a:cubicBezTo>
                    <a:pt x="1" y="0"/>
                    <a:pt x="1" y="0"/>
                    <a:pt x="0" y="0"/>
                  </a:cubicBezTo>
                  <a:cubicBezTo>
                    <a:pt x="0" y="1"/>
                    <a:pt x="0" y="2"/>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6" name="Freeform 111"/>
            <p:cNvSpPr/>
            <p:nvPr/>
          </p:nvSpPr>
          <p:spPr bwMode="auto">
            <a:xfrm>
              <a:off x="3683" y="1332"/>
              <a:ext cx="7" cy="7"/>
            </a:xfrm>
            <a:custGeom>
              <a:avLst/>
              <a:gdLst>
                <a:gd name="T0" fmla="*/ 0 w 4"/>
                <a:gd name="T1" fmla="*/ 0 h 4"/>
                <a:gd name="T2" fmla="*/ 0 w 4"/>
                <a:gd name="T3" fmla="*/ 4 h 4"/>
                <a:gd name="T4" fmla="*/ 4 w 4"/>
                <a:gd name="T5" fmla="*/ 4 h 4"/>
                <a:gd name="T6" fmla="*/ 4 w 4"/>
                <a:gd name="T7" fmla="*/ 7 h 4"/>
                <a:gd name="T8" fmla="*/ 7 w 4"/>
                <a:gd name="T9" fmla="*/ 7 h 4"/>
                <a:gd name="T10" fmla="*/ 7 w 4"/>
                <a:gd name="T11" fmla="*/ 4 h 4"/>
                <a:gd name="T12" fmla="*/ 7 w 4"/>
                <a:gd name="T13" fmla="*/ 0 h 4"/>
                <a:gd name="T14" fmla="*/ 4 w 4"/>
                <a:gd name="T15" fmla="*/ 0 h 4"/>
                <a:gd name="T16" fmla="*/ 0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4">
                  <a:moveTo>
                    <a:pt x="0" y="0"/>
                  </a:moveTo>
                  <a:cubicBezTo>
                    <a:pt x="0" y="1"/>
                    <a:pt x="0" y="1"/>
                    <a:pt x="0" y="2"/>
                  </a:cubicBezTo>
                  <a:cubicBezTo>
                    <a:pt x="1" y="2"/>
                    <a:pt x="1" y="2"/>
                    <a:pt x="2" y="2"/>
                  </a:cubicBezTo>
                  <a:cubicBezTo>
                    <a:pt x="2" y="2"/>
                    <a:pt x="2" y="3"/>
                    <a:pt x="2" y="4"/>
                  </a:cubicBezTo>
                  <a:cubicBezTo>
                    <a:pt x="2" y="4"/>
                    <a:pt x="3" y="4"/>
                    <a:pt x="4" y="4"/>
                  </a:cubicBezTo>
                  <a:cubicBezTo>
                    <a:pt x="4" y="3"/>
                    <a:pt x="4" y="2"/>
                    <a:pt x="4" y="2"/>
                  </a:cubicBezTo>
                  <a:cubicBezTo>
                    <a:pt x="4" y="1"/>
                    <a:pt x="4" y="1"/>
                    <a:pt x="4" y="0"/>
                  </a:cubicBezTo>
                  <a:cubicBezTo>
                    <a:pt x="3" y="0"/>
                    <a:pt x="2" y="0"/>
                    <a:pt x="2" y="0"/>
                  </a:cubicBezTo>
                  <a:cubicBezTo>
                    <a:pt x="1" y="0"/>
                    <a:pt x="1"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7" name="Freeform 112"/>
            <p:cNvSpPr/>
            <p:nvPr/>
          </p:nvSpPr>
          <p:spPr bwMode="auto">
            <a:xfrm>
              <a:off x="4463" y="1299"/>
              <a:ext cx="0" cy="2"/>
            </a:xfrm>
            <a:custGeom>
              <a:avLst/>
              <a:gdLst>
                <a:gd name="T0" fmla="*/ 0 h 2"/>
                <a:gd name="T1" fmla="*/ 2 h 2"/>
                <a:gd name="T2" fmla="*/ 0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2"/>
                  </a:lnTo>
                  <a:lnTo>
                    <a:pt x="0" y="0"/>
                  </a:ln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8" name="Freeform 113"/>
            <p:cNvSpPr>
              <a:spLocks noEditPoints="1"/>
            </p:cNvSpPr>
            <p:nvPr/>
          </p:nvSpPr>
          <p:spPr bwMode="auto">
            <a:xfrm>
              <a:off x="3995" y="887"/>
              <a:ext cx="482" cy="604"/>
            </a:xfrm>
            <a:custGeom>
              <a:avLst/>
              <a:gdLst>
                <a:gd name="T0" fmla="*/ 310 w 277"/>
                <a:gd name="T1" fmla="*/ 40 h 347"/>
                <a:gd name="T2" fmla="*/ 280 w 277"/>
                <a:gd name="T3" fmla="*/ 42 h 347"/>
                <a:gd name="T4" fmla="*/ 270 w 277"/>
                <a:gd name="T5" fmla="*/ 70 h 347"/>
                <a:gd name="T6" fmla="*/ 256 w 277"/>
                <a:gd name="T7" fmla="*/ 33 h 347"/>
                <a:gd name="T8" fmla="*/ 247 w 277"/>
                <a:gd name="T9" fmla="*/ 24 h 347"/>
                <a:gd name="T10" fmla="*/ 238 w 277"/>
                <a:gd name="T11" fmla="*/ 68 h 347"/>
                <a:gd name="T12" fmla="*/ 233 w 277"/>
                <a:gd name="T13" fmla="*/ 84 h 347"/>
                <a:gd name="T14" fmla="*/ 212 w 277"/>
                <a:gd name="T15" fmla="*/ 84 h 347"/>
                <a:gd name="T16" fmla="*/ 177 w 277"/>
                <a:gd name="T17" fmla="*/ 82 h 347"/>
                <a:gd name="T18" fmla="*/ 122 w 277"/>
                <a:gd name="T19" fmla="*/ 87 h 347"/>
                <a:gd name="T20" fmla="*/ 96 w 277"/>
                <a:gd name="T21" fmla="*/ 132 h 347"/>
                <a:gd name="T22" fmla="*/ 103 w 277"/>
                <a:gd name="T23" fmla="*/ 179 h 347"/>
                <a:gd name="T24" fmla="*/ 73 w 277"/>
                <a:gd name="T25" fmla="*/ 183 h 347"/>
                <a:gd name="T26" fmla="*/ 45 w 277"/>
                <a:gd name="T27" fmla="*/ 165 h 347"/>
                <a:gd name="T28" fmla="*/ 45 w 277"/>
                <a:gd name="T29" fmla="*/ 198 h 347"/>
                <a:gd name="T30" fmla="*/ 59 w 277"/>
                <a:gd name="T31" fmla="*/ 211 h 347"/>
                <a:gd name="T32" fmla="*/ 68 w 277"/>
                <a:gd name="T33" fmla="*/ 230 h 347"/>
                <a:gd name="T34" fmla="*/ 38 w 277"/>
                <a:gd name="T35" fmla="*/ 266 h 347"/>
                <a:gd name="T36" fmla="*/ 33 w 277"/>
                <a:gd name="T37" fmla="*/ 312 h 347"/>
                <a:gd name="T38" fmla="*/ 5 w 277"/>
                <a:gd name="T39" fmla="*/ 357 h 347"/>
                <a:gd name="T40" fmla="*/ 19 w 277"/>
                <a:gd name="T41" fmla="*/ 409 h 347"/>
                <a:gd name="T42" fmla="*/ 71 w 277"/>
                <a:gd name="T43" fmla="*/ 423 h 347"/>
                <a:gd name="T44" fmla="*/ 111 w 277"/>
                <a:gd name="T45" fmla="*/ 437 h 347"/>
                <a:gd name="T46" fmla="*/ 131 w 277"/>
                <a:gd name="T47" fmla="*/ 491 h 347"/>
                <a:gd name="T48" fmla="*/ 131 w 277"/>
                <a:gd name="T49" fmla="*/ 554 h 347"/>
                <a:gd name="T50" fmla="*/ 157 w 277"/>
                <a:gd name="T51" fmla="*/ 604 h 347"/>
                <a:gd name="T52" fmla="*/ 204 w 277"/>
                <a:gd name="T53" fmla="*/ 573 h 347"/>
                <a:gd name="T54" fmla="*/ 228 w 277"/>
                <a:gd name="T55" fmla="*/ 524 h 347"/>
                <a:gd name="T56" fmla="*/ 238 w 277"/>
                <a:gd name="T57" fmla="*/ 473 h 347"/>
                <a:gd name="T58" fmla="*/ 270 w 277"/>
                <a:gd name="T59" fmla="*/ 432 h 347"/>
                <a:gd name="T60" fmla="*/ 277 w 277"/>
                <a:gd name="T61" fmla="*/ 390 h 347"/>
                <a:gd name="T62" fmla="*/ 280 w 277"/>
                <a:gd name="T63" fmla="*/ 376 h 347"/>
                <a:gd name="T64" fmla="*/ 318 w 277"/>
                <a:gd name="T65" fmla="*/ 336 h 347"/>
                <a:gd name="T66" fmla="*/ 343 w 277"/>
                <a:gd name="T67" fmla="*/ 329 h 347"/>
                <a:gd name="T68" fmla="*/ 376 w 277"/>
                <a:gd name="T69" fmla="*/ 367 h 347"/>
                <a:gd name="T70" fmla="*/ 405 w 277"/>
                <a:gd name="T71" fmla="*/ 399 h 347"/>
                <a:gd name="T72" fmla="*/ 407 w 277"/>
                <a:gd name="T73" fmla="*/ 372 h 347"/>
                <a:gd name="T74" fmla="*/ 449 w 277"/>
                <a:gd name="T75" fmla="*/ 336 h 347"/>
                <a:gd name="T76" fmla="*/ 345 w 277"/>
                <a:gd name="T77" fmla="*/ 0 h 347"/>
                <a:gd name="T78" fmla="*/ 195 w 277"/>
                <a:gd name="T79" fmla="*/ 110 h 347"/>
                <a:gd name="T80" fmla="*/ 193 w 277"/>
                <a:gd name="T81" fmla="*/ 225 h 347"/>
                <a:gd name="T82" fmla="*/ 223 w 277"/>
                <a:gd name="T83" fmla="*/ 251 h 347"/>
                <a:gd name="T84" fmla="*/ 169 w 277"/>
                <a:gd name="T85" fmla="*/ 146 h 347"/>
                <a:gd name="T86" fmla="*/ 136 w 277"/>
                <a:gd name="T87" fmla="*/ 169 h 347"/>
                <a:gd name="T88" fmla="*/ 132 w 277"/>
                <a:gd name="T89" fmla="*/ 132 h 347"/>
                <a:gd name="T90" fmla="*/ 144 w 277"/>
                <a:gd name="T91" fmla="*/ 143 h 347"/>
                <a:gd name="T92" fmla="*/ 131 w 277"/>
                <a:gd name="T93" fmla="*/ 183 h 347"/>
                <a:gd name="T94" fmla="*/ 108 w 277"/>
                <a:gd name="T95" fmla="*/ 162 h 347"/>
                <a:gd name="T96" fmla="*/ 164 w 277"/>
                <a:gd name="T97" fmla="*/ 294 h 347"/>
                <a:gd name="T98" fmla="*/ 117 w 277"/>
                <a:gd name="T99" fmla="*/ 289 h 347"/>
                <a:gd name="T100" fmla="*/ 68 w 277"/>
                <a:gd name="T101" fmla="*/ 284 h 347"/>
                <a:gd name="T102" fmla="*/ 84 w 277"/>
                <a:gd name="T103" fmla="*/ 256 h 347"/>
                <a:gd name="T104" fmla="*/ 125 w 277"/>
                <a:gd name="T105" fmla="*/ 258 h 347"/>
                <a:gd name="T106" fmla="*/ 141 w 277"/>
                <a:gd name="T107" fmla="*/ 263 h 347"/>
                <a:gd name="T108" fmla="*/ 127 w 277"/>
                <a:gd name="T109" fmla="*/ 238 h 347"/>
                <a:gd name="T110" fmla="*/ 164 w 277"/>
                <a:gd name="T111" fmla="*/ 275 h 347"/>
                <a:gd name="T112" fmla="*/ 188 w 277"/>
                <a:gd name="T113" fmla="*/ 279 h 347"/>
                <a:gd name="T114" fmla="*/ 212 w 277"/>
                <a:gd name="T115" fmla="*/ 285 h 347"/>
                <a:gd name="T116" fmla="*/ 223 w 277"/>
                <a:gd name="T117" fmla="*/ 343 h 347"/>
                <a:gd name="T118" fmla="*/ 231 w 277"/>
                <a:gd name="T119" fmla="*/ 345 h 347"/>
                <a:gd name="T120" fmla="*/ 294 w 277"/>
                <a:gd name="T121" fmla="*/ 325 h 347"/>
                <a:gd name="T122" fmla="*/ 280 w 277"/>
                <a:gd name="T123" fmla="*/ 317 h 347"/>
                <a:gd name="T124" fmla="*/ 308 w 277"/>
                <a:gd name="T125" fmla="*/ 78 h 34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7" h="347">
                  <a:moveTo>
                    <a:pt x="197" y="1"/>
                  </a:moveTo>
                  <a:cubicBezTo>
                    <a:pt x="196" y="1"/>
                    <a:pt x="196" y="1"/>
                    <a:pt x="195" y="1"/>
                  </a:cubicBezTo>
                  <a:cubicBezTo>
                    <a:pt x="195" y="2"/>
                    <a:pt x="195" y="3"/>
                    <a:pt x="195" y="3"/>
                  </a:cubicBezTo>
                  <a:cubicBezTo>
                    <a:pt x="195" y="3"/>
                    <a:pt x="194" y="3"/>
                    <a:pt x="194" y="3"/>
                  </a:cubicBezTo>
                  <a:cubicBezTo>
                    <a:pt x="193" y="3"/>
                    <a:pt x="193" y="3"/>
                    <a:pt x="192" y="3"/>
                  </a:cubicBezTo>
                  <a:cubicBezTo>
                    <a:pt x="192" y="4"/>
                    <a:pt x="192" y="4"/>
                    <a:pt x="192" y="5"/>
                  </a:cubicBezTo>
                  <a:cubicBezTo>
                    <a:pt x="192" y="5"/>
                    <a:pt x="192" y="6"/>
                    <a:pt x="192" y="6"/>
                  </a:cubicBezTo>
                  <a:cubicBezTo>
                    <a:pt x="192" y="6"/>
                    <a:pt x="191" y="6"/>
                    <a:pt x="191" y="6"/>
                  </a:cubicBezTo>
                  <a:cubicBezTo>
                    <a:pt x="191" y="7"/>
                    <a:pt x="191" y="7"/>
                    <a:pt x="191" y="8"/>
                  </a:cubicBezTo>
                  <a:cubicBezTo>
                    <a:pt x="190" y="8"/>
                    <a:pt x="190" y="8"/>
                    <a:pt x="189" y="8"/>
                  </a:cubicBezTo>
                  <a:cubicBezTo>
                    <a:pt x="189" y="9"/>
                    <a:pt x="189" y="9"/>
                    <a:pt x="189" y="10"/>
                  </a:cubicBezTo>
                  <a:cubicBezTo>
                    <a:pt x="189" y="10"/>
                    <a:pt x="189" y="11"/>
                    <a:pt x="189" y="11"/>
                  </a:cubicBezTo>
                  <a:cubicBezTo>
                    <a:pt x="190" y="11"/>
                    <a:pt x="190" y="11"/>
                    <a:pt x="191" y="11"/>
                  </a:cubicBezTo>
                  <a:cubicBezTo>
                    <a:pt x="191" y="12"/>
                    <a:pt x="191" y="12"/>
                    <a:pt x="191" y="13"/>
                  </a:cubicBezTo>
                  <a:cubicBezTo>
                    <a:pt x="190" y="13"/>
                    <a:pt x="190" y="13"/>
                    <a:pt x="189" y="13"/>
                  </a:cubicBezTo>
                  <a:cubicBezTo>
                    <a:pt x="189" y="13"/>
                    <a:pt x="188" y="13"/>
                    <a:pt x="188" y="13"/>
                  </a:cubicBezTo>
                  <a:cubicBezTo>
                    <a:pt x="188" y="13"/>
                    <a:pt x="188" y="14"/>
                    <a:pt x="188" y="14"/>
                  </a:cubicBezTo>
                  <a:cubicBezTo>
                    <a:pt x="187" y="14"/>
                    <a:pt x="187" y="14"/>
                    <a:pt x="186" y="14"/>
                  </a:cubicBezTo>
                  <a:cubicBezTo>
                    <a:pt x="186" y="15"/>
                    <a:pt x="186" y="15"/>
                    <a:pt x="186" y="16"/>
                  </a:cubicBezTo>
                  <a:cubicBezTo>
                    <a:pt x="185" y="16"/>
                    <a:pt x="185" y="16"/>
                    <a:pt x="184" y="16"/>
                  </a:cubicBezTo>
                  <a:cubicBezTo>
                    <a:pt x="184" y="16"/>
                    <a:pt x="183" y="16"/>
                    <a:pt x="183" y="16"/>
                  </a:cubicBezTo>
                  <a:cubicBezTo>
                    <a:pt x="183" y="17"/>
                    <a:pt x="183" y="17"/>
                    <a:pt x="183" y="18"/>
                  </a:cubicBezTo>
                  <a:cubicBezTo>
                    <a:pt x="182" y="18"/>
                    <a:pt x="182" y="18"/>
                    <a:pt x="181" y="18"/>
                  </a:cubicBezTo>
                  <a:cubicBezTo>
                    <a:pt x="181" y="18"/>
                    <a:pt x="181" y="19"/>
                    <a:pt x="181" y="19"/>
                  </a:cubicBezTo>
                  <a:cubicBezTo>
                    <a:pt x="181" y="19"/>
                    <a:pt x="180" y="19"/>
                    <a:pt x="180" y="19"/>
                  </a:cubicBezTo>
                  <a:cubicBezTo>
                    <a:pt x="179" y="19"/>
                    <a:pt x="179" y="19"/>
                    <a:pt x="178" y="19"/>
                  </a:cubicBezTo>
                  <a:cubicBezTo>
                    <a:pt x="178" y="20"/>
                    <a:pt x="178" y="20"/>
                    <a:pt x="178" y="21"/>
                  </a:cubicBezTo>
                  <a:cubicBezTo>
                    <a:pt x="178" y="21"/>
                    <a:pt x="178" y="22"/>
                    <a:pt x="178" y="23"/>
                  </a:cubicBezTo>
                  <a:cubicBezTo>
                    <a:pt x="178" y="23"/>
                    <a:pt x="178" y="24"/>
                    <a:pt x="178" y="24"/>
                  </a:cubicBezTo>
                  <a:cubicBezTo>
                    <a:pt x="178" y="24"/>
                    <a:pt x="177" y="24"/>
                    <a:pt x="177" y="24"/>
                  </a:cubicBezTo>
                  <a:cubicBezTo>
                    <a:pt x="176" y="24"/>
                    <a:pt x="176" y="24"/>
                    <a:pt x="175" y="24"/>
                  </a:cubicBezTo>
                  <a:cubicBezTo>
                    <a:pt x="175" y="24"/>
                    <a:pt x="175" y="23"/>
                    <a:pt x="175" y="23"/>
                  </a:cubicBezTo>
                  <a:cubicBezTo>
                    <a:pt x="174" y="23"/>
                    <a:pt x="174" y="23"/>
                    <a:pt x="173" y="23"/>
                  </a:cubicBezTo>
                  <a:cubicBezTo>
                    <a:pt x="173" y="22"/>
                    <a:pt x="173" y="21"/>
                    <a:pt x="173" y="21"/>
                  </a:cubicBezTo>
                  <a:cubicBezTo>
                    <a:pt x="173" y="21"/>
                    <a:pt x="172" y="21"/>
                    <a:pt x="172" y="21"/>
                  </a:cubicBezTo>
                  <a:cubicBezTo>
                    <a:pt x="171" y="21"/>
                    <a:pt x="171" y="21"/>
                    <a:pt x="170" y="21"/>
                  </a:cubicBezTo>
                  <a:cubicBezTo>
                    <a:pt x="170" y="21"/>
                    <a:pt x="170" y="22"/>
                    <a:pt x="170" y="23"/>
                  </a:cubicBezTo>
                  <a:cubicBezTo>
                    <a:pt x="171" y="23"/>
                    <a:pt x="171" y="23"/>
                    <a:pt x="172" y="23"/>
                  </a:cubicBezTo>
                  <a:cubicBezTo>
                    <a:pt x="172" y="23"/>
                    <a:pt x="172" y="24"/>
                    <a:pt x="172" y="24"/>
                  </a:cubicBezTo>
                  <a:cubicBezTo>
                    <a:pt x="172" y="25"/>
                    <a:pt x="172" y="25"/>
                    <a:pt x="172" y="26"/>
                  </a:cubicBezTo>
                  <a:cubicBezTo>
                    <a:pt x="172" y="26"/>
                    <a:pt x="172" y="27"/>
                    <a:pt x="172" y="27"/>
                  </a:cubicBezTo>
                  <a:cubicBezTo>
                    <a:pt x="171" y="27"/>
                    <a:pt x="171" y="27"/>
                    <a:pt x="170" y="27"/>
                  </a:cubicBezTo>
                  <a:cubicBezTo>
                    <a:pt x="170" y="27"/>
                    <a:pt x="170" y="26"/>
                    <a:pt x="170" y="26"/>
                  </a:cubicBezTo>
                  <a:cubicBezTo>
                    <a:pt x="170" y="26"/>
                    <a:pt x="169" y="26"/>
                    <a:pt x="169" y="26"/>
                  </a:cubicBezTo>
                  <a:cubicBezTo>
                    <a:pt x="169" y="25"/>
                    <a:pt x="169" y="25"/>
                    <a:pt x="169" y="24"/>
                  </a:cubicBezTo>
                  <a:cubicBezTo>
                    <a:pt x="168" y="24"/>
                    <a:pt x="168" y="24"/>
                    <a:pt x="167" y="24"/>
                  </a:cubicBezTo>
                  <a:cubicBezTo>
                    <a:pt x="167" y="24"/>
                    <a:pt x="167" y="23"/>
                    <a:pt x="167" y="23"/>
                  </a:cubicBezTo>
                  <a:cubicBezTo>
                    <a:pt x="167" y="22"/>
                    <a:pt x="167" y="21"/>
                    <a:pt x="167" y="21"/>
                  </a:cubicBezTo>
                  <a:cubicBezTo>
                    <a:pt x="167" y="21"/>
                    <a:pt x="166" y="21"/>
                    <a:pt x="166" y="21"/>
                  </a:cubicBezTo>
                  <a:cubicBezTo>
                    <a:pt x="166" y="20"/>
                    <a:pt x="166" y="20"/>
                    <a:pt x="166" y="19"/>
                  </a:cubicBezTo>
                  <a:cubicBezTo>
                    <a:pt x="165" y="19"/>
                    <a:pt x="165" y="19"/>
                    <a:pt x="164" y="19"/>
                  </a:cubicBezTo>
                  <a:cubicBezTo>
                    <a:pt x="164" y="20"/>
                    <a:pt x="164" y="20"/>
                    <a:pt x="164" y="21"/>
                  </a:cubicBezTo>
                  <a:cubicBezTo>
                    <a:pt x="164" y="21"/>
                    <a:pt x="163" y="21"/>
                    <a:pt x="163" y="21"/>
                  </a:cubicBezTo>
                  <a:cubicBezTo>
                    <a:pt x="163" y="21"/>
                    <a:pt x="163" y="22"/>
                    <a:pt x="163" y="23"/>
                  </a:cubicBezTo>
                  <a:cubicBezTo>
                    <a:pt x="163" y="23"/>
                    <a:pt x="163" y="24"/>
                    <a:pt x="163" y="24"/>
                  </a:cubicBezTo>
                  <a:cubicBezTo>
                    <a:pt x="162" y="24"/>
                    <a:pt x="161" y="24"/>
                    <a:pt x="161" y="24"/>
                  </a:cubicBezTo>
                  <a:cubicBezTo>
                    <a:pt x="161" y="25"/>
                    <a:pt x="161" y="25"/>
                    <a:pt x="161" y="26"/>
                  </a:cubicBezTo>
                  <a:cubicBezTo>
                    <a:pt x="161" y="26"/>
                    <a:pt x="161" y="27"/>
                    <a:pt x="161" y="27"/>
                  </a:cubicBezTo>
                  <a:cubicBezTo>
                    <a:pt x="161" y="27"/>
                    <a:pt x="162" y="27"/>
                    <a:pt x="163" y="27"/>
                  </a:cubicBezTo>
                  <a:cubicBezTo>
                    <a:pt x="163" y="28"/>
                    <a:pt x="163" y="28"/>
                    <a:pt x="163" y="29"/>
                  </a:cubicBezTo>
                  <a:cubicBezTo>
                    <a:pt x="163" y="29"/>
                    <a:pt x="163" y="30"/>
                    <a:pt x="163" y="30"/>
                  </a:cubicBezTo>
                  <a:cubicBezTo>
                    <a:pt x="162" y="30"/>
                    <a:pt x="161" y="30"/>
                    <a:pt x="161" y="30"/>
                  </a:cubicBezTo>
                  <a:cubicBezTo>
                    <a:pt x="160" y="30"/>
                    <a:pt x="160" y="30"/>
                    <a:pt x="159" y="30"/>
                  </a:cubicBezTo>
                  <a:cubicBezTo>
                    <a:pt x="159" y="31"/>
                    <a:pt x="159" y="32"/>
                    <a:pt x="159" y="32"/>
                  </a:cubicBezTo>
                  <a:cubicBezTo>
                    <a:pt x="159" y="33"/>
                    <a:pt x="159" y="33"/>
                    <a:pt x="159" y="34"/>
                  </a:cubicBezTo>
                  <a:cubicBezTo>
                    <a:pt x="160" y="34"/>
                    <a:pt x="160" y="34"/>
                    <a:pt x="161" y="34"/>
                  </a:cubicBezTo>
                  <a:cubicBezTo>
                    <a:pt x="161" y="34"/>
                    <a:pt x="161" y="35"/>
                    <a:pt x="161" y="35"/>
                  </a:cubicBezTo>
                  <a:cubicBezTo>
                    <a:pt x="161" y="36"/>
                    <a:pt x="161" y="36"/>
                    <a:pt x="161" y="37"/>
                  </a:cubicBezTo>
                  <a:cubicBezTo>
                    <a:pt x="161" y="38"/>
                    <a:pt x="161" y="38"/>
                    <a:pt x="161" y="39"/>
                  </a:cubicBezTo>
                  <a:cubicBezTo>
                    <a:pt x="161" y="39"/>
                    <a:pt x="161" y="40"/>
                    <a:pt x="161" y="40"/>
                  </a:cubicBezTo>
                  <a:cubicBezTo>
                    <a:pt x="161" y="40"/>
                    <a:pt x="162" y="40"/>
                    <a:pt x="163" y="40"/>
                  </a:cubicBezTo>
                  <a:cubicBezTo>
                    <a:pt x="163" y="40"/>
                    <a:pt x="164" y="40"/>
                    <a:pt x="164" y="40"/>
                  </a:cubicBezTo>
                  <a:cubicBezTo>
                    <a:pt x="164" y="41"/>
                    <a:pt x="164" y="41"/>
                    <a:pt x="164" y="42"/>
                  </a:cubicBezTo>
                  <a:cubicBezTo>
                    <a:pt x="165" y="42"/>
                    <a:pt x="165" y="42"/>
                    <a:pt x="166" y="42"/>
                  </a:cubicBezTo>
                  <a:cubicBezTo>
                    <a:pt x="166" y="42"/>
                    <a:pt x="166" y="43"/>
                    <a:pt x="166" y="43"/>
                  </a:cubicBezTo>
                  <a:cubicBezTo>
                    <a:pt x="165" y="43"/>
                    <a:pt x="165" y="43"/>
                    <a:pt x="164" y="43"/>
                  </a:cubicBezTo>
                  <a:cubicBezTo>
                    <a:pt x="164" y="43"/>
                    <a:pt x="164" y="42"/>
                    <a:pt x="164" y="42"/>
                  </a:cubicBezTo>
                  <a:cubicBezTo>
                    <a:pt x="164" y="42"/>
                    <a:pt x="163" y="42"/>
                    <a:pt x="163" y="42"/>
                  </a:cubicBezTo>
                  <a:cubicBezTo>
                    <a:pt x="162" y="42"/>
                    <a:pt x="161" y="42"/>
                    <a:pt x="161" y="42"/>
                  </a:cubicBezTo>
                  <a:cubicBezTo>
                    <a:pt x="160" y="42"/>
                    <a:pt x="160" y="42"/>
                    <a:pt x="159" y="42"/>
                  </a:cubicBezTo>
                  <a:cubicBezTo>
                    <a:pt x="159" y="41"/>
                    <a:pt x="159" y="41"/>
                    <a:pt x="159" y="40"/>
                  </a:cubicBezTo>
                  <a:cubicBezTo>
                    <a:pt x="159" y="40"/>
                    <a:pt x="158" y="40"/>
                    <a:pt x="158" y="40"/>
                  </a:cubicBezTo>
                  <a:cubicBezTo>
                    <a:pt x="157" y="40"/>
                    <a:pt x="157" y="40"/>
                    <a:pt x="156" y="40"/>
                  </a:cubicBezTo>
                  <a:cubicBezTo>
                    <a:pt x="156" y="40"/>
                    <a:pt x="155" y="40"/>
                    <a:pt x="155" y="40"/>
                  </a:cubicBezTo>
                  <a:cubicBezTo>
                    <a:pt x="154" y="40"/>
                    <a:pt x="154" y="40"/>
                    <a:pt x="153" y="40"/>
                  </a:cubicBezTo>
                  <a:cubicBezTo>
                    <a:pt x="153" y="40"/>
                    <a:pt x="152" y="40"/>
                    <a:pt x="151" y="40"/>
                  </a:cubicBezTo>
                  <a:cubicBezTo>
                    <a:pt x="151" y="40"/>
                    <a:pt x="150" y="40"/>
                    <a:pt x="150" y="40"/>
                  </a:cubicBezTo>
                  <a:cubicBezTo>
                    <a:pt x="150" y="40"/>
                    <a:pt x="150" y="39"/>
                    <a:pt x="150" y="39"/>
                  </a:cubicBezTo>
                  <a:cubicBezTo>
                    <a:pt x="149" y="39"/>
                    <a:pt x="149" y="39"/>
                    <a:pt x="148" y="39"/>
                  </a:cubicBezTo>
                  <a:cubicBezTo>
                    <a:pt x="148" y="39"/>
                    <a:pt x="147" y="39"/>
                    <a:pt x="147" y="39"/>
                  </a:cubicBezTo>
                  <a:cubicBezTo>
                    <a:pt x="147" y="38"/>
                    <a:pt x="147" y="38"/>
                    <a:pt x="147" y="37"/>
                  </a:cubicBezTo>
                  <a:cubicBezTo>
                    <a:pt x="146" y="37"/>
                    <a:pt x="146" y="37"/>
                    <a:pt x="145" y="37"/>
                  </a:cubicBezTo>
                  <a:cubicBezTo>
                    <a:pt x="145" y="37"/>
                    <a:pt x="144" y="37"/>
                    <a:pt x="144" y="37"/>
                  </a:cubicBezTo>
                  <a:cubicBezTo>
                    <a:pt x="143" y="37"/>
                    <a:pt x="143" y="37"/>
                    <a:pt x="142" y="37"/>
                  </a:cubicBezTo>
                  <a:cubicBezTo>
                    <a:pt x="142" y="37"/>
                    <a:pt x="141" y="37"/>
                    <a:pt x="141" y="37"/>
                  </a:cubicBezTo>
                  <a:cubicBezTo>
                    <a:pt x="141" y="36"/>
                    <a:pt x="141" y="36"/>
                    <a:pt x="141" y="35"/>
                  </a:cubicBezTo>
                  <a:cubicBezTo>
                    <a:pt x="141" y="35"/>
                    <a:pt x="141" y="34"/>
                    <a:pt x="141" y="34"/>
                  </a:cubicBezTo>
                  <a:cubicBezTo>
                    <a:pt x="140" y="34"/>
                    <a:pt x="140" y="34"/>
                    <a:pt x="139" y="34"/>
                  </a:cubicBezTo>
                  <a:cubicBezTo>
                    <a:pt x="139" y="33"/>
                    <a:pt x="139" y="33"/>
                    <a:pt x="139" y="32"/>
                  </a:cubicBezTo>
                  <a:cubicBezTo>
                    <a:pt x="139" y="32"/>
                    <a:pt x="139" y="31"/>
                    <a:pt x="139" y="30"/>
                  </a:cubicBezTo>
                  <a:cubicBezTo>
                    <a:pt x="140" y="30"/>
                    <a:pt x="140" y="30"/>
                    <a:pt x="141" y="30"/>
                  </a:cubicBezTo>
                  <a:cubicBezTo>
                    <a:pt x="141" y="30"/>
                    <a:pt x="141" y="29"/>
                    <a:pt x="141" y="29"/>
                  </a:cubicBezTo>
                  <a:cubicBezTo>
                    <a:pt x="141" y="28"/>
                    <a:pt x="141" y="28"/>
                    <a:pt x="141" y="27"/>
                  </a:cubicBezTo>
                  <a:cubicBezTo>
                    <a:pt x="141" y="27"/>
                    <a:pt x="142" y="27"/>
                    <a:pt x="142" y="27"/>
                  </a:cubicBezTo>
                  <a:cubicBezTo>
                    <a:pt x="142" y="27"/>
                    <a:pt x="142" y="26"/>
                    <a:pt x="142" y="26"/>
                  </a:cubicBezTo>
                  <a:cubicBezTo>
                    <a:pt x="142" y="25"/>
                    <a:pt x="142" y="25"/>
                    <a:pt x="142" y="24"/>
                  </a:cubicBezTo>
                  <a:cubicBezTo>
                    <a:pt x="142" y="24"/>
                    <a:pt x="142" y="23"/>
                    <a:pt x="142" y="23"/>
                  </a:cubicBezTo>
                  <a:cubicBezTo>
                    <a:pt x="143" y="23"/>
                    <a:pt x="143" y="23"/>
                    <a:pt x="144" y="23"/>
                  </a:cubicBezTo>
                  <a:cubicBezTo>
                    <a:pt x="144" y="22"/>
                    <a:pt x="144" y="21"/>
                    <a:pt x="144" y="21"/>
                  </a:cubicBezTo>
                  <a:cubicBezTo>
                    <a:pt x="144" y="21"/>
                    <a:pt x="145" y="21"/>
                    <a:pt x="145" y="21"/>
                  </a:cubicBezTo>
                  <a:cubicBezTo>
                    <a:pt x="145" y="20"/>
                    <a:pt x="145" y="20"/>
                    <a:pt x="145" y="19"/>
                  </a:cubicBezTo>
                  <a:cubicBezTo>
                    <a:pt x="146" y="19"/>
                    <a:pt x="146" y="19"/>
                    <a:pt x="147" y="19"/>
                  </a:cubicBezTo>
                  <a:cubicBezTo>
                    <a:pt x="147" y="19"/>
                    <a:pt x="147" y="18"/>
                    <a:pt x="147" y="18"/>
                  </a:cubicBezTo>
                  <a:cubicBezTo>
                    <a:pt x="147" y="18"/>
                    <a:pt x="148" y="18"/>
                    <a:pt x="148" y="18"/>
                  </a:cubicBezTo>
                  <a:cubicBezTo>
                    <a:pt x="148" y="17"/>
                    <a:pt x="148" y="17"/>
                    <a:pt x="148" y="16"/>
                  </a:cubicBezTo>
                  <a:cubicBezTo>
                    <a:pt x="149" y="16"/>
                    <a:pt x="149" y="16"/>
                    <a:pt x="150" y="16"/>
                  </a:cubicBezTo>
                  <a:cubicBezTo>
                    <a:pt x="150" y="15"/>
                    <a:pt x="150" y="15"/>
                    <a:pt x="150" y="14"/>
                  </a:cubicBezTo>
                  <a:cubicBezTo>
                    <a:pt x="150" y="14"/>
                    <a:pt x="151" y="14"/>
                    <a:pt x="151" y="14"/>
                  </a:cubicBezTo>
                  <a:cubicBezTo>
                    <a:pt x="152" y="14"/>
                    <a:pt x="153" y="14"/>
                    <a:pt x="153" y="14"/>
                  </a:cubicBezTo>
                  <a:cubicBezTo>
                    <a:pt x="153" y="14"/>
                    <a:pt x="153" y="13"/>
                    <a:pt x="153" y="13"/>
                  </a:cubicBezTo>
                  <a:cubicBezTo>
                    <a:pt x="154" y="13"/>
                    <a:pt x="154" y="13"/>
                    <a:pt x="155" y="13"/>
                  </a:cubicBezTo>
                  <a:cubicBezTo>
                    <a:pt x="155" y="13"/>
                    <a:pt x="156" y="13"/>
                    <a:pt x="156" y="13"/>
                  </a:cubicBezTo>
                  <a:cubicBezTo>
                    <a:pt x="156" y="12"/>
                    <a:pt x="156" y="12"/>
                    <a:pt x="156" y="11"/>
                  </a:cubicBezTo>
                  <a:cubicBezTo>
                    <a:pt x="157" y="11"/>
                    <a:pt x="157" y="11"/>
                    <a:pt x="158" y="11"/>
                  </a:cubicBezTo>
                  <a:cubicBezTo>
                    <a:pt x="158" y="11"/>
                    <a:pt x="158" y="10"/>
                    <a:pt x="158" y="10"/>
                  </a:cubicBezTo>
                  <a:cubicBezTo>
                    <a:pt x="158" y="9"/>
                    <a:pt x="158" y="9"/>
                    <a:pt x="158" y="8"/>
                  </a:cubicBezTo>
                  <a:cubicBezTo>
                    <a:pt x="157" y="8"/>
                    <a:pt x="157" y="8"/>
                    <a:pt x="156" y="8"/>
                  </a:cubicBezTo>
                  <a:cubicBezTo>
                    <a:pt x="156" y="8"/>
                    <a:pt x="155" y="8"/>
                    <a:pt x="155" y="8"/>
                  </a:cubicBezTo>
                  <a:cubicBezTo>
                    <a:pt x="154" y="8"/>
                    <a:pt x="154" y="8"/>
                    <a:pt x="153" y="8"/>
                  </a:cubicBezTo>
                  <a:cubicBezTo>
                    <a:pt x="153" y="8"/>
                    <a:pt x="152" y="8"/>
                    <a:pt x="151" y="8"/>
                  </a:cubicBezTo>
                  <a:cubicBezTo>
                    <a:pt x="151" y="9"/>
                    <a:pt x="151" y="9"/>
                    <a:pt x="151" y="10"/>
                  </a:cubicBezTo>
                  <a:cubicBezTo>
                    <a:pt x="151" y="10"/>
                    <a:pt x="150" y="10"/>
                    <a:pt x="150" y="10"/>
                  </a:cubicBezTo>
                  <a:cubicBezTo>
                    <a:pt x="150" y="10"/>
                    <a:pt x="150" y="11"/>
                    <a:pt x="150" y="11"/>
                  </a:cubicBezTo>
                  <a:cubicBezTo>
                    <a:pt x="149" y="11"/>
                    <a:pt x="149" y="11"/>
                    <a:pt x="148" y="11"/>
                  </a:cubicBezTo>
                  <a:cubicBezTo>
                    <a:pt x="148" y="11"/>
                    <a:pt x="147" y="11"/>
                    <a:pt x="147" y="11"/>
                  </a:cubicBezTo>
                  <a:cubicBezTo>
                    <a:pt x="147" y="12"/>
                    <a:pt x="147" y="12"/>
                    <a:pt x="147" y="13"/>
                  </a:cubicBezTo>
                  <a:cubicBezTo>
                    <a:pt x="146" y="13"/>
                    <a:pt x="146" y="13"/>
                    <a:pt x="145" y="13"/>
                  </a:cubicBezTo>
                  <a:cubicBezTo>
                    <a:pt x="145" y="13"/>
                    <a:pt x="144" y="13"/>
                    <a:pt x="144" y="13"/>
                  </a:cubicBezTo>
                  <a:cubicBezTo>
                    <a:pt x="143" y="13"/>
                    <a:pt x="143" y="13"/>
                    <a:pt x="142" y="13"/>
                  </a:cubicBezTo>
                  <a:cubicBezTo>
                    <a:pt x="142" y="13"/>
                    <a:pt x="142" y="14"/>
                    <a:pt x="142" y="14"/>
                  </a:cubicBezTo>
                  <a:cubicBezTo>
                    <a:pt x="142" y="14"/>
                    <a:pt x="141" y="14"/>
                    <a:pt x="141" y="14"/>
                  </a:cubicBezTo>
                  <a:cubicBezTo>
                    <a:pt x="141" y="15"/>
                    <a:pt x="141" y="15"/>
                    <a:pt x="141" y="16"/>
                  </a:cubicBezTo>
                  <a:cubicBezTo>
                    <a:pt x="140" y="16"/>
                    <a:pt x="140" y="16"/>
                    <a:pt x="139" y="16"/>
                  </a:cubicBezTo>
                  <a:cubicBezTo>
                    <a:pt x="139" y="17"/>
                    <a:pt x="139" y="17"/>
                    <a:pt x="139" y="18"/>
                  </a:cubicBezTo>
                  <a:cubicBezTo>
                    <a:pt x="139" y="18"/>
                    <a:pt x="138" y="18"/>
                    <a:pt x="137" y="18"/>
                  </a:cubicBezTo>
                  <a:cubicBezTo>
                    <a:pt x="137" y="18"/>
                    <a:pt x="137" y="19"/>
                    <a:pt x="137" y="19"/>
                  </a:cubicBezTo>
                  <a:cubicBezTo>
                    <a:pt x="137" y="19"/>
                    <a:pt x="136" y="19"/>
                    <a:pt x="136" y="19"/>
                  </a:cubicBezTo>
                  <a:cubicBezTo>
                    <a:pt x="136" y="20"/>
                    <a:pt x="136" y="20"/>
                    <a:pt x="136" y="21"/>
                  </a:cubicBezTo>
                  <a:cubicBezTo>
                    <a:pt x="136" y="21"/>
                    <a:pt x="136" y="22"/>
                    <a:pt x="136" y="23"/>
                  </a:cubicBezTo>
                  <a:cubicBezTo>
                    <a:pt x="136" y="23"/>
                    <a:pt x="136" y="24"/>
                    <a:pt x="136" y="24"/>
                  </a:cubicBezTo>
                  <a:cubicBezTo>
                    <a:pt x="135" y="24"/>
                    <a:pt x="135" y="24"/>
                    <a:pt x="134" y="24"/>
                  </a:cubicBezTo>
                  <a:cubicBezTo>
                    <a:pt x="134" y="25"/>
                    <a:pt x="134" y="25"/>
                    <a:pt x="134" y="26"/>
                  </a:cubicBezTo>
                  <a:cubicBezTo>
                    <a:pt x="134" y="26"/>
                    <a:pt x="134" y="27"/>
                    <a:pt x="134" y="27"/>
                  </a:cubicBezTo>
                  <a:cubicBezTo>
                    <a:pt x="134" y="28"/>
                    <a:pt x="134" y="28"/>
                    <a:pt x="134" y="29"/>
                  </a:cubicBezTo>
                  <a:cubicBezTo>
                    <a:pt x="134" y="29"/>
                    <a:pt x="133" y="29"/>
                    <a:pt x="133" y="29"/>
                  </a:cubicBezTo>
                  <a:cubicBezTo>
                    <a:pt x="133" y="29"/>
                    <a:pt x="133" y="30"/>
                    <a:pt x="133" y="30"/>
                  </a:cubicBezTo>
                  <a:cubicBezTo>
                    <a:pt x="133" y="30"/>
                    <a:pt x="134" y="30"/>
                    <a:pt x="134" y="30"/>
                  </a:cubicBezTo>
                  <a:cubicBezTo>
                    <a:pt x="134" y="31"/>
                    <a:pt x="134" y="32"/>
                    <a:pt x="134" y="32"/>
                  </a:cubicBezTo>
                  <a:cubicBezTo>
                    <a:pt x="134" y="32"/>
                    <a:pt x="133" y="32"/>
                    <a:pt x="133" y="32"/>
                  </a:cubicBezTo>
                  <a:cubicBezTo>
                    <a:pt x="133" y="33"/>
                    <a:pt x="133" y="33"/>
                    <a:pt x="133" y="34"/>
                  </a:cubicBezTo>
                  <a:cubicBezTo>
                    <a:pt x="132" y="34"/>
                    <a:pt x="132" y="34"/>
                    <a:pt x="131" y="34"/>
                  </a:cubicBezTo>
                  <a:cubicBezTo>
                    <a:pt x="131" y="34"/>
                    <a:pt x="131" y="35"/>
                    <a:pt x="131" y="35"/>
                  </a:cubicBezTo>
                  <a:cubicBezTo>
                    <a:pt x="131" y="36"/>
                    <a:pt x="131" y="36"/>
                    <a:pt x="131" y="37"/>
                  </a:cubicBezTo>
                  <a:cubicBezTo>
                    <a:pt x="132" y="37"/>
                    <a:pt x="132" y="37"/>
                    <a:pt x="133" y="37"/>
                  </a:cubicBezTo>
                  <a:cubicBezTo>
                    <a:pt x="133" y="38"/>
                    <a:pt x="133" y="38"/>
                    <a:pt x="133" y="39"/>
                  </a:cubicBezTo>
                  <a:cubicBezTo>
                    <a:pt x="133" y="39"/>
                    <a:pt x="134" y="39"/>
                    <a:pt x="134" y="39"/>
                  </a:cubicBezTo>
                  <a:cubicBezTo>
                    <a:pt x="135" y="39"/>
                    <a:pt x="135" y="39"/>
                    <a:pt x="136" y="39"/>
                  </a:cubicBezTo>
                  <a:cubicBezTo>
                    <a:pt x="136" y="39"/>
                    <a:pt x="137" y="39"/>
                    <a:pt x="137" y="39"/>
                  </a:cubicBezTo>
                  <a:cubicBezTo>
                    <a:pt x="137" y="39"/>
                    <a:pt x="137" y="40"/>
                    <a:pt x="137" y="40"/>
                  </a:cubicBezTo>
                  <a:cubicBezTo>
                    <a:pt x="138" y="40"/>
                    <a:pt x="139" y="40"/>
                    <a:pt x="139" y="40"/>
                  </a:cubicBezTo>
                  <a:cubicBezTo>
                    <a:pt x="140" y="40"/>
                    <a:pt x="140" y="40"/>
                    <a:pt x="141" y="40"/>
                  </a:cubicBezTo>
                  <a:cubicBezTo>
                    <a:pt x="141" y="40"/>
                    <a:pt x="142" y="40"/>
                    <a:pt x="142" y="40"/>
                  </a:cubicBezTo>
                  <a:cubicBezTo>
                    <a:pt x="143" y="40"/>
                    <a:pt x="143" y="40"/>
                    <a:pt x="144" y="40"/>
                  </a:cubicBezTo>
                  <a:cubicBezTo>
                    <a:pt x="144" y="40"/>
                    <a:pt x="145" y="40"/>
                    <a:pt x="145" y="40"/>
                  </a:cubicBezTo>
                  <a:cubicBezTo>
                    <a:pt x="146" y="40"/>
                    <a:pt x="146" y="40"/>
                    <a:pt x="147" y="40"/>
                  </a:cubicBezTo>
                  <a:cubicBezTo>
                    <a:pt x="147" y="41"/>
                    <a:pt x="147" y="41"/>
                    <a:pt x="147" y="42"/>
                  </a:cubicBezTo>
                  <a:cubicBezTo>
                    <a:pt x="147" y="42"/>
                    <a:pt x="148" y="42"/>
                    <a:pt x="148" y="42"/>
                  </a:cubicBezTo>
                  <a:cubicBezTo>
                    <a:pt x="149" y="42"/>
                    <a:pt x="149" y="42"/>
                    <a:pt x="150" y="42"/>
                  </a:cubicBezTo>
                  <a:cubicBezTo>
                    <a:pt x="150" y="42"/>
                    <a:pt x="150" y="43"/>
                    <a:pt x="150" y="43"/>
                  </a:cubicBezTo>
                  <a:cubicBezTo>
                    <a:pt x="150" y="44"/>
                    <a:pt x="150" y="44"/>
                    <a:pt x="150" y="45"/>
                  </a:cubicBezTo>
                  <a:cubicBezTo>
                    <a:pt x="149" y="45"/>
                    <a:pt x="149" y="45"/>
                    <a:pt x="148" y="45"/>
                  </a:cubicBezTo>
                  <a:cubicBezTo>
                    <a:pt x="148" y="44"/>
                    <a:pt x="148" y="44"/>
                    <a:pt x="148" y="43"/>
                  </a:cubicBezTo>
                  <a:cubicBezTo>
                    <a:pt x="148" y="43"/>
                    <a:pt x="147" y="43"/>
                    <a:pt x="147" y="43"/>
                  </a:cubicBezTo>
                  <a:cubicBezTo>
                    <a:pt x="147" y="44"/>
                    <a:pt x="147" y="44"/>
                    <a:pt x="147" y="45"/>
                  </a:cubicBezTo>
                  <a:cubicBezTo>
                    <a:pt x="146" y="45"/>
                    <a:pt x="146" y="45"/>
                    <a:pt x="145" y="45"/>
                  </a:cubicBezTo>
                  <a:cubicBezTo>
                    <a:pt x="145" y="45"/>
                    <a:pt x="144" y="45"/>
                    <a:pt x="144" y="45"/>
                  </a:cubicBezTo>
                  <a:cubicBezTo>
                    <a:pt x="143" y="45"/>
                    <a:pt x="143" y="45"/>
                    <a:pt x="142" y="45"/>
                  </a:cubicBezTo>
                  <a:cubicBezTo>
                    <a:pt x="142" y="44"/>
                    <a:pt x="142" y="44"/>
                    <a:pt x="142" y="43"/>
                  </a:cubicBezTo>
                  <a:cubicBezTo>
                    <a:pt x="142" y="43"/>
                    <a:pt x="141" y="43"/>
                    <a:pt x="141" y="43"/>
                  </a:cubicBezTo>
                  <a:cubicBezTo>
                    <a:pt x="140" y="43"/>
                    <a:pt x="140" y="43"/>
                    <a:pt x="139" y="43"/>
                  </a:cubicBezTo>
                  <a:cubicBezTo>
                    <a:pt x="139" y="44"/>
                    <a:pt x="139" y="44"/>
                    <a:pt x="139" y="45"/>
                  </a:cubicBezTo>
                  <a:cubicBezTo>
                    <a:pt x="139" y="45"/>
                    <a:pt x="138" y="45"/>
                    <a:pt x="137" y="45"/>
                  </a:cubicBezTo>
                  <a:cubicBezTo>
                    <a:pt x="137" y="46"/>
                    <a:pt x="137" y="46"/>
                    <a:pt x="137" y="47"/>
                  </a:cubicBezTo>
                  <a:cubicBezTo>
                    <a:pt x="137" y="47"/>
                    <a:pt x="136" y="47"/>
                    <a:pt x="136" y="47"/>
                  </a:cubicBezTo>
                  <a:cubicBezTo>
                    <a:pt x="136" y="47"/>
                    <a:pt x="136" y="48"/>
                    <a:pt x="136" y="48"/>
                  </a:cubicBezTo>
                  <a:cubicBezTo>
                    <a:pt x="135" y="48"/>
                    <a:pt x="135" y="48"/>
                    <a:pt x="134" y="48"/>
                  </a:cubicBezTo>
                  <a:cubicBezTo>
                    <a:pt x="134" y="48"/>
                    <a:pt x="133" y="48"/>
                    <a:pt x="133" y="48"/>
                  </a:cubicBezTo>
                  <a:cubicBezTo>
                    <a:pt x="133" y="49"/>
                    <a:pt x="133" y="49"/>
                    <a:pt x="133" y="50"/>
                  </a:cubicBezTo>
                  <a:cubicBezTo>
                    <a:pt x="132" y="50"/>
                    <a:pt x="132" y="50"/>
                    <a:pt x="131" y="50"/>
                  </a:cubicBezTo>
                  <a:cubicBezTo>
                    <a:pt x="131" y="50"/>
                    <a:pt x="131" y="51"/>
                    <a:pt x="131" y="52"/>
                  </a:cubicBezTo>
                  <a:cubicBezTo>
                    <a:pt x="131" y="52"/>
                    <a:pt x="130" y="52"/>
                    <a:pt x="130" y="52"/>
                  </a:cubicBezTo>
                  <a:cubicBezTo>
                    <a:pt x="130" y="52"/>
                    <a:pt x="130" y="53"/>
                    <a:pt x="130" y="53"/>
                  </a:cubicBezTo>
                  <a:cubicBezTo>
                    <a:pt x="130" y="54"/>
                    <a:pt x="130" y="54"/>
                    <a:pt x="130" y="55"/>
                  </a:cubicBezTo>
                  <a:cubicBezTo>
                    <a:pt x="129" y="55"/>
                    <a:pt x="129" y="55"/>
                    <a:pt x="128" y="55"/>
                  </a:cubicBezTo>
                  <a:cubicBezTo>
                    <a:pt x="128" y="55"/>
                    <a:pt x="127" y="55"/>
                    <a:pt x="126" y="55"/>
                  </a:cubicBezTo>
                  <a:cubicBezTo>
                    <a:pt x="126" y="55"/>
                    <a:pt x="125" y="55"/>
                    <a:pt x="125" y="55"/>
                  </a:cubicBezTo>
                  <a:cubicBezTo>
                    <a:pt x="125" y="54"/>
                    <a:pt x="125" y="54"/>
                    <a:pt x="125" y="53"/>
                  </a:cubicBezTo>
                  <a:cubicBezTo>
                    <a:pt x="125" y="53"/>
                    <a:pt x="126" y="53"/>
                    <a:pt x="126" y="53"/>
                  </a:cubicBezTo>
                  <a:cubicBezTo>
                    <a:pt x="127" y="53"/>
                    <a:pt x="128" y="53"/>
                    <a:pt x="128" y="53"/>
                  </a:cubicBezTo>
                  <a:cubicBezTo>
                    <a:pt x="128" y="53"/>
                    <a:pt x="128" y="52"/>
                    <a:pt x="128" y="52"/>
                  </a:cubicBezTo>
                  <a:cubicBezTo>
                    <a:pt x="128" y="51"/>
                    <a:pt x="128" y="50"/>
                    <a:pt x="128" y="50"/>
                  </a:cubicBezTo>
                  <a:cubicBezTo>
                    <a:pt x="129" y="50"/>
                    <a:pt x="129" y="50"/>
                    <a:pt x="130" y="50"/>
                  </a:cubicBezTo>
                  <a:cubicBezTo>
                    <a:pt x="130" y="49"/>
                    <a:pt x="130" y="49"/>
                    <a:pt x="130" y="48"/>
                  </a:cubicBezTo>
                  <a:cubicBezTo>
                    <a:pt x="130" y="48"/>
                    <a:pt x="131" y="48"/>
                    <a:pt x="131" y="48"/>
                  </a:cubicBezTo>
                  <a:cubicBezTo>
                    <a:pt x="131" y="48"/>
                    <a:pt x="131" y="47"/>
                    <a:pt x="131" y="47"/>
                  </a:cubicBezTo>
                  <a:cubicBezTo>
                    <a:pt x="131" y="46"/>
                    <a:pt x="131" y="46"/>
                    <a:pt x="131" y="45"/>
                  </a:cubicBezTo>
                  <a:cubicBezTo>
                    <a:pt x="131" y="45"/>
                    <a:pt x="130" y="45"/>
                    <a:pt x="130" y="45"/>
                  </a:cubicBezTo>
                  <a:cubicBezTo>
                    <a:pt x="129" y="45"/>
                    <a:pt x="129" y="45"/>
                    <a:pt x="128" y="45"/>
                  </a:cubicBezTo>
                  <a:cubicBezTo>
                    <a:pt x="128" y="45"/>
                    <a:pt x="127" y="45"/>
                    <a:pt x="126" y="45"/>
                  </a:cubicBezTo>
                  <a:cubicBezTo>
                    <a:pt x="126" y="46"/>
                    <a:pt x="126" y="46"/>
                    <a:pt x="126" y="47"/>
                  </a:cubicBezTo>
                  <a:cubicBezTo>
                    <a:pt x="126" y="47"/>
                    <a:pt x="126" y="48"/>
                    <a:pt x="126" y="48"/>
                  </a:cubicBezTo>
                  <a:cubicBezTo>
                    <a:pt x="126" y="48"/>
                    <a:pt x="125" y="48"/>
                    <a:pt x="125" y="48"/>
                  </a:cubicBezTo>
                  <a:cubicBezTo>
                    <a:pt x="124" y="48"/>
                    <a:pt x="124" y="48"/>
                    <a:pt x="123" y="48"/>
                  </a:cubicBezTo>
                  <a:cubicBezTo>
                    <a:pt x="123" y="48"/>
                    <a:pt x="122" y="48"/>
                    <a:pt x="122" y="48"/>
                  </a:cubicBezTo>
                  <a:cubicBezTo>
                    <a:pt x="121" y="48"/>
                    <a:pt x="121" y="48"/>
                    <a:pt x="120" y="48"/>
                  </a:cubicBezTo>
                  <a:cubicBezTo>
                    <a:pt x="120" y="49"/>
                    <a:pt x="120" y="49"/>
                    <a:pt x="120" y="50"/>
                  </a:cubicBezTo>
                  <a:cubicBezTo>
                    <a:pt x="120" y="50"/>
                    <a:pt x="120" y="51"/>
                    <a:pt x="120" y="52"/>
                  </a:cubicBezTo>
                  <a:cubicBezTo>
                    <a:pt x="121" y="52"/>
                    <a:pt x="121" y="52"/>
                    <a:pt x="122" y="52"/>
                  </a:cubicBezTo>
                  <a:cubicBezTo>
                    <a:pt x="122" y="52"/>
                    <a:pt x="122" y="53"/>
                    <a:pt x="122" y="53"/>
                  </a:cubicBezTo>
                  <a:cubicBezTo>
                    <a:pt x="122" y="54"/>
                    <a:pt x="122" y="54"/>
                    <a:pt x="122" y="55"/>
                  </a:cubicBezTo>
                  <a:cubicBezTo>
                    <a:pt x="122" y="55"/>
                    <a:pt x="122" y="56"/>
                    <a:pt x="122" y="56"/>
                  </a:cubicBezTo>
                  <a:cubicBezTo>
                    <a:pt x="121" y="56"/>
                    <a:pt x="121" y="56"/>
                    <a:pt x="120" y="56"/>
                  </a:cubicBezTo>
                  <a:cubicBezTo>
                    <a:pt x="120" y="57"/>
                    <a:pt x="120" y="57"/>
                    <a:pt x="120" y="58"/>
                  </a:cubicBezTo>
                  <a:cubicBezTo>
                    <a:pt x="120" y="58"/>
                    <a:pt x="119" y="58"/>
                    <a:pt x="119" y="58"/>
                  </a:cubicBezTo>
                  <a:cubicBezTo>
                    <a:pt x="119" y="57"/>
                    <a:pt x="119" y="57"/>
                    <a:pt x="119" y="56"/>
                  </a:cubicBezTo>
                  <a:cubicBezTo>
                    <a:pt x="119" y="56"/>
                    <a:pt x="119" y="55"/>
                    <a:pt x="119" y="55"/>
                  </a:cubicBezTo>
                  <a:cubicBezTo>
                    <a:pt x="118" y="55"/>
                    <a:pt x="118" y="55"/>
                    <a:pt x="117" y="55"/>
                  </a:cubicBezTo>
                  <a:cubicBezTo>
                    <a:pt x="117" y="54"/>
                    <a:pt x="117" y="54"/>
                    <a:pt x="117" y="53"/>
                  </a:cubicBezTo>
                  <a:cubicBezTo>
                    <a:pt x="117" y="53"/>
                    <a:pt x="117" y="52"/>
                    <a:pt x="117" y="52"/>
                  </a:cubicBezTo>
                  <a:cubicBezTo>
                    <a:pt x="117" y="52"/>
                    <a:pt x="116" y="52"/>
                    <a:pt x="116" y="52"/>
                  </a:cubicBezTo>
                  <a:cubicBezTo>
                    <a:pt x="115" y="52"/>
                    <a:pt x="114" y="52"/>
                    <a:pt x="114" y="52"/>
                  </a:cubicBezTo>
                  <a:cubicBezTo>
                    <a:pt x="114" y="51"/>
                    <a:pt x="114" y="50"/>
                    <a:pt x="114" y="50"/>
                  </a:cubicBezTo>
                  <a:cubicBezTo>
                    <a:pt x="113" y="50"/>
                    <a:pt x="113" y="50"/>
                    <a:pt x="112" y="50"/>
                  </a:cubicBezTo>
                  <a:cubicBezTo>
                    <a:pt x="112" y="50"/>
                    <a:pt x="111" y="50"/>
                    <a:pt x="111" y="50"/>
                  </a:cubicBezTo>
                  <a:cubicBezTo>
                    <a:pt x="111" y="49"/>
                    <a:pt x="111" y="49"/>
                    <a:pt x="111" y="48"/>
                  </a:cubicBezTo>
                  <a:cubicBezTo>
                    <a:pt x="110" y="48"/>
                    <a:pt x="110" y="48"/>
                    <a:pt x="109" y="48"/>
                  </a:cubicBezTo>
                  <a:cubicBezTo>
                    <a:pt x="109" y="48"/>
                    <a:pt x="108" y="48"/>
                    <a:pt x="108" y="48"/>
                  </a:cubicBezTo>
                  <a:cubicBezTo>
                    <a:pt x="107" y="48"/>
                    <a:pt x="107" y="48"/>
                    <a:pt x="106" y="48"/>
                  </a:cubicBezTo>
                  <a:cubicBezTo>
                    <a:pt x="106" y="48"/>
                    <a:pt x="105" y="48"/>
                    <a:pt x="105" y="48"/>
                  </a:cubicBezTo>
                  <a:cubicBezTo>
                    <a:pt x="104" y="48"/>
                    <a:pt x="104" y="48"/>
                    <a:pt x="103" y="48"/>
                  </a:cubicBezTo>
                  <a:cubicBezTo>
                    <a:pt x="103" y="48"/>
                    <a:pt x="102" y="48"/>
                    <a:pt x="102" y="48"/>
                  </a:cubicBezTo>
                  <a:cubicBezTo>
                    <a:pt x="102" y="48"/>
                    <a:pt x="102" y="47"/>
                    <a:pt x="102" y="47"/>
                  </a:cubicBezTo>
                  <a:cubicBezTo>
                    <a:pt x="101" y="47"/>
                    <a:pt x="100" y="47"/>
                    <a:pt x="100" y="47"/>
                  </a:cubicBezTo>
                  <a:cubicBezTo>
                    <a:pt x="99" y="47"/>
                    <a:pt x="99" y="47"/>
                    <a:pt x="98" y="47"/>
                  </a:cubicBezTo>
                  <a:cubicBezTo>
                    <a:pt x="98" y="47"/>
                    <a:pt x="97" y="47"/>
                    <a:pt x="97" y="47"/>
                  </a:cubicBezTo>
                  <a:cubicBezTo>
                    <a:pt x="97" y="46"/>
                    <a:pt x="97" y="46"/>
                    <a:pt x="97" y="45"/>
                  </a:cubicBezTo>
                  <a:cubicBezTo>
                    <a:pt x="97" y="44"/>
                    <a:pt x="97" y="44"/>
                    <a:pt x="97" y="43"/>
                  </a:cubicBezTo>
                  <a:cubicBezTo>
                    <a:pt x="96" y="43"/>
                    <a:pt x="96" y="43"/>
                    <a:pt x="95" y="43"/>
                  </a:cubicBezTo>
                  <a:cubicBezTo>
                    <a:pt x="95" y="43"/>
                    <a:pt x="94" y="43"/>
                    <a:pt x="94" y="43"/>
                  </a:cubicBezTo>
                  <a:cubicBezTo>
                    <a:pt x="93" y="43"/>
                    <a:pt x="93" y="43"/>
                    <a:pt x="92" y="43"/>
                  </a:cubicBezTo>
                  <a:cubicBezTo>
                    <a:pt x="92" y="43"/>
                    <a:pt x="92" y="42"/>
                    <a:pt x="92" y="42"/>
                  </a:cubicBezTo>
                  <a:cubicBezTo>
                    <a:pt x="92" y="42"/>
                    <a:pt x="91" y="42"/>
                    <a:pt x="90" y="42"/>
                  </a:cubicBezTo>
                  <a:cubicBezTo>
                    <a:pt x="90" y="42"/>
                    <a:pt x="90" y="43"/>
                    <a:pt x="90" y="43"/>
                  </a:cubicBezTo>
                  <a:cubicBezTo>
                    <a:pt x="90" y="43"/>
                    <a:pt x="89" y="43"/>
                    <a:pt x="89" y="43"/>
                  </a:cubicBezTo>
                  <a:cubicBezTo>
                    <a:pt x="88" y="43"/>
                    <a:pt x="88" y="43"/>
                    <a:pt x="87" y="43"/>
                  </a:cubicBezTo>
                  <a:cubicBezTo>
                    <a:pt x="87" y="43"/>
                    <a:pt x="86" y="43"/>
                    <a:pt x="86" y="43"/>
                  </a:cubicBezTo>
                  <a:cubicBezTo>
                    <a:pt x="85" y="43"/>
                    <a:pt x="85" y="43"/>
                    <a:pt x="84" y="43"/>
                  </a:cubicBezTo>
                  <a:cubicBezTo>
                    <a:pt x="84" y="43"/>
                    <a:pt x="83" y="43"/>
                    <a:pt x="83" y="43"/>
                  </a:cubicBezTo>
                  <a:cubicBezTo>
                    <a:pt x="82" y="43"/>
                    <a:pt x="82" y="43"/>
                    <a:pt x="81" y="43"/>
                  </a:cubicBezTo>
                  <a:cubicBezTo>
                    <a:pt x="81" y="44"/>
                    <a:pt x="81" y="44"/>
                    <a:pt x="81" y="45"/>
                  </a:cubicBezTo>
                  <a:cubicBezTo>
                    <a:pt x="81" y="45"/>
                    <a:pt x="80" y="45"/>
                    <a:pt x="80" y="45"/>
                  </a:cubicBezTo>
                  <a:cubicBezTo>
                    <a:pt x="80" y="46"/>
                    <a:pt x="80" y="46"/>
                    <a:pt x="80" y="47"/>
                  </a:cubicBezTo>
                  <a:cubicBezTo>
                    <a:pt x="79" y="47"/>
                    <a:pt x="79" y="47"/>
                    <a:pt x="78" y="47"/>
                  </a:cubicBezTo>
                  <a:cubicBezTo>
                    <a:pt x="77" y="47"/>
                    <a:pt x="77" y="47"/>
                    <a:pt x="76" y="47"/>
                  </a:cubicBezTo>
                  <a:cubicBezTo>
                    <a:pt x="76" y="47"/>
                    <a:pt x="75" y="47"/>
                    <a:pt x="75" y="47"/>
                  </a:cubicBezTo>
                  <a:cubicBezTo>
                    <a:pt x="75" y="47"/>
                    <a:pt x="75" y="48"/>
                    <a:pt x="75" y="48"/>
                  </a:cubicBezTo>
                  <a:cubicBezTo>
                    <a:pt x="74" y="48"/>
                    <a:pt x="74" y="48"/>
                    <a:pt x="73" y="48"/>
                  </a:cubicBezTo>
                  <a:cubicBezTo>
                    <a:pt x="73" y="48"/>
                    <a:pt x="72" y="48"/>
                    <a:pt x="72" y="48"/>
                  </a:cubicBezTo>
                  <a:cubicBezTo>
                    <a:pt x="72" y="49"/>
                    <a:pt x="72" y="49"/>
                    <a:pt x="72" y="50"/>
                  </a:cubicBezTo>
                  <a:cubicBezTo>
                    <a:pt x="71" y="50"/>
                    <a:pt x="71" y="50"/>
                    <a:pt x="70" y="50"/>
                  </a:cubicBezTo>
                  <a:cubicBezTo>
                    <a:pt x="70" y="50"/>
                    <a:pt x="69" y="50"/>
                    <a:pt x="69" y="50"/>
                  </a:cubicBezTo>
                  <a:cubicBezTo>
                    <a:pt x="69" y="50"/>
                    <a:pt x="69" y="51"/>
                    <a:pt x="69" y="52"/>
                  </a:cubicBezTo>
                  <a:cubicBezTo>
                    <a:pt x="69" y="52"/>
                    <a:pt x="69" y="53"/>
                    <a:pt x="69" y="53"/>
                  </a:cubicBezTo>
                  <a:cubicBezTo>
                    <a:pt x="68" y="53"/>
                    <a:pt x="68" y="53"/>
                    <a:pt x="67" y="53"/>
                  </a:cubicBezTo>
                  <a:cubicBezTo>
                    <a:pt x="67" y="54"/>
                    <a:pt x="67" y="54"/>
                    <a:pt x="67" y="55"/>
                  </a:cubicBezTo>
                  <a:cubicBezTo>
                    <a:pt x="68" y="55"/>
                    <a:pt x="68" y="55"/>
                    <a:pt x="69" y="55"/>
                  </a:cubicBezTo>
                  <a:cubicBezTo>
                    <a:pt x="69" y="55"/>
                    <a:pt x="69" y="56"/>
                    <a:pt x="69" y="56"/>
                  </a:cubicBezTo>
                  <a:cubicBezTo>
                    <a:pt x="69" y="57"/>
                    <a:pt x="69" y="57"/>
                    <a:pt x="69" y="58"/>
                  </a:cubicBezTo>
                  <a:cubicBezTo>
                    <a:pt x="68" y="58"/>
                    <a:pt x="68" y="58"/>
                    <a:pt x="67" y="58"/>
                  </a:cubicBezTo>
                  <a:cubicBezTo>
                    <a:pt x="67" y="58"/>
                    <a:pt x="67" y="59"/>
                    <a:pt x="67" y="60"/>
                  </a:cubicBezTo>
                  <a:cubicBezTo>
                    <a:pt x="67" y="60"/>
                    <a:pt x="67" y="61"/>
                    <a:pt x="67" y="61"/>
                  </a:cubicBezTo>
                  <a:cubicBezTo>
                    <a:pt x="67" y="62"/>
                    <a:pt x="67" y="62"/>
                    <a:pt x="67" y="63"/>
                  </a:cubicBezTo>
                  <a:cubicBezTo>
                    <a:pt x="66" y="63"/>
                    <a:pt x="66" y="63"/>
                    <a:pt x="65" y="63"/>
                  </a:cubicBezTo>
                  <a:cubicBezTo>
                    <a:pt x="65" y="63"/>
                    <a:pt x="65" y="64"/>
                    <a:pt x="65" y="64"/>
                  </a:cubicBezTo>
                  <a:cubicBezTo>
                    <a:pt x="65" y="64"/>
                    <a:pt x="64" y="64"/>
                    <a:pt x="64" y="64"/>
                  </a:cubicBezTo>
                  <a:cubicBezTo>
                    <a:pt x="64" y="65"/>
                    <a:pt x="64" y="66"/>
                    <a:pt x="64" y="66"/>
                  </a:cubicBezTo>
                  <a:cubicBezTo>
                    <a:pt x="63" y="66"/>
                    <a:pt x="63" y="66"/>
                    <a:pt x="62" y="66"/>
                  </a:cubicBezTo>
                  <a:cubicBezTo>
                    <a:pt x="62" y="67"/>
                    <a:pt x="62" y="67"/>
                    <a:pt x="62" y="68"/>
                  </a:cubicBezTo>
                  <a:cubicBezTo>
                    <a:pt x="62" y="68"/>
                    <a:pt x="62" y="69"/>
                    <a:pt x="62" y="69"/>
                  </a:cubicBezTo>
                  <a:cubicBezTo>
                    <a:pt x="62" y="69"/>
                    <a:pt x="61" y="69"/>
                    <a:pt x="61" y="69"/>
                  </a:cubicBezTo>
                  <a:cubicBezTo>
                    <a:pt x="61" y="70"/>
                    <a:pt x="61" y="70"/>
                    <a:pt x="61" y="71"/>
                  </a:cubicBezTo>
                  <a:cubicBezTo>
                    <a:pt x="60" y="71"/>
                    <a:pt x="60" y="71"/>
                    <a:pt x="59" y="71"/>
                  </a:cubicBezTo>
                  <a:cubicBezTo>
                    <a:pt x="59" y="71"/>
                    <a:pt x="58" y="71"/>
                    <a:pt x="58" y="71"/>
                  </a:cubicBezTo>
                  <a:cubicBezTo>
                    <a:pt x="58" y="71"/>
                    <a:pt x="58" y="72"/>
                    <a:pt x="58" y="72"/>
                  </a:cubicBezTo>
                  <a:cubicBezTo>
                    <a:pt x="58" y="73"/>
                    <a:pt x="58" y="74"/>
                    <a:pt x="58" y="74"/>
                  </a:cubicBezTo>
                  <a:cubicBezTo>
                    <a:pt x="57" y="74"/>
                    <a:pt x="57" y="74"/>
                    <a:pt x="56" y="74"/>
                  </a:cubicBezTo>
                  <a:cubicBezTo>
                    <a:pt x="56" y="74"/>
                    <a:pt x="55" y="74"/>
                    <a:pt x="55" y="74"/>
                  </a:cubicBezTo>
                  <a:cubicBezTo>
                    <a:pt x="55" y="75"/>
                    <a:pt x="55" y="75"/>
                    <a:pt x="55" y="76"/>
                  </a:cubicBezTo>
                  <a:cubicBezTo>
                    <a:pt x="54" y="76"/>
                    <a:pt x="53" y="76"/>
                    <a:pt x="53" y="76"/>
                  </a:cubicBezTo>
                  <a:cubicBezTo>
                    <a:pt x="53" y="76"/>
                    <a:pt x="53" y="77"/>
                    <a:pt x="53" y="77"/>
                  </a:cubicBezTo>
                  <a:cubicBezTo>
                    <a:pt x="52" y="77"/>
                    <a:pt x="52" y="77"/>
                    <a:pt x="51" y="77"/>
                  </a:cubicBezTo>
                  <a:cubicBezTo>
                    <a:pt x="51" y="78"/>
                    <a:pt x="51" y="78"/>
                    <a:pt x="51" y="79"/>
                  </a:cubicBezTo>
                  <a:cubicBezTo>
                    <a:pt x="51" y="79"/>
                    <a:pt x="51" y="80"/>
                    <a:pt x="51" y="81"/>
                  </a:cubicBezTo>
                  <a:cubicBezTo>
                    <a:pt x="51" y="81"/>
                    <a:pt x="51" y="82"/>
                    <a:pt x="51" y="82"/>
                  </a:cubicBezTo>
                  <a:cubicBezTo>
                    <a:pt x="51" y="83"/>
                    <a:pt x="51" y="83"/>
                    <a:pt x="51" y="84"/>
                  </a:cubicBezTo>
                  <a:cubicBezTo>
                    <a:pt x="51" y="84"/>
                    <a:pt x="51" y="85"/>
                    <a:pt x="51" y="85"/>
                  </a:cubicBezTo>
                  <a:cubicBezTo>
                    <a:pt x="51" y="86"/>
                    <a:pt x="51" y="86"/>
                    <a:pt x="51" y="87"/>
                  </a:cubicBezTo>
                  <a:cubicBezTo>
                    <a:pt x="52" y="87"/>
                    <a:pt x="52" y="87"/>
                    <a:pt x="53" y="87"/>
                  </a:cubicBezTo>
                  <a:cubicBezTo>
                    <a:pt x="53" y="87"/>
                    <a:pt x="53" y="88"/>
                    <a:pt x="53" y="89"/>
                  </a:cubicBezTo>
                  <a:cubicBezTo>
                    <a:pt x="53" y="89"/>
                    <a:pt x="53" y="90"/>
                    <a:pt x="53" y="90"/>
                  </a:cubicBezTo>
                  <a:cubicBezTo>
                    <a:pt x="53" y="91"/>
                    <a:pt x="53" y="91"/>
                    <a:pt x="53" y="92"/>
                  </a:cubicBezTo>
                  <a:cubicBezTo>
                    <a:pt x="53" y="92"/>
                    <a:pt x="54" y="92"/>
                    <a:pt x="55" y="92"/>
                  </a:cubicBezTo>
                  <a:cubicBezTo>
                    <a:pt x="55" y="92"/>
                    <a:pt x="55" y="93"/>
                    <a:pt x="55" y="93"/>
                  </a:cubicBezTo>
                  <a:cubicBezTo>
                    <a:pt x="55" y="93"/>
                    <a:pt x="56" y="93"/>
                    <a:pt x="56" y="93"/>
                  </a:cubicBezTo>
                  <a:cubicBezTo>
                    <a:pt x="57" y="93"/>
                    <a:pt x="57" y="93"/>
                    <a:pt x="58" y="93"/>
                  </a:cubicBezTo>
                  <a:cubicBezTo>
                    <a:pt x="58" y="93"/>
                    <a:pt x="59" y="93"/>
                    <a:pt x="59" y="93"/>
                  </a:cubicBezTo>
                  <a:cubicBezTo>
                    <a:pt x="60" y="93"/>
                    <a:pt x="60" y="93"/>
                    <a:pt x="61" y="93"/>
                  </a:cubicBezTo>
                  <a:cubicBezTo>
                    <a:pt x="61" y="94"/>
                    <a:pt x="61" y="95"/>
                    <a:pt x="61" y="95"/>
                  </a:cubicBezTo>
                  <a:cubicBezTo>
                    <a:pt x="60" y="95"/>
                    <a:pt x="60" y="95"/>
                    <a:pt x="59" y="95"/>
                  </a:cubicBezTo>
                  <a:cubicBezTo>
                    <a:pt x="59" y="95"/>
                    <a:pt x="58" y="95"/>
                    <a:pt x="58" y="95"/>
                  </a:cubicBezTo>
                  <a:cubicBezTo>
                    <a:pt x="58" y="96"/>
                    <a:pt x="58" y="96"/>
                    <a:pt x="58" y="97"/>
                  </a:cubicBezTo>
                  <a:cubicBezTo>
                    <a:pt x="58" y="97"/>
                    <a:pt x="58" y="98"/>
                    <a:pt x="58" y="98"/>
                  </a:cubicBezTo>
                  <a:cubicBezTo>
                    <a:pt x="58" y="99"/>
                    <a:pt x="58" y="99"/>
                    <a:pt x="58" y="100"/>
                  </a:cubicBezTo>
                  <a:cubicBezTo>
                    <a:pt x="58" y="100"/>
                    <a:pt x="58" y="101"/>
                    <a:pt x="58" y="102"/>
                  </a:cubicBezTo>
                  <a:cubicBezTo>
                    <a:pt x="58" y="102"/>
                    <a:pt x="58" y="103"/>
                    <a:pt x="58" y="103"/>
                  </a:cubicBezTo>
                  <a:cubicBezTo>
                    <a:pt x="58" y="103"/>
                    <a:pt x="59" y="103"/>
                    <a:pt x="59" y="103"/>
                  </a:cubicBezTo>
                  <a:cubicBezTo>
                    <a:pt x="59" y="104"/>
                    <a:pt x="59" y="104"/>
                    <a:pt x="59" y="105"/>
                  </a:cubicBezTo>
                  <a:cubicBezTo>
                    <a:pt x="59" y="105"/>
                    <a:pt x="59" y="106"/>
                    <a:pt x="59" y="106"/>
                  </a:cubicBezTo>
                  <a:cubicBezTo>
                    <a:pt x="59" y="106"/>
                    <a:pt x="58" y="106"/>
                    <a:pt x="58" y="106"/>
                  </a:cubicBezTo>
                  <a:cubicBezTo>
                    <a:pt x="57" y="106"/>
                    <a:pt x="57" y="106"/>
                    <a:pt x="56" y="106"/>
                  </a:cubicBezTo>
                  <a:cubicBezTo>
                    <a:pt x="56" y="107"/>
                    <a:pt x="56" y="107"/>
                    <a:pt x="56" y="108"/>
                  </a:cubicBezTo>
                  <a:cubicBezTo>
                    <a:pt x="56" y="108"/>
                    <a:pt x="55" y="108"/>
                    <a:pt x="55" y="108"/>
                  </a:cubicBezTo>
                  <a:cubicBezTo>
                    <a:pt x="54" y="108"/>
                    <a:pt x="53" y="108"/>
                    <a:pt x="53" y="108"/>
                  </a:cubicBezTo>
                  <a:cubicBezTo>
                    <a:pt x="53" y="108"/>
                    <a:pt x="53" y="109"/>
                    <a:pt x="53" y="110"/>
                  </a:cubicBezTo>
                  <a:cubicBezTo>
                    <a:pt x="52" y="110"/>
                    <a:pt x="52" y="110"/>
                    <a:pt x="51" y="110"/>
                  </a:cubicBezTo>
                  <a:cubicBezTo>
                    <a:pt x="51" y="110"/>
                    <a:pt x="51" y="111"/>
                    <a:pt x="51" y="111"/>
                  </a:cubicBezTo>
                  <a:cubicBezTo>
                    <a:pt x="51" y="111"/>
                    <a:pt x="50" y="111"/>
                    <a:pt x="50" y="111"/>
                  </a:cubicBezTo>
                  <a:cubicBezTo>
                    <a:pt x="50" y="112"/>
                    <a:pt x="50" y="112"/>
                    <a:pt x="50" y="113"/>
                  </a:cubicBezTo>
                  <a:cubicBezTo>
                    <a:pt x="49" y="113"/>
                    <a:pt x="49" y="113"/>
                    <a:pt x="48" y="113"/>
                  </a:cubicBezTo>
                  <a:cubicBezTo>
                    <a:pt x="48" y="113"/>
                    <a:pt x="48" y="114"/>
                    <a:pt x="48" y="114"/>
                  </a:cubicBezTo>
                  <a:cubicBezTo>
                    <a:pt x="48" y="115"/>
                    <a:pt x="48" y="116"/>
                    <a:pt x="48" y="116"/>
                  </a:cubicBezTo>
                  <a:cubicBezTo>
                    <a:pt x="48" y="116"/>
                    <a:pt x="47" y="116"/>
                    <a:pt x="47" y="116"/>
                  </a:cubicBezTo>
                  <a:cubicBezTo>
                    <a:pt x="46" y="116"/>
                    <a:pt x="46" y="116"/>
                    <a:pt x="45" y="116"/>
                  </a:cubicBezTo>
                  <a:cubicBezTo>
                    <a:pt x="45" y="116"/>
                    <a:pt x="45" y="115"/>
                    <a:pt x="45" y="114"/>
                  </a:cubicBezTo>
                  <a:cubicBezTo>
                    <a:pt x="45" y="114"/>
                    <a:pt x="45" y="113"/>
                    <a:pt x="45" y="113"/>
                  </a:cubicBezTo>
                  <a:cubicBezTo>
                    <a:pt x="46" y="113"/>
                    <a:pt x="46" y="113"/>
                    <a:pt x="47" y="113"/>
                  </a:cubicBezTo>
                  <a:cubicBezTo>
                    <a:pt x="47" y="112"/>
                    <a:pt x="47" y="112"/>
                    <a:pt x="47" y="111"/>
                  </a:cubicBezTo>
                  <a:cubicBezTo>
                    <a:pt x="46" y="111"/>
                    <a:pt x="46" y="111"/>
                    <a:pt x="45" y="111"/>
                  </a:cubicBezTo>
                  <a:cubicBezTo>
                    <a:pt x="45" y="111"/>
                    <a:pt x="45" y="110"/>
                    <a:pt x="45" y="110"/>
                  </a:cubicBezTo>
                  <a:cubicBezTo>
                    <a:pt x="45" y="110"/>
                    <a:pt x="44" y="110"/>
                    <a:pt x="44" y="110"/>
                  </a:cubicBezTo>
                  <a:cubicBezTo>
                    <a:pt x="44" y="109"/>
                    <a:pt x="44" y="108"/>
                    <a:pt x="44" y="108"/>
                  </a:cubicBezTo>
                  <a:cubicBezTo>
                    <a:pt x="43" y="108"/>
                    <a:pt x="43" y="108"/>
                    <a:pt x="42" y="108"/>
                  </a:cubicBezTo>
                  <a:cubicBezTo>
                    <a:pt x="42" y="107"/>
                    <a:pt x="42" y="107"/>
                    <a:pt x="42" y="106"/>
                  </a:cubicBezTo>
                  <a:cubicBezTo>
                    <a:pt x="42" y="106"/>
                    <a:pt x="42" y="105"/>
                    <a:pt x="42" y="105"/>
                  </a:cubicBezTo>
                  <a:cubicBezTo>
                    <a:pt x="42" y="105"/>
                    <a:pt x="41" y="105"/>
                    <a:pt x="41" y="105"/>
                  </a:cubicBezTo>
                  <a:cubicBezTo>
                    <a:pt x="41" y="104"/>
                    <a:pt x="41" y="104"/>
                    <a:pt x="41" y="103"/>
                  </a:cubicBezTo>
                  <a:cubicBezTo>
                    <a:pt x="40" y="103"/>
                    <a:pt x="39" y="103"/>
                    <a:pt x="39" y="103"/>
                  </a:cubicBezTo>
                  <a:cubicBezTo>
                    <a:pt x="39" y="103"/>
                    <a:pt x="39" y="102"/>
                    <a:pt x="39" y="102"/>
                  </a:cubicBezTo>
                  <a:cubicBezTo>
                    <a:pt x="39" y="101"/>
                    <a:pt x="39" y="100"/>
                    <a:pt x="39" y="100"/>
                  </a:cubicBezTo>
                  <a:cubicBezTo>
                    <a:pt x="38" y="100"/>
                    <a:pt x="38" y="100"/>
                    <a:pt x="37" y="100"/>
                  </a:cubicBezTo>
                  <a:cubicBezTo>
                    <a:pt x="37" y="99"/>
                    <a:pt x="37" y="99"/>
                    <a:pt x="37" y="98"/>
                  </a:cubicBezTo>
                  <a:cubicBezTo>
                    <a:pt x="38" y="98"/>
                    <a:pt x="38" y="98"/>
                    <a:pt x="39" y="98"/>
                  </a:cubicBezTo>
                  <a:cubicBezTo>
                    <a:pt x="39" y="98"/>
                    <a:pt x="39" y="97"/>
                    <a:pt x="39" y="97"/>
                  </a:cubicBezTo>
                  <a:cubicBezTo>
                    <a:pt x="39" y="96"/>
                    <a:pt x="39" y="96"/>
                    <a:pt x="39" y="95"/>
                  </a:cubicBezTo>
                  <a:cubicBezTo>
                    <a:pt x="39" y="95"/>
                    <a:pt x="39" y="94"/>
                    <a:pt x="39" y="93"/>
                  </a:cubicBezTo>
                  <a:cubicBezTo>
                    <a:pt x="38" y="93"/>
                    <a:pt x="38" y="93"/>
                    <a:pt x="37" y="93"/>
                  </a:cubicBezTo>
                  <a:cubicBezTo>
                    <a:pt x="37" y="93"/>
                    <a:pt x="37" y="92"/>
                    <a:pt x="37" y="92"/>
                  </a:cubicBezTo>
                  <a:cubicBezTo>
                    <a:pt x="37" y="92"/>
                    <a:pt x="36" y="92"/>
                    <a:pt x="36" y="92"/>
                  </a:cubicBezTo>
                  <a:cubicBezTo>
                    <a:pt x="36" y="91"/>
                    <a:pt x="36" y="91"/>
                    <a:pt x="36" y="90"/>
                  </a:cubicBezTo>
                  <a:cubicBezTo>
                    <a:pt x="35" y="90"/>
                    <a:pt x="35" y="90"/>
                    <a:pt x="34" y="90"/>
                  </a:cubicBezTo>
                  <a:cubicBezTo>
                    <a:pt x="34" y="90"/>
                    <a:pt x="33" y="90"/>
                    <a:pt x="33" y="90"/>
                  </a:cubicBezTo>
                  <a:cubicBezTo>
                    <a:pt x="33" y="91"/>
                    <a:pt x="33" y="91"/>
                    <a:pt x="33" y="92"/>
                  </a:cubicBezTo>
                  <a:cubicBezTo>
                    <a:pt x="32" y="92"/>
                    <a:pt x="32" y="92"/>
                    <a:pt x="31" y="92"/>
                  </a:cubicBezTo>
                  <a:cubicBezTo>
                    <a:pt x="31" y="92"/>
                    <a:pt x="31" y="93"/>
                    <a:pt x="31" y="93"/>
                  </a:cubicBezTo>
                  <a:cubicBezTo>
                    <a:pt x="31" y="93"/>
                    <a:pt x="30" y="93"/>
                    <a:pt x="29" y="93"/>
                  </a:cubicBezTo>
                  <a:cubicBezTo>
                    <a:pt x="29" y="93"/>
                    <a:pt x="29" y="92"/>
                    <a:pt x="29" y="92"/>
                  </a:cubicBezTo>
                  <a:cubicBezTo>
                    <a:pt x="29" y="91"/>
                    <a:pt x="29" y="91"/>
                    <a:pt x="29" y="90"/>
                  </a:cubicBezTo>
                  <a:cubicBezTo>
                    <a:pt x="29" y="90"/>
                    <a:pt x="28" y="90"/>
                    <a:pt x="28" y="90"/>
                  </a:cubicBezTo>
                  <a:cubicBezTo>
                    <a:pt x="28" y="91"/>
                    <a:pt x="28" y="91"/>
                    <a:pt x="28" y="92"/>
                  </a:cubicBezTo>
                  <a:cubicBezTo>
                    <a:pt x="27" y="92"/>
                    <a:pt x="27" y="92"/>
                    <a:pt x="26" y="92"/>
                  </a:cubicBezTo>
                  <a:cubicBezTo>
                    <a:pt x="26" y="92"/>
                    <a:pt x="26" y="93"/>
                    <a:pt x="26" y="93"/>
                  </a:cubicBezTo>
                  <a:cubicBezTo>
                    <a:pt x="26" y="94"/>
                    <a:pt x="26" y="95"/>
                    <a:pt x="26" y="95"/>
                  </a:cubicBezTo>
                  <a:cubicBezTo>
                    <a:pt x="27" y="95"/>
                    <a:pt x="27" y="95"/>
                    <a:pt x="28" y="95"/>
                  </a:cubicBezTo>
                  <a:cubicBezTo>
                    <a:pt x="28" y="95"/>
                    <a:pt x="29" y="95"/>
                    <a:pt x="29" y="95"/>
                  </a:cubicBezTo>
                  <a:cubicBezTo>
                    <a:pt x="29" y="96"/>
                    <a:pt x="29" y="96"/>
                    <a:pt x="29" y="97"/>
                  </a:cubicBezTo>
                  <a:cubicBezTo>
                    <a:pt x="29" y="97"/>
                    <a:pt x="29" y="98"/>
                    <a:pt x="29" y="98"/>
                  </a:cubicBezTo>
                  <a:cubicBezTo>
                    <a:pt x="29" y="98"/>
                    <a:pt x="28" y="98"/>
                    <a:pt x="28" y="98"/>
                  </a:cubicBezTo>
                  <a:cubicBezTo>
                    <a:pt x="28" y="99"/>
                    <a:pt x="28" y="99"/>
                    <a:pt x="28" y="100"/>
                  </a:cubicBezTo>
                  <a:cubicBezTo>
                    <a:pt x="28" y="100"/>
                    <a:pt x="29" y="100"/>
                    <a:pt x="29" y="100"/>
                  </a:cubicBezTo>
                  <a:cubicBezTo>
                    <a:pt x="29" y="100"/>
                    <a:pt x="29" y="101"/>
                    <a:pt x="29" y="102"/>
                  </a:cubicBezTo>
                  <a:cubicBezTo>
                    <a:pt x="29" y="102"/>
                    <a:pt x="28" y="102"/>
                    <a:pt x="28" y="102"/>
                  </a:cubicBezTo>
                  <a:cubicBezTo>
                    <a:pt x="27" y="102"/>
                    <a:pt x="27" y="102"/>
                    <a:pt x="26" y="102"/>
                  </a:cubicBezTo>
                  <a:cubicBezTo>
                    <a:pt x="26" y="102"/>
                    <a:pt x="25" y="102"/>
                    <a:pt x="25" y="102"/>
                  </a:cubicBezTo>
                  <a:cubicBezTo>
                    <a:pt x="25" y="102"/>
                    <a:pt x="25" y="103"/>
                    <a:pt x="25" y="103"/>
                  </a:cubicBezTo>
                  <a:cubicBezTo>
                    <a:pt x="24" y="103"/>
                    <a:pt x="24" y="103"/>
                    <a:pt x="23" y="103"/>
                  </a:cubicBezTo>
                  <a:cubicBezTo>
                    <a:pt x="23" y="104"/>
                    <a:pt x="23" y="104"/>
                    <a:pt x="23" y="105"/>
                  </a:cubicBezTo>
                  <a:cubicBezTo>
                    <a:pt x="23" y="105"/>
                    <a:pt x="22" y="105"/>
                    <a:pt x="22" y="105"/>
                  </a:cubicBezTo>
                  <a:cubicBezTo>
                    <a:pt x="21" y="105"/>
                    <a:pt x="21" y="105"/>
                    <a:pt x="20" y="105"/>
                  </a:cubicBezTo>
                  <a:cubicBezTo>
                    <a:pt x="20" y="105"/>
                    <a:pt x="20" y="106"/>
                    <a:pt x="20" y="106"/>
                  </a:cubicBezTo>
                  <a:cubicBezTo>
                    <a:pt x="20" y="107"/>
                    <a:pt x="20" y="107"/>
                    <a:pt x="20" y="108"/>
                  </a:cubicBezTo>
                  <a:cubicBezTo>
                    <a:pt x="20" y="108"/>
                    <a:pt x="20" y="109"/>
                    <a:pt x="20" y="110"/>
                  </a:cubicBezTo>
                  <a:cubicBezTo>
                    <a:pt x="20" y="110"/>
                    <a:pt x="20" y="111"/>
                    <a:pt x="20" y="111"/>
                  </a:cubicBezTo>
                  <a:cubicBezTo>
                    <a:pt x="20" y="111"/>
                    <a:pt x="19" y="111"/>
                    <a:pt x="19" y="111"/>
                  </a:cubicBezTo>
                  <a:cubicBezTo>
                    <a:pt x="19" y="112"/>
                    <a:pt x="19" y="112"/>
                    <a:pt x="19" y="113"/>
                  </a:cubicBezTo>
                  <a:cubicBezTo>
                    <a:pt x="19" y="113"/>
                    <a:pt x="19" y="114"/>
                    <a:pt x="19" y="114"/>
                  </a:cubicBezTo>
                  <a:cubicBezTo>
                    <a:pt x="19" y="114"/>
                    <a:pt x="20" y="114"/>
                    <a:pt x="20" y="114"/>
                  </a:cubicBezTo>
                  <a:cubicBezTo>
                    <a:pt x="21" y="114"/>
                    <a:pt x="21" y="114"/>
                    <a:pt x="22" y="114"/>
                  </a:cubicBezTo>
                  <a:cubicBezTo>
                    <a:pt x="22" y="114"/>
                    <a:pt x="23" y="114"/>
                    <a:pt x="23" y="114"/>
                  </a:cubicBezTo>
                  <a:cubicBezTo>
                    <a:pt x="24" y="114"/>
                    <a:pt x="24" y="114"/>
                    <a:pt x="25" y="114"/>
                  </a:cubicBezTo>
                  <a:cubicBezTo>
                    <a:pt x="25" y="114"/>
                    <a:pt x="26" y="114"/>
                    <a:pt x="26" y="114"/>
                  </a:cubicBezTo>
                  <a:cubicBezTo>
                    <a:pt x="27" y="114"/>
                    <a:pt x="27" y="114"/>
                    <a:pt x="28" y="114"/>
                  </a:cubicBezTo>
                  <a:cubicBezTo>
                    <a:pt x="28" y="114"/>
                    <a:pt x="28" y="113"/>
                    <a:pt x="28" y="113"/>
                  </a:cubicBezTo>
                  <a:cubicBezTo>
                    <a:pt x="28" y="113"/>
                    <a:pt x="29" y="113"/>
                    <a:pt x="29" y="113"/>
                  </a:cubicBezTo>
                  <a:cubicBezTo>
                    <a:pt x="29" y="112"/>
                    <a:pt x="29" y="112"/>
                    <a:pt x="29" y="111"/>
                  </a:cubicBezTo>
                  <a:cubicBezTo>
                    <a:pt x="29" y="111"/>
                    <a:pt x="29" y="110"/>
                    <a:pt x="29" y="110"/>
                  </a:cubicBezTo>
                  <a:cubicBezTo>
                    <a:pt x="29" y="109"/>
                    <a:pt x="29" y="108"/>
                    <a:pt x="29" y="108"/>
                  </a:cubicBezTo>
                  <a:cubicBezTo>
                    <a:pt x="29" y="107"/>
                    <a:pt x="29" y="107"/>
                    <a:pt x="29" y="106"/>
                  </a:cubicBezTo>
                  <a:cubicBezTo>
                    <a:pt x="30" y="106"/>
                    <a:pt x="31" y="106"/>
                    <a:pt x="31" y="106"/>
                  </a:cubicBezTo>
                  <a:cubicBezTo>
                    <a:pt x="31" y="106"/>
                    <a:pt x="31" y="105"/>
                    <a:pt x="31" y="105"/>
                  </a:cubicBezTo>
                  <a:cubicBezTo>
                    <a:pt x="32" y="105"/>
                    <a:pt x="32" y="105"/>
                    <a:pt x="33" y="105"/>
                  </a:cubicBezTo>
                  <a:cubicBezTo>
                    <a:pt x="33" y="105"/>
                    <a:pt x="33" y="106"/>
                    <a:pt x="33" y="106"/>
                  </a:cubicBezTo>
                  <a:cubicBezTo>
                    <a:pt x="33" y="106"/>
                    <a:pt x="34" y="106"/>
                    <a:pt x="34" y="106"/>
                  </a:cubicBezTo>
                  <a:cubicBezTo>
                    <a:pt x="34" y="107"/>
                    <a:pt x="34" y="107"/>
                    <a:pt x="34" y="108"/>
                  </a:cubicBezTo>
                  <a:cubicBezTo>
                    <a:pt x="34" y="108"/>
                    <a:pt x="33" y="108"/>
                    <a:pt x="33" y="108"/>
                  </a:cubicBezTo>
                  <a:cubicBezTo>
                    <a:pt x="32" y="108"/>
                    <a:pt x="32" y="108"/>
                    <a:pt x="31" y="108"/>
                  </a:cubicBezTo>
                  <a:cubicBezTo>
                    <a:pt x="31" y="108"/>
                    <a:pt x="31" y="109"/>
                    <a:pt x="31" y="110"/>
                  </a:cubicBezTo>
                  <a:cubicBezTo>
                    <a:pt x="31" y="110"/>
                    <a:pt x="31" y="111"/>
                    <a:pt x="31" y="111"/>
                  </a:cubicBezTo>
                  <a:cubicBezTo>
                    <a:pt x="31" y="112"/>
                    <a:pt x="31" y="112"/>
                    <a:pt x="31" y="113"/>
                  </a:cubicBezTo>
                  <a:cubicBezTo>
                    <a:pt x="31" y="113"/>
                    <a:pt x="30" y="113"/>
                    <a:pt x="29" y="113"/>
                  </a:cubicBezTo>
                  <a:cubicBezTo>
                    <a:pt x="29" y="113"/>
                    <a:pt x="29" y="114"/>
                    <a:pt x="29" y="114"/>
                  </a:cubicBezTo>
                  <a:cubicBezTo>
                    <a:pt x="30" y="114"/>
                    <a:pt x="31" y="114"/>
                    <a:pt x="31" y="114"/>
                  </a:cubicBezTo>
                  <a:cubicBezTo>
                    <a:pt x="31" y="115"/>
                    <a:pt x="31" y="116"/>
                    <a:pt x="31" y="116"/>
                  </a:cubicBezTo>
                  <a:cubicBezTo>
                    <a:pt x="31" y="117"/>
                    <a:pt x="31" y="117"/>
                    <a:pt x="31" y="118"/>
                  </a:cubicBezTo>
                  <a:cubicBezTo>
                    <a:pt x="31" y="118"/>
                    <a:pt x="30" y="118"/>
                    <a:pt x="29" y="118"/>
                  </a:cubicBezTo>
                  <a:cubicBezTo>
                    <a:pt x="29" y="118"/>
                    <a:pt x="29" y="119"/>
                    <a:pt x="29" y="119"/>
                  </a:cubicBezTo>
                  <a:cubicBezTo>
                    <a:pt x="29" y="120"/>
                    <a:pt x="29" y="120"/>
                    <a:pt x="29" y="121"/>
                  </a:cubicBezTo>
                  <a:cubicBezTo>
                    <a:pt x="30" y="121"/>
                    <a:pt x="31" y="121"/>
                    <a:pt x="31" y="121"/>
                  </a:cubicBezTo>
                  <a:cubicBezTo>
                    <a:pt x="32" y="121"/>
                    <a:pt x="33" y="121"/>
                    <a:pt x="34" y="121"/>
                  </a:cubicBezTo>
                  <a:cubicBezTo>
                    <a:pt x="34" y="120"/>
                    <a:pt x="34" y="120"/>
                    <a:pt x="34" y="119"/>
                  </a:cubicBezTo>
                  <a:cubicBezTo>
                    <a:pt x="35" y="119"/>
                    <a:pt x="35" y="119"/>
                    <a:pt x="36" y="119"/>
                  </a:cubicBezTo>
                  <a:cubicBezTo>
                    <a:pt x="36" y="119"/>
                    <a:pt x="37" y="119"/>
                    <a:pt x="37" y="119"/>
                  </a:cubicBezTo>
                  <a:cubicBezTo>
                    <a:pt x="37" y="119"/>
                    <a:pt x="37" y="118"/>
                    <a:pt x="37" y="118"/>
                  </a:cubicBezTo>
                  <a:cubicBezTo>
                    <a:pt x="38" y="118"/>
                    <a:pt x="38" y="118"/>
                    <a:pt x="39" y="118"/>
                  </a:cubicBezTo>
                  <a:cubicBezTo>
                    <a:pt x="39" y="118"/>
                    <a:pt x="40" y="118"/>
                    <a:pt x="41" y="118"/>
                  </a:cubicBezTo>
                  <a:cubicBezTo>
                    <a:pt x="41" y="118"/>
                    <a:pt x="42" y="118"/>
                    <a:pt x="42" y="118"/>
                  </a:cubicBezTo>
                  <a:cubicBezTo>
                    <a:pt x="43" y="118"/>
                    <a:pt x="43" y="118"/>
                    <a:pt x="44" y="118"/>
                  </a:cubicBezTo>
                  <a:cubicBezTo>
                    <a:pt x="44" y="118"/>
                    <a:pt x="44" y="119"/>
                    <a:pt x="44" y="119"/>
                  </a:cubicBezTo>
                  <a:cubicBezTo>
                    <a:pt x="43" y="119"/>
                    <a:pt x="43" y="119"/>
                    <a:pt x="42" y="119"/>
                  </a:cubicBezTo>
                  <a:cubicBezTo>
                    <a:pt x="42" y="120"/>
                    <a:pt x="42" y="120"/>
                    <a:pt x="42" y="121"/>
                  </a:cubicBezTo>
                  <a:cubicBezTo>
                    <a:pt x="42" y="121"/>
                    <a:pt x="41" y="121"/>
                    <a:pt x="41" y="121"/>
                  </a:cubicBezTo>
                  <a:cubicBezTo>
                    <a:pt x="40" y="121"/>
                    <a:pt x="39" y="121"/>
                    <a:pt x="39" y="121"/>
                  </a:cubicBezTo>
                  <a:cubicBezTo>
                    <a:pt x="38" y="121"/>
                    <a:pt x="38" y="121"/>
                    <a:pt x="37" y="121"/>
                  </a:cubicBezTo>
                  <a:cubicBezTo>
                    <a:pt x="37" y="121"/>
                    <a:pt x="37" y="122"/>
                    <a:pt x="37" y="122"/>
                  </a:cubicBezTo>
                  <a:cubicBezTo>
                    <a:pt x="37" y="122"/>
                    <a:pt x="36" y="122"/>
                    <a:pt x="36" y="122"/>
                  </a:cubicBezTo>
                  <a:cubicBezTo>
                    <a:pt x="35" y="122"/>
                    <a:pt x="35" y="122"/>
                    <a:pt x="34" y="122"/>
                  </a:cubicBezTo>
                  <a:cubicBezTo>
                    <a:pt x="34" y="122"/>
                    <a:pt x="33" y="122"/>
                    <a:pt x="33" y="122"/>
                  </a:cubicBezTo>
                  <a:cubicBezTo>
                    <a:pt x="33" y="123"/>
                    <a:pt x="33" y="124"/>
                    <a:pt x="33" y="124"/>
                  </a:cubicBezTo>
                  <a:cubicBezTo>
                    <a:pt x="33" y="125"/>
                    <a:pt x="33" y="125"/>
                    <a:pt x="33" y="126"/>
                  </a:cubicBezTo>
                  <a:cubicBezTo>
                    <a:pt x="33" y="126"/>
                    <a:pt x="33" y="127"/>
                    <a:pt x="33" y="127"/>
                  </a:cubicBezTo>
                  <a:cubicBezTo>
                    <a:pt x="33" y="127"/>
                    <a:pt x="34" y="127"/>
                    <a:pt x="34" y="127"/>
                  </a:cubicBezTo>
                  <a:cubicBezTo>
                    <a:pt x="35" y="127"/>
                    <a:pt x="35" y="127"/>
                    <a:pt x="36" y="127"/>
                  </a:cubicBezTo>
                  <a:cubicBezTo>
                    <a:pt x="36" y="128"/>
                    <a:pt x="36" y="128"/>
                    <a:pt x="36" y="129"/>
                  </a:cubicBezTo>
                  <a:cubicBezTo>
                    <a:pt x="36" y="129"/>
                    <a:pt x="37" y="129"/>
                    <a:pt x="37" y="129"/>
                  </a:cubicBezTo>
                  <a:cubicBezTo>
                    <a:pt x="37" y="129"/>
                    <a:pt x="37" y="130"/>
                    <a:pt x="37" y="131"/>
                  </a:cubicBezTo>
                  <a:cubicBezTo>
                    <a:pt x="38" y="131"/>
                    <a:pt x="38" y="131"/>
                    <a:pt x="39" y="131"/>
                  </a:cubicBezTo>
                  <a:cubicBezTo>
                    <a:pt x="39" y="131"/>
                    <a:pt x="39" y="132"/>
                    <a:pt x="39" y="132"/>
                  </a:cubicBezTo>
                  <a:cubicBezTo>
                    <a:pt x="39" y="132"/>
                    <a:pt x="40" y="132"/>
                    <a:pt x="41" y="132"/>
                  </a:cubicBezTo>
                  <a:cubicBezTo>
                    <a:pt x="41" y="133"/>
                    <a:pt x="41" y="133"/>
                    <a:pt x="41" y="134"/>
                  </a:cubicBezTo>
                  <a:cubicBezTo>
                    <a:pt x="41" y="134"/>
                    <a:pt x="41" y="135"/>
                    <a:pt x="41" y="135"/>
                  </a:cubicBezTo>
                  <a:cubicBezTo>
                    <a:pt x="40" y="135"/>
                    <a:pt x="39" y="135"/>
                    <a:pt x="39" y="135"/>
                  </a:cubicBezTo>
                  <a:cubicBezTo>
                    <a:pt x="39" y="136"/>
                    <a:pt x="39" y="136"/>
                    <a:pt x="39" y="137"/>
                  </a:cubicBezTo>
                  <a:cubicBezTo>
                    <a:pt x="39" y="137"/>
                    <a:pt x="39" y="138"/>
                    <a:pt x="39" y="139"/>
                  </a:cubicBezTo>
                  <a:cubicBezTo>
                    <a:pt x="38" y="139"/>
                    <a:pt x="38" y="139"/>
                    <a:pt x="37" y="139"/>
                  </a:cubicBezTo>
                  <a:cubicBezTo>
                    <a:pt x="37" y="139"/>
                    <a:pt x="37" y="140"/>
                    <a:pt x="37" y="140"/>
                  </a:cubicBezTo>
                  <a:cubicBezTo>
                    <a:pt x="37" y="140"/>
                    <a:pt x="36" y="140"/>
                    <a:pt x="36" y="140"/>
                  </a:cubicBezTo>
                  <a:cubicBezTo>
                    <a:pt x="35" y="140"/>
                    <a:pt x="35" y="140"/>
                    <a:pt x="34" y="140"/>
                  </a:cubicBezTo>
                  <a:cubicBezTo>
                    <a:pt x="34" y="140"/>
                    <a:pt x="33" y="140"/>
                    <a:pt x="33" y="140"/>
                  </a:cubicBezTo>
                  <a:cubicBezTo>
                    <a:pt x="32" y="140"/>
                    <a:pt x="32" y="140"/>
                    <a:pt x="31" y="140"/>
                  </a:cubicBezTo>
                  <a:cubicBezTo>
                    <a:pt x="31" y="140"/>
                    <a:pt x="31" y="139"/>
                    <a:pt x="31" y="139"/>
                  </a:cubicBezTo>
                  <a:cubicBezTo>
                    <a:pt x="31" y="139"/>
                    <a:pt x="30" y="139"/>
                    <a:pt x="29" y="139"/>
                  </a:cubicBezTo>
                  <a:cubicBezTo>
                    <a:pt x="29" y="139"/>
                    <a:pt x="28" y="139"/>
                    <a:pt x="28" y="139"/>
                  </a:cubicBezTo>
                  <a:cubicBezTo>
                    <a:pt x="27" y="139"/>
                    <a:pt x="27" y="139"/>
                    <a:pt x="26" y="139"/>
                  </a:cubicBezTo>
                  <a:cubicBezTo>
                    <a:pt x="26" y="139"/>
                    <a:pt x="25" y="139"/>
                    <a:pt x="25" y="139"/>
                  </a:cubicBezTo>
                  <a:cubicBezTo>
                    <a:pt x="24" y="139"/>
                    <a:pt x="24" y="139"/>
                    <a:pt x="23" y="139"/>
                  </a:cubicBezTo>
                  <a:cubicBezTo>
                    <a:pt x="23" y="139"/>
                    <a:pt x="23" y="140"/>
                    <a:pt x="23" y="140"/>
                  </a:cubicBezTo>
                  <a:cubicBezTo>
                    <a:pt x="23" y="140"/>
                    <a:pt x="22" y="140"/>
                    <a:pt x="22" y="140"/>
                  </a:cubicBezTo>
                  <a:cubicBezTo>
                    <a:pt x="22" y="141"/>
                    <a:pt x="22" y="141"/>
                    <a:pt x="22" y="142"/>
                  </a:cubicBezTo>
                  <a:cubicBezTo>
                    <a:pt x="22" y="142"/>
                    <a:pt x="22" y="143"/>
                    <a:pt x="22" y="144"/>
                  </a:cubicBezTo>
                  <a:cubicBezTo>
                    <a:pt x="22" y="144"/>
                    <a:pt x="22" y="145"/>
                    <a:pt x="22" y="145"/>
                  </a:cubicBezTo>
                  <a:cubicBezTo>
                    <a:pt x="22" y="146"/>
                    <a:pt x="22" y="146"/>
                    <a:pt x="22" y="147"/>
                  </a:cubicBezTo>
                  <a:cubicBezTo>
                    <a:pt x="22" y="147"/>
                    <a:pt x="22" y="148"/>
                    <a:pt x="22" y="148"/>
                  </a:cubicBezTo>
                  <a:cubicBezTo>
                    <a:pt x="22" y="149"/>
                    <a:pt x="22" y="149"/>
                    <a:pt x="22" y="150"/>
                  </a:cubicBezTo>
                  <a:cubicBezTo>
                    <a:pt x="22" y="150"/>
                    <a:pt x="22" y="151"/>
                    <a:pt x="22" y="151"/>
                  </a:cubicBezTo>
                  <a:cubicBezTo>
                    <a:pt x="22" y="152"/>
                    <a:pt x="22" y="153"/>
                    <a:pt x="22" y="153"/>
                  </a:cubicBezTo>
                  <a:cubicBezTo>
                    <a:pt x="21" y="153"/>
                    <a:pt x="21" y="153"/>
                    <a:pt x="20" y="153"/>
                  </a:cubicBezTo>
                  <a:cubicBezTo>
                    <a:pt x="20" y="154"/>
                    <a:pt x="20" y="154"/>
                    <a:pt x="20" y="155"/>
                  </a:cubicBezTo>
                  <a:cubicBezTo>
                    <a:pt x="21" y="155"/>
                    <a:pt x="21" y="155"/>
                    <a:pt x="22" y="155"/>
                  </a:cubicBezTo>
                  <a:cubicBezTo>
                    <a:pt x="22" y="155"/>
                    <a:pt x="22" y="156"/>
                    <a:pt x="22" y="156"/>
                  </a:cubicBezTo>
                  <a:cubicBezTo>
                    <a:pt x="22" y="157"/>
                    <a:pt x="22" y="157"/>
                    <a:pt x="22" y="158"/>
                  </a:cubicBezTo>
                  <a:cubicBezTo>
                    <a:pt x="22" y="159"/>
                    <a:pt x="22" y="159"/>
                    <a:pt x="22" y="160"/>
                  </a:cubicBezTo>
                  <a:cubicBezTo>
                    <a:pt x="22" y="160"/>
                    <a:pt x="23" y="160"/>
                    <a:pt x="23" y="160"/>
                  </a:cubicBezTo>
                  <a:cubicBezTo>
                    <a:pt x="24" y="160"/>
                    <a:pt x="24" y="160"/>
                    <a:pt x="25" y="160"/>
                  </a:cubicBezTo>
                  <a:cubicBezTo>
                    <a:pt x="25" y="160"/>
                    <a:pt x="26" y="160"/>
                    <a:pt x="26" y="160"/>
                  </a:cubicBezTo>
                  <a:cubicBezTo>
                    <a:pt x="26" y="160"/>
                    <a:pt x="26" y="161"/>
                    <a:pt x="26" y="161"/>
                  </a:cubicBezTo>
                  <a:cubicBezTo>
                    <a:pt x="27" y="161"/>
                    <a:pt x="27" y="161"/>
                    <a:pt x="28" y="161"/>
                  </a:cubicBezTo>
                  <a:cubicBezTo>
                    <a:pt x="28" y="162"/>
                    <a:pt x="28" y="162"/>
                    <a:pt x="28" y="163"/>
                  </a:cubicBezTo>
                  <a:cubicBezTo>
                    <a:pt x="28" y="163"/>
                    <a:pt x="28" y="164"/>
                    <a:pt x="28" y="164"/>
                  </a:cubicBezTo>
                  <a:cubicBezTo>
                    <a:pt x="27" y="164"/>
                    <a:pt x="27" y="164"/>
                    <a:pt x="26" y="164"/>
                  </a:cubicBezTo>
                  <a:cubicBezTo>
                    <a:pt x="26" y="165"/>
                    <a:pt x="26" y="165"/>
                    <a:pt x="26" y="166"/>
                  </a:cubicBezTo>
                  <a:cubicBezTo>
                    <a:pt x="26" y="166"/>
                    <a:pt x="25" y="166"/>
                    <a:pt x="25" y="166"/>
                  </a:cubicBezTo>
                  <a:cubicBezTo>
                    <a:pt x="25" y="167"/>
                    <a:pt x="25" y="167"/>
                    <a:pt x="25" y="168"/>
                  </a:cubicBezTo>
                  <a:cubicBezTo>
                    <a:pt x="24" y="168"/>
                    <a:pt x="24" y="168"/>
                    <a:pt x="23" y="168"/>
                  </a:cubicBezTo>
                  <a:cubicBezTo>
                    <a:pt x="23" y="168"/>
                    <a:pt x="22" y="168"/>
                    <a:pt x="22" y="168"/>
                  </a:cubicBezTo>
                  <a:cubicBezTo>
                    <a:pt x="22" y="168"/>
                    <a:pt x="22" y="169"/>
                    <a:pt x="22" y="169"/>
                  </a:cubicBezTo>
                  <a:cubicBezTo>
                    <a:pt x="22" y="170"/>
                    <a:pt x="22" y="170"/>
                    <a:pt x="22" y="171"/>
                  </a:cubicBezTo>
                  <a:cubicBezTo>
                    <a:pt x="21" y="171"/>
                    <a:pt x="21" y="171"/>
                    <a:pt x="20" y="171"/>
                  </a:cubicBezTo>
                  <a:cubicBezTo>
                    <a:pt x="20" y="171"/>
                    <a:pt x="20" y="172"/>
                    <a:pt x="20" y="173"/>
                  </a:cubicBezTo>
                  <a:cubicBezTo>
                    <a:pt x="20" y="173"/>
                    <a:pt x="19" y="173"/>
                    <a:pt x="19" y="173"/>
                  </a:cubicBezTo>
                  <a:cubicBezTo>
                    <a:pt x="19" y="173"/>
                    <a:pt x="19" y="174"/>
                    <a:pt x="19" y="174"/>
                  </a:cubicBezTo>
                  <a:cubicBezTo>
                    <a:pt x="19" y="175"/>
                    <a:pt x="19" y="175"/>
                    <a:pt x="19" y="176"/>
                  </a:cubicBezTo>
                  <a:cubicBezTo>
                    <a:pt x="19" y="176"/>
                    <a:pt x="19" y="177"/>
                    <a:pt x="19" y="177"/>
                  </a:cubicBezTo>
                  <a:cubicBezTo>
                    <a:pt x="19" y="178"/>
                    <a:pt x="19" y="178"/>
                    <a:pt x="19" y="179"/>
                  </a:cubicBezTo>
                  <a:cubicBezTo>
                    <a:pt x="18" y="179"/>
                    <a:pt x="18" y="179"/>
                    <a:pt x="17" y="179"/>
                  </a:cubicBezTo>
                  <a:cubicBezTo>
                    <a:pt x="17" y="179"/>
                    <a:pt x="17" y="180"/>
                    <a:pt x="17" y="180"/>
                  </a:cubicBezTo>
                  <a:cubicBezTo>
                    <a:pt x="16" y="180"/>
                    <a:pt x="16" y="180"/>
                    <a:pt x="15" y="180"/>
                  </a:cubicBezTo>
                  <a:cubicBezTo>
                    <a:pt x="15" y="181"/>
                    <a:pt x="15" y="182"/>
                    <a:pt x="15" y="182"/>
                  </a:cubicBezTo>
                  <a:cubicBezTo>
                    <a:pt x="15" y="182"/>
                    <a:pt x="14" y="182"/>
                    <a:pt x="14" y="182"/>
                  </a:cubicBezTo>
                  <a:cubicBezTo>
                    <a:pt x="13" y="182"/>
                    <a:pt x="13" y="182"/>
                    <a:pt x="12" y="182"/>
                  </a:cubicBezTo>
                  <a:cubicBezTo>
                    <a:pt x="12" y="183"/>
                    <a:pt x="12" y="183"/>
                    <a:pt x="12" y="184"/>
                  </a:cubicBezTo>
                  <a:cubicBezTo>
                    <a:pt x="12" y="184"/>
                    <a:pt x="11" y="184"/>
                    <a:pt x="11" y="184"/>
                  </a:cubicBezTo>
                  <a:cubicBezTo>
                    <a:pt x="11" y="184"/>
                    <a:pt x="11" y="185"/>
                    <a:pt x="11" y="185"/>
                  </a:cubicBezTo>
                  <a:cubicBezTo>
                    <a:pt x="10" y="185"/>
                    <a:pt x="10" y="185"/>
                    <a:pt x="9" y="185"/>
                  </a:cubicBezTo>
                  <a:cubicBezTo>
                    <a:pt x="9" y="186"/>
                    <a:pt x="9" y="186"/>
                    <a:pt x="9" y="187"/>
                  </a:cubicBezTo>
                  <a:cubicBezTo>
                    <a:pt x="9" y="187"/>
                    <a:pt x="8" y="187"/>
                    <a:pt x="8" y="187"/>
                  </a:cubicBezTo>
                  <a:cubicBezTo>
                    <a:pt x="8" y="188"/>
                    <a:pt x="8" y="188"/>
                    <a:pt x="8" y="189"/>
                  </a:cubicBezTo>
                  <a:cubicBezTo>
                    <a:pt x="8" y="189"/>
                    <a:pt x="8" y="190"/>
                    <a:pt x="8" y="190"/>
                  </a:cubicBezTo>
                  <a:cubicBezTo>
                    <a:pt x="7" y="190"/>
                    <a:pt x="7" y="190"/>
                    <a:pt x="6" y="190"/>
                  </a:cubicBezTo>
                  <a:cubicBezTo>
                    <a:pt x="6" y="191"/>
                    <a:pt x="6" y="191"/>
                    <a:pt x="6" y="192"/>
                  </a:cubicBezTo>
                  <a:cubicBezTo>
                    <a:pt x="6" y="192"/>
                    <a:pt x="6" y="193"/>
                    <a:pt x="6" y="193"/>
                  </a:cubicBezTo>
                  <a:cubicBezTo>
                    <a:pt x="5" y="193"/>
                    <a:pt x="5" y="193"/>
                    <a:pt x="4" y="193"/>
                  </a:cubicBezTo>
                  <a:cubicBezTo>
                    <a:pt x="4" y="194"/>
                    <a:pt x="4" y="194"/>
                    <a:pt x="4" y="195"/>
                  </a:cubicBezTo>
                  <a:cubicBezTo>
                    <a:pt x="4" y="195"/>
                    <a:pt x="3" y="195"/>
                    <a:pt x="3" y="195"/>
                  </a:cubicBezTo>
                  <a:cubicBezTo>
                    <a:pt x="3" y="196"/>
                    <a:pt x="3" y="196"/>
                    <a:pt x="3" y="197"/>
                  </a:cubicBezTo>
                  <a:cubicBezTo>
                    <a:pt x="3" y="197"/>
                    <a:pt x="3" y="198"/>
                    <a:pt x="3" y="198"/>
                  </a:cubicBezTo>
                  <a:cubicBezTo>
                    <a:pt x="2" y="198"/>
                    <a:pt x="2" y="198"/>
                    <a:pt x="1" y="198"/>
                  </a:cubicBezTo>
                  <a:cubicBezTo>
                    <a:pt x="1" y="199"/>
                    <a:pt x="1" y="199"/>
                    <a:pt x="1" y="200"/>
                  </a:cubicBezTo>
                  <a:cubicBezTo>
                    <a:pt x="1" y="200"/>
                    <a:pt x="1" y="201"/>
                    <a:pt x="1" y="202"/>
                  </a:cubicBezTo>
                  <a:cubicBezTo>
                    <a:pt x="1" y="202"/>
                    <a:pt x="1" y="203"/>
                    <a:pt x="1" y="203"/>
                  </a:cubicBezTo>
                  <a:cubicBezTo>
                    <a:pt x="2" y="203"/>
                    <a:pt x="2" y="203"/>
                    <a:pt x="3" y="203"/>
                  </a:cubicBezTo>
                  <a:cubicBezTo>
                    <a:pt x="3" y="204"/>
                    <a:pt x="3" y="204"/>
                    <a:pt x="3" y="205"/>
                  </a:cubicBezTo>
                  <a:cubicBezTo>
                    <a:pt x="3" y="205"/>
                    <a:pt x="3" y="206"/>
                    <a:pt x="3" y="206"/>
                  </a:cubicBezTo>
                  <a:cubicBezTo>
                    <a:pt x="3" y="207"/>
                    <a:pt x="3" y="207"/>
                    <a:pt x="3" y="208"/>
                  </a:cubicBezTo>
                  <a:cubicBezTo>
                    <a:pt x="3" y="208"/>
                    <a:pt x="3" y="209"/>
                    <a:pt x="3" y="210"/>
                  </a:cubicBezTo>
                  <a:cubicBezTo>
                    <a:pt x="3" y="210"/>
                    <a:pt x="3" y="211"/>
                    <a:pt x="3" y="211"/>
                  </a:cubicBezTo>
                  <a:cubicBezTo>
                    <a:pt x="3" y="212"/>
                    <a:pt x="3" y="212"/>
                    <a:pt x="3" y="213"/>
                  </a:cubicBezTo>
                  <a:cubicBezTo>
                    <a:pt x="3" y="213"/>
                    <a:pt x="3" y="214"/>
                    <a:pt x="3" y="214"/>
                  </a:cubicBezTo>
                  <a:cubicBezTo>
                    <a:pt x="3" y="215"/>
                    <a:pt x="3" y="216"/>
                    <a:pt x="3" y="216"/>
                  </a:cubicBezTo>
                  <a:cubicBezTo>
                    <a:pt x="2" y="216"/>
                    <a:pt x="2" y="216"/>
                    <a:pt x="1" y="216"/>
                  </a:cubicBezTo>
                  <a:cubicBezTo>
                    <a:pt x="1" y="216"/>
                    <a:pt x="0" y="216"/>
                    <a:pt x="0" y="216"/>
                  </a:cubicBezTo>
                  <a:cubicBezTo>
                    <a:pt x="0" y="217"/>
                    <a:pt x="0" y="217"/>
                    <a:pt x="0" y="218"/>
                  </a:cubicBezTo>
                  <a:cubicBezTo>
                    <a:pt x="0" y="218"/>
                    <a:pt x="1" y="218"/>
                    <a:pt x="1" y="218"/>
                  </a:cubicBezTo>
                  <a:cubicBezTo>
                    <a:pt x="1" y="218"/>
                    <a:pt x="1" y="219"/>
                    <a:pt x="1" y="219"/>
                  </a:cubicBezTo>
                  <a:cubicBezTo>
                    <a:pt x="1" y="220"/>
                    <a:pt x="1" y="220"/>
                    <a:pt x="1" y="221"/>
                  </a:cubicBezTo>
                  <a:cubicBezTo>
                    <a:pt x="1" y="221"/>
                    <a:pt x="1" y="222"/>
                    <a:pt x="1" y="222"/>
                  </a:cubicBezTo>
                  <a:cubicBezTo>
                    <a:pt x="1" y="223"/>
                    <a:pt x="1" y="224"/>
                    <a:pt x="1" y="224"/>
                  </a:cubicBezTo>
                  <a:cubicBezTo>
                    <a:pt x="2" y="224"/>
                    <a:pt x="2" y="224"/>
                    <a:pt x="3" y="224"/>
                  </a:cubicBezTo>
                  <a:cubicBezTo>
                    <a:pt x="3" y="224"/>
                    <a:pt x="4" y="224"/>
                    <a:pt x="4" y="224"/>
                  </a:cubicBezTo>
                  <a:cubicBezTo>
                    <a:pt x="4" y="225"/>
                    <a:pt x="4" y="225"/>
                    <a:pt x="4" y="226"/>
                  </a:cubicBezTo>
                  <a:cubicBezTo>
                    <a:pt x="4" y="226"/>
                    <a:pt x="4" y="227"/>
                    <a:pt x="4" y="227"/>
                  </a:cubicBezTo>
                  <a:cubicBezTo>
                    <a:pt x="5" y="227"/>
                    <a:pt x="5" y="227"/>
                    <a:pt x="6" y="227"/>
                  </a:cubicBezTo>
                  <a:cubicBezTo>
                    <a:pt x="6" y="228"/>
                    <a:pt x="6" y="228"/>
                    <a:pt x="6" y="229"/>
                  </a:cubicBezTo>
                  <a:cubicBezTo>
                    <a:pt x="7" y="229"/>
                    <a:pt x="7" y="229"/>
                    <a:pt x="8" y="229"/>
                  </a:cubicBezTo>
                  <a:cubicBezTo>
                    <a:pt x="8" y="229"/>
                    <a:pt x="8" y="230"/>
                    <a:pt x="8" y="231"/>
                  </a:cubicBezTo>
                  <a:cubicBezTo>
                    <a:pt x="8" y="231"/>
                    <a:pt x="9" y="231"/>
                    <a:pt x="9" y="231"/>
                  </a:cubicBezTo>
                  <a:cubicBezTo>
                    <a:pt x="9" y="231"/>
                    <a:pt x="9" y="232"/>
                    <a:pt x="9" y="232"/>
                  </a:cubicBezTo>
                  <a:cubicBezTo>
                    <a:pt x="9" y="233"/>
                    <a:pt x="9" y="233"/>
                    <a:pt x="9" y="234"/>
                  </a:cubicBezTo>
                  <a:cubicBezTo>
                    <a:pt x="10" y="234"/>
                    <a:pt x="10" y="234"/>
                    <a:pt x="11" y="234"/>
                  </a:cubicBezTo>
                  <a:cubicBezTo>
                    <a:pt x="11" y="234"/>
                    <a:pt x="11" y="235"/>
                    <a:pt x="11" y="235"/>
                  </a:cubicBezTo>
                  <a:cubicBezTo>
                    <a:pt x="11" y="235"/>
                    <a:pt x="12" y="235"/>
                    <a:pt x="12" y="235"/>
                  </a:cubicBezTo>
                  <a:cubicBezTo>
                    <a:pt x="12" y="236"/>
                    <a:pt x="12" y="236"/>
                    <a:pt x="12" y="237"/>
                  </a:cubicBezTo>
                  <a:cubicBezTo>
                    <a:pt x="13" y="237"/>
                    <a:pt x="13" y="237"/>
                    <a:pt x="14" y="237"/>
                  </a:cubicBezTo>
                  <a:cubicBezTo>
                    <a:pt x="14" y="237"/>
                    <a:pt x="14" y="238"/>
                    <a:pt x="14" y="239"/>
                  </a:cubicBezTo>
                  <a:cubicBezTo>
                    <a:pt x="14" y="239"/>
                    <a:pt x="15" y="239"/>
                    <a:pt x="15" y="239"/>
                  </a:cubicBezTo>
                  <a:cubicBezTo>
                    <a:pt x="16" y="239"/>
                    <a:pt x="16" y="239"/>
                    <a:pt x="17" y="239"/>
                  </a:cubicBezTo>
                  <a:cubicBezTo>
                    <a:pt x="17" y="239"/>
                    <a:pt x="17" y="240"/>
                    <a:pt x="17" y="240"/>
                  </a:cubicBezTo>
                  <a:cubicBezTo>
                    <a:pt x="18" y="240"/>
                    <a:pt x="18" y="240"/>
                    <a:pt x="19" y="240"/>
                  </a:cubicBezTo>
                  <a:cubicBezTo>
                    <a:pt x="19" y="241"/>
                    <a:pt x="19" y="241"/>
                    <a:pt x="19" y="242"/>
                  </a:cubicBezTo>
                  <a:cubicBezTo>
                    <a:pt x="19" y="242"/>
                    <a:pt x="20" y="242"/>
                    <a:pt x="20" y="242"/>
                  </a:cubicBezTo>
                  <a:cubicBezTo>
                    <a:pt x="20" y="242"/>
                    <a:pt x="20" y="243"/>
                    <a:pt x="20" y="243"/>
                  </a:cubicBezTo>
                  <a:cubicBezTo>
                    <a:pt x="21" y="243"/>
                    <a:pt x="21" y="243"/>
                    <a:pt x="22" y="243"/>
                  </a:cubicBezTo>
                  <a:cubicBezTo>
                    <a:pt x="22" y="244"/>
                    <a:pt x="22" y="245"/>
                    <a:pt x="22" y="245"/>
                  </a:cubicBezTo>
                  <a:cubicBezTo>
                    <a:pt x="22" y="245"/>
                    <a:pt x="23" y="245"/>
                    <a:pt x="23" y="245"/>
                  </a:cubicBezTo>
                  <a:cubicBezTo>
                    <a:pt x="24" y="245"/>
                    <a:pt x="24" y="245"/>
                    <a:pt x="25" y="245"/>
                  </a:cubicBezTo>
                  <a:cubicBezTo>
                    <a:pt x="25" y="245"/>
                    <a:pt x="26" y="245"/>
                    <a:pt x="26" y="245"/>
                  </a:cubicBezTo>
                  <a:cubicBezTo>
                    <a:pt x="27" y="245"/>
                    <a:pt x="27" y="245"/>
                    <a:pt x="28" y="245"/>
                  </a:cubicBezTo>
                  <a:cubicBezTo>
                    <a:pt x="28" y="245"/>
                    <a:pt x="28" y="244"/>
                    <a:pt x="28" y="243"/>
                  </a:cubicBezTo>
                  <a:cubicBezTo>
                    <a:pt x="28" y="243"/>
                    <a:pt x="29" y="243"/>
                    <a:pt x="29" y="243"/>
                  </a:cubicBezTo>
                  <a:cubicBezTo>
                    <a:pt x="30" y="243"/>
                    <a:pt x="31" y="243"/>
                    <a:pt x="31" y="243"/>
                  </a:cubicBezTo>
                  <a:cubicBezTo>
                    <a:pt x="32" y="243"/>
                    <a:pt x="32" y="243"/>
                    <a:pt x="33" y="243"/>
                  </a:cubicBezTo>
                  <a:cubicBezTo>
                    <a:pt x="33" y="243"/>
                    <a:pt x="33" y="242"/>
                    <a:pt x="33" y="242"/>
                  </a:cubicBezTo>
                  <a:cubicBezTo>
                    <a:pt x="33" y="242"/>
                    <a:pt x="34" y="242"/>
                    <a:pt x="34" y="242"/>
                  </a:cubicBezTo>
                  <a:cubicBezTo>
                    <a:pt x="34" y="242"/>
                    <a:pt x="34" y="243"/>
                    <a:pt x="34" y="243"/>
                  </a:cubicBezTo>
                  <a:cubicBezTo>
                    <a:pt x="35" y="243"/>
                    <a:pt x="35" y="243"/>
                    <a:pt x="36" y="243"/>
                  </a:cubicBezTo>
                  <a:cubicBezTo>
                    <a:pt x="36" y="243"/>
                    <a:pt x="37" y="243"/>
                    <a:pt x="37" y="243"/>
                  </a:cubicBezTo>
                  <a:cubicBezTo>
                    <a:pt x="38" y="243"/>
                    <a:pt x="38" y="243"/>
                    <a:pt x="39" y="243"/>
                  </a:cubicBezTo>
                  <a:cubicBezTo>
                    <a:pt x="39" y="243"/>
                    <a:pt x="40" y="243"/>
                    <a:pt x="41" y="243"/>
                  </a:cubicBezTo>
                  <a:cubicBezTo>
                    <a:pt x="41" y="243"/>
                    <a:pt x="41" y="242"/>
                    <a:pt x="41" y="242"/>
                  </a:cubicBezTo>
                  <a:cubicBezTo>
                    <a:pt x="41" y="242"/>
                    <a:pt x="42" y="242"/>
                    <a:pt x="42" y="242"/>
                  </a:cubicBezTo>
                  <a:cubicBezTo>
                    <a:pt x="43" y="242"/>
                    <a:pt x="43" y="242"/>
                    <a:pt x="44" y="242"/>
                  </a:cubicBezTo>
                  <a:cubicBezTo>
                    <a:pt x="44" y="241"/>
                    <a:pt x="44" y="241"/>
                    <a:pt x="44" y="240"/>
                  </a:cubicBezTo>
                  <a:cubicBezTo>
                    <a:pt x="44" y="240"/>
                    <a:pt x="45" y="240"/>
                    <a:pt x="45" y="240"/>
                  </a:cubicBezTo>
                  <a:cubicBezTo>
                    <a:pt x="46" y="240"/>
                    <a:pt x="46" y="240"/>
                    <a:pt x="47" y="240"/>
                  </a:cubicBezTo>
                  <a:cubicBezTo>
                    <a:pt x="47" y="240"/>
                    <a:pt x="48" y="240"/>
                    <a:pt x="48" y="240"/>
                  </a:cubicBezTo>
                  <a:cubicBezTo>
                    <a:pt x="49" y="240"/>
                    <a:pt x="49" y="240"/>
                    <a:pt x="50" y="240"/>
                  </a:cubicBezTo>
                  <a:cubicBezTo>
                    <a:pt x="50" y="240"/>
                    <a:pt x="51" y="240"/>
                    <a:pt x="51" y="240"/>
                  </a:cubicBezTo>
                  <a:cubicBezTo>
                    <a:pt x="52" y="240"/>
                    <a:pt x="52" y="240"/>
                    <a:pt x="53" y="240"/>
                  </a:cubicBezTo>
                  <a:cubicBezTo>
                    <a:pt x="53" y="240"/>
                    <a:pt x="54" y="240"/>
                    <a:pt x="55" y="240"/>
                  </a:cubicBezTo>
                  <a:cubicBezTo>
                    <a:pt x="55" y="241"/>
                    <a:pt x="55" y="241"/>
                    <a:pt x="55" y="242"/>
                  </a:cubicBezTo>
                  <a:cubicBezTo>
                    <a:pt x="55" y="242"/>
                    <a:pt x="55" y="243"/>
                    <a:pt x="55" y="243"/>
                  </a:cubicBezTo>
                  <a:cubicBezTo>
                    <a:pt x="55" y="243"/>
                    <a:pt x="56" y="243"/>
                    <a:pt x="56" y="243"/>
                  </a:cubicBezTo>
                  <a:cubicBezTo>
                    <a:pt x="56" y="244"/>
                    <a:pt x="56" y="245"/>
                    <a:pt x="56" y="245"/>
                  </a:cubicBezTo>
                  <a:cubicBezTo>
                    <a:pt x="57" y="245"/>
                    <a:pt x="57" y="245"/>
                    <a:pt x="58" y="245"/>
                  </a:cubicBezTo>
                  <a:cubicBezTo>
                    <a:pt x="58" y="245"/>
                    <a:pt x="59" y="245"/>
                    <a:pt x="59" y="245"/>
                  </a:cubicBezTo>
                  <a:cubicBezTo>
                    <a:pt x="60" y="245"/>
                    <a:pt x="60" y="245"/>
                    <a:pt x="61" y="245"/>
                  </a:cubicBezTo>
                  <a:cubicBezTo>
                    <a:pt x="61" y="245"/>
                    <a:pt x="61" y="244"/>
                    <a:pt x="61" y="243"/>
                  </a:cubicBezTo>
                  <a:cubicBezTo>
                    <a:pt x="61" y="243"/>
                    <a:pt x="62" y="243"/>
                    <a:pt x="62" y="243"/>
                  </a:cubicBezTo>
                  <a:cubicBezTo>
                    <a:pt x="62" y="244"/>
                    <a:pt x="62" y="245"/>
                    <a:pt x="62" y="245"/>
                  </a:cubicBezTo>
                  <a:cubicBezTo>
                    <a:pt x="63" y="245"/>
                    <a:pt x="63" y="245"/>
                    <a:pt x="64" y="245"/>
                  </a:cubicBezTo>
                  <a:cubicBezTo>
                    <a:pt x="64" y="246"/>
                    <a:pt x="64" y="246"/>
                    <a:pt x="64" y="247"/>
                  </a:cubicBezTo>
                  <a:cubicBezTo>
                    <a:pt x="64" y="247"/>
                    <a:pt x="65" y="247"/>
                    <a:pt x="65" y="247"/>
                  </a:cubicBezTo>
                  <a:cubicBezTo>
                    <a:pt x="65" y="247"/>
                    <a:pt x="65" y="248"/>
                    <a:pt x="65" y="248"/>
                  </a:cubicBezTo>
                  <a:cubicBezTo>
                    <a:pt x="65" y="249"/>
                    <a:pt x="65" y="249"/>
                    <a:pt x="65" y="250"/>
                  </a:cubicBezTo>
                  <a:cubicBezTo>
                    <a:pt x="65" y="250"/>
                    <a:pt x="65" y="251"/>
                    <a:pt x="65" y="251"/>
                  </a:cubicBezTo>
                  <a:cubicBezTo>
                    <a:pt x="65" y="251"/>
                    <a:pt x="64" y="251"/>
                    <a:pt x="64" y="251"/>
                  </a:cubicBezTo>
                  <a:cubicBezTo>
                    <a:pt x="64" y="252"/>
                    <a:pt x="64" y="253"/>
                    <a:pt x="64" y="253"/>
                  </a:cubicBezTo>
                  <a:cubicBezTo>
                    <a:pt x="64" y="254"/>
                    <a:pt x="64" y="254"/>
                    <a:pt x="64" y="255"/>
                  </a:cubicBezTo>
                  <a:cubicBezTo>
                    <a:pt x="64" y="255"/>
                    <a:pt x="64" y="256"/>
                    <a:pt x="64" y="256"/>
                  </a:cubicBezTo>
                  <a:cubicBezTo>
                    <a:pt x="63" y="256"/>
                    <a:pt x="63" y="256"/>
                    <a:pt x="62" y="256"/>
                  </a:cubicBezTo>
                  <a:cubicBezTo>
                    <a:pt x="62" y="257"/>
                    <a:pt x="62" y="257"/>
                    <a:pt x="62" y="258"/>
                  </a:cubicBezTo>
                  <a:cubicBezTo>
                    <a:pt x="62" y="258"/>
                    <a:pt x="62" y="259"/>
                    <a:pt x="62" y="260"/>
                  </a:cubicBezTo>
                  <a:cubicBezTo>
                    <a:pt x="63" y="260"/>
                    <a:pt x="63" y="260"/>
                    <a:pt x="64" y="260"/>
                  </a:cubicBezTo>
                  <a:cubicBezTo>
                    <a:pt x="64" y="260"/>
                    <a:pt x="64" y="261"/>
                    <a:pt x="64" y="261"/>
                  </a:cubicBezTo>
                  <a:cubicBezTo>
                    <a:pt x="64" y="262"/>
                    <a:pt x="64" y="262"/>
                    <a:pt x="64" y="263"/>
                  </a:cubicBezTo>
                  <a:cubicBezTo>
                    <a:pt x="64" y="263"/>
                    <a:pt x="65" y="263"/>
                    <a:pt x="65" y="263"/>
                  </a:cubicBezTo>
                  <a:cubicBezTo>
                    <a:pt x="65" y="263"/>
                    <a:pt x="65" y="264"/>
                    <a:pt x="65" y="264"/>
                  </a:cubicBezTo>
                  <a:cubicBezTo>
                    <a:pt x="66" y="264"/>
                    <a:pt x="66" y="264"/>
                    <a:pt x="67" y="264"/>
                  </a:cubicBezTo>
                  <a:cubicBezTo>
                    <a:pt x="68" y="264"/>
                    <a:pt x="68" y="264"/>
                    <a:pt x="69" y="264"/>
                  </a:cubicBezTo>
                  <a:cubicBezTo>
                    <a:pt x="69" y="265"/>
                    <a:pt x="69" y="265"/>
                    <a:pt x="69" y="266"/>
                  </a:cubicBezTo>
                  <a:cubicBezTo>
                    <a:pt x="69" y="266"/>
                    <a:pt x="70" y="266"/>
                    <a:pt x="70" y="266"/>
                  </a:cubicBezTo>
                  <a:cubicBezTo>
                    <a:pt x="70" y="267"/>
                    <a:pt x="70" y="267"/>
                    <a:pt x="70" y="268"/>
                  </a:cubicBezTo>
                  <a:cubicBezTo>
                    <a:pt x="70" y="268"/>
                    <a:pt x="70" y="269"/>
                    <a:pt x="70" y="269"/>
                  </a:cubicBezTo>
                  <a:cubicBezTo>
                    <a:pt x="71" y="269"/>
                    <a:pt x="71" y="269"/>
                    <a:pt x="72" y="269"/>
                  </a:cubicBezTo>
                  <a:cubicBezTo>
                    <a:pt x="72" y="270"/>
                    <a:pt x="72" y="270"/>
                    <a:pt x="72" y="271"/>
                  </a:cubicBezTo>
                  <a:cubicBezTo>
                    <a:pt x="72" y="271"/>
                    <a:pt x="72" y="272"/>
                    <a:pt x="72" y="272"/>
                  </a:cubicBezTo>
                  <a:cubicBezTo>
                    <a:pt x="72" y="272"/>
                    <a:pt x="73" y="272"/>
                    <a:pt x="73" y="272"/>
                  </a:cubicBezTo>
                  <a:cubicBezTo>
                    <a:pt x="73" y="273"/>
                    <a:pt x="73" y="274"/>
                    <a:pt x="73" y="274"/>
                  </a:cubicBezTo>
                  <a:cubicBezTo>
                    <a:pt x="73" y="275"/>
                    <a:pt x="73" y="275"/>
                    <a:pt x="73" y="276"/>
                  </a:cubicBezTo>
                  <a:cubicBezTo>
                    <a:pt x="73" y="276"/>
                    <a:pt x="73" y="277"/>
                    <a:pt x="73" y="277"/>
                  </a:cubicBezTo>
                  <a:cubicBezTo>
                    <a:pt x="73" y="278"/>
                    <a:pt x="73" y="278"/>
                    <a:pt x="73" y="279"/>
                  </a:cubicBezTo>
                  <a:cubicBezTo>
                    <a:pt x="73" y="280"/>
                    <a:pt x="73" y="280"/>
                    <a:pt x="73" y="281"/>
                  </a:cubicBezTo>
                  <a:cubicBezTo>
                    <a:pt x="74" y="281"/>
                    <a:pt x="74" y="281"/>
                    <a:pt x="75" y="281"/>
                  </a:cubicBezTo>
                  <a:cubicBezTo>
                    <a:pt x="75" y="281"/>
                    <a:pt x="75" y="282"/>
                    <a:pt x="75" y="282"/>
                  </a:cubicBezTo>
                  <a:cubicBezTo>
                    <a:pt x="75" y="283"/>
                    <a:pt x="75" y="283"/>
                    <a:pt x="75" y="284"/>
                  </a:cubicBezTo>
                  <a:cubicBezTo>
                    <a:pt x="75" y="284"/>
                    <a:pt x="75" y="285"/>
                    <a:pt x="75" y="285"/>
                  </a:cubicBezTo>
                  <a:cubicBezTo>
                    <a:pt x="74" y="285"/>
                    <a:pt x="74" y="285"/>
                    <a:pt x="73" y="285"/>
                  </a:cubicBezTo>
                  <a:cubicBezTo>
                    <a:pt x="73" y="286"/>
                    <a:pt x="73" y="286"/>
                    <a:pt x="73" y="287"/>
                  </a:cubicBezTo>
                  <a:cubicBezTo>
                    <a:pt x="73" y="287"/>
                    <a:pt x="72" y="287"/>
                    <a:pt x="72" y="287"/>
                  </a:cubicBezTo>
                  <a:cubicBezTo>
                    <a:pt x="72" y="287"/>
                    <a:pt x="72" y="288"/>
                    <a:pt x="72" y="289"/>
                  </a:cubicBezTo>
                  <a:cubicBezTo>
                    <a:pt x="72" y="289"/>
                    <a:pt x="72" y="290"/>
                    <a:pt x="72" y="290"/>
                  </a:cubicBezTo>
                  <a:cubicBezTo>
                    <a:pt x="71" y="290"/>
                    <a:pt x="71" y="290"/>
                    <a:pt x="70" y="290"/>
                  </a:cubicBezTo>
                  <a:cubicBezTo>
                    <a:pt x="70" y="291"/>
                    <a:pt x="70" y="291"/>
                    <a:pt x="70" y="292"/>
                  </a:cubicBezTo>
                  <a:cubicBezTo>
                    <a:pt x="70" y="292"/>
                    <a:pt x="70" y="293"/>
                    <a:pt x="70" y="294"/>
                  </a:cubicBezTo>
                  <a:cubicBezTo>
                    <a:pt x="70" y="294"/>
                    <a:pt x="70" y="295"/>
                    <a:pt x="70" y="295"/>
                  </a:cubicBezTo>
                  <a:cubicBezTo>
                    <a:pt x="70" y="296"/>
                    <a:pt x="70" y="296"/>
                    <a:pt x="70" y="297"/>
                  </a:cubicBezTo>
                  <a:cubicBezTo>
                    <a:pt x="70" y="297"/>
                    <a:pt x="70" y="298"/>
                    <a:pt x="70" y="298"/>
                  </a:cubicBezTo>
                  <a:cubicBezTo>
                    <a:pt x="70" y="299"/>
                    <a:pt x="70" y="299"/>
                    <a:pt x="70" y="300"/>
                  </a:cubicBezTo>
                  <a:cubicBezTo>
                    <a:pt x="70" y="300"/>
                    <a:pt x="70" y="301"/>
                    <a:pt x="70" y="301"/>
                  </a:cubicBezTo>
                  <a:cubicBezTo>
                    <a:pt x="70" y="302"/>
                    <a:pt x="70" y="303"/>
                    <a:pt x="70" y="303"/>
                  </a:cubicBezTo>
                  <a:cubicBezTo>
                    <a:pt x="70" y="304"/>
                    <a:pt x="70" y="304"/>
                    <a:pt x="70" y="305"/>
                  </a:cubicBezTo>
                  <a:cubicBezTo>
                    <a:pt x="71" y="305"/>
                    <a:pt x="71" y="305"/>
                    <a:pt x="72" y="305"/>
                  </a:cubicBezTo>
                  <a:cubicBezTo>
                    <a:pt x="72" y="305"/>
                    <a:pt x="72" y="306"/>
                    <a:pt x="72" y="306"/>
                  </a:cubicBezTo>
                  <a:cubicBezTo>
                    <a:pt x="72" y="306"/>
                    <a:pt x="73" y="306"/>
                    <a:pt x="73" y="306"/>
                  </a:cubicBezTo>
                  <a:cubicBezTo>
                    <a:pt x="73" y="307"/>
                    <a:pt x="73" y="307"/>
                    <a:pt x="73" y="308"/>
                  </a:cubicBezTo>
                  <a:cubicBezTo>
                    <a:pt x="73" y="309"/>
                    <a:pt x="73" y="309"/>
                    <a:pt x="73" y="310"/>
                  </a:cubicBezTo>
                  <a:cubicBezTo>
                    <a:pt x="74" y="310"/>
                    <a:pt x="74" y="310"/>
                    <a:pt x="75" y="310"/>
                  </a:cubicBezTo>
                  <a:cubicBezTo>
                    <a:pt x="75" y="310"/>
                    <a:pt x="75" y="311"/>
                    <a:pt x="75" y="311"/>
                  </a:cubicBezTo>
                  <a:cubicBezTo>
                    <a:pt x="75" y="312"/>
                    <a:pt x="75" y="312"/>
                    <a:pt x="75" y="313"/>
                  </a:cubicBezTo>
                  <a:cubicBezTo>
                    <a:pt x="75" y="313"/>
                    <a:pt x="75" y="314"/>
                    <a:pt x="75" y="314"/>
                  </a:cubicBezTo>
                  <a:cubicBezTo>
                    <a:pt x="75" y="315"/>
                    <a:pt x="75" y="315"/>
                    <a:pt x="75" y="316"/>
                  </a:cubicBezTo>
                  <a:cubicBezTo>
                    <a:pt x="75" y="317"/>
                    <a:pt x="75" y="317"/>
                    <a:pt x="75" y="318"/>
                  </a:cubicBezTo>
                  <a:cubicBezTo>
                    <a:pt x="75" y="318"/>
                    <a:pt x="76" y="318"/>
                    <a:pt x="76" y="318"/>
                  </a:cubicBezTo>
                  <a:cubicBezTo>
                    <a:pt x="76" y="318"/>
                    <a:pt x="76" y="319"/>
                    <a:pt x="76" y="319"/>
                  </a:cubicBezTo>
                  <a:cubicBezTo>
                    <a:pt x="76" y="320"/>
                    <a:pt x="76" y="320"/>
                    <a:pt x="76" y="321"/>
                  </a:cubicBezTo>
                  <a:cubicBezTo>
                    <a:pt x="76" y="321"/>
                    <a:pt x="76" y="322"/>
                    <a:pt x="76" y="323"/>
                  </a:cubicBezTo>
                  <a:cubicBezTo>
                    <a:pt x="76" y="323"/>
                    <a:pt x="76" y="324"/>
                    <a:pt x="76" y="324"/>
                  </a:cubicBezTo>
                  <a:cubicBezTo>
                    <a:pt x="76" y="325"/>
                    <a:pt x="76" y="325"/>
                    <a:pt x="76" y="326"/>
                  </a:cubicBezTo>
                  <a:cubicBezTo>
                    <a:pt x="77" y="326"/>
                    <a:pt x="77" y="326"/>
                    <a:pt x="78" y="326"/>
                  </a:cubicBezTo>
                  <a:cubicBezTo>
                    <a:pt x="78" y="326"/>
                    <a:pt x="78" y="327"/>
                    <a:pt x="78" y="327"/>
                  </a:cubicBezTo>
                  <a:cubicBezTo>
                    <a:pt x="78" y="328"/>
                    <a:pt x="78" y="328"/>
                    <a:pt x="78" y="329"/>
                  </a:cubicBezTo>
                  <a:cubicBezTo>
                    <a:pt x="79" y="329"/>
                    <a:pt x="79" y="329"/>
                    <a:pt x="80" y="329"/>
                  </a:cubicBezTo>
                  <a:cubicBezTo>
                    <a:pt x="80" y="329"/>
                    <a:pt x="80" y="330"/>
                    <a:pt x="80" y="330"/>
                  </a:cubicBezTo>
                  <a:cubicBezTo>
                    <a:pt x="80" y="331"/>
                    <a:pt x="80" y="332"/>
                    <a:pt x="80" y="332"/>
                  </a:cubicBezTo>
                  <a:cubicBezTo>
                    <a:pt x="80" y="332"/>
                    <a:pt x="81" y="332"/>
                    <a:pt x="81" y="332"/>
                  </a:cubicBezTo>
                  <a:cubicBezTo>
                    <a:pt x="81" y="333"/>
                    <a:pt x="81" y="333"/>
                    <a:pt x="81" y="334"/>
                  </a:cubicBezTo>
                  <a:cubicBezTo>
                    <a:pt x="81" y="334"/>
                    <a:pt x="81" y="335"/>
                    <a:pt x="81" y="335"/>
                  </a:cubicBezTo>
                  <a:cubicBezTo>
                    <a:pt x="82" y="335"/>
                    <a:pt x="82" y="335"/>
                    <a:pt x="83" y="335"/>
                  </a:cubicBezTo>
                  <a:cubicBezTo>
                    <a:pt x="83" y="336"/>
                    <a:pt x="83" y="336"/>
                    <a:pt x="83" y="337"/>
                  </a:cubicBezTo>
                  <a:cubicBezTo>
                    <a:pt x="83" y="338"/>
                    <a:pt x="83" y="338"/>
                    <a:pt x="83" y="339"/>
                  </a:cubicBezTo>
                  <a:cubicBezTo>
                    <a:pt x="83" y="339"/>
                    <a:pt x="83" y="340"/>
                    <a:pt x="83" y="340"/>
                  </a:cubicBezTo>
                  <a:cubicBezTo>
                    <a:pt x="83" y="341"/>
                    <a:pt x="83" y="341"/>
                    <a:pt x="83" y="342"/>
                  </a:cubicBezTo>
                  <a:cubicBezTo>
                    <a:pt x="83" y="342"/>
                    <a:pt x="83" y="343"/>
                    <a:pt x="83" y="343"/>
                  </a:cubicBezTo>
                  <a:cubicBezTo>
                    <a:pt x="83" y="343"/>
                    <a:pt x="84" y="343"/>
                    <a:pt x="84" y="343"/>
                  </a:cubicBezTo>
                  <a:cubicBezTo>
                    <a:pt x="84" y="344"/>
                    <a:pt x="84" y="344"/>
                    <a:pt x="84" y="345"/>
                  </a:cubicBezTo>
                  <a:cubicBezTo>
                    <a:pt x="85" y="345"/>
                    <a:pt x="85" y="345"/>
                    <a:pt x="86" y="345"/>
                  </a:cubicBezTo>
                  <a:cubicBezTo>
                    <a:pt x="86" y="346"/>
                    <a:pt x="86" y="346"/>
                    <a:pt x="86" y="347"/>
                  </a:cubicBezTo>
                  <a:cubicBezTo>
                    <a:pt x="86" y="347"/>
                    <a:pt x="87" y="347"/>
                    <a:pt x="87" y="347"/>
                  </a:cubicBezTo>
                  <a:cubicBezTo>
                    <a:pt x="88" y="347"/>
                    <a:pt x="88" y="347"/>
                    <a:pt x="89" y="347"/>
                  </a:cubicBezTo>
                  <a:cubicBezTo>
                    <a:pt x="89" y="347"/>
                    <a:pt x="90" y="347"/>
                    <a:pt x="90" y="347"/>
                  </a:cubicBezTo>
                  <a:cubicBezTo>
                    <a:pt x="90" y="346"/>
                    <a:pt x="90" y="346"/>
                    <a:pt x="90" y="345"/>
                  </a:cubicBezTo>
                  <a:cubicBezTo>
                    <a:pt x="91" y="345"/>
                    <a:pt x="92" y="345"/>
                    <a:pt x="92" y="345"/>
                  </a:cubicBezTo>
                  <a:cubicBezTo>
                    <a:pt x="93" y="345"/>
                    <a:pt x="93" y="345"/>
                    <a:pt x="94" y="345"/>
                  </a:cubicBezTo>
                  <a:cubicBezTo>
                    <a:pt x="94" y="345"/>
                    <a:pt x="95" y="345"/>
                    <a:pt x="95" y="345"/>
                  </a:cubicBezTo>
                  <a:cubicBezTo>
                    <a:pt x="96" y="345"/>
                    <a:pt x="96" y="345"/>
                    <a:pt x="97" y="345"/>
                  </a:cubicBezTo>
                  <a:cubicBezTo>
                    <a:pt x="97" y="345"/>
                    <a:pt x="98" y="345"/>
                    <a:pt x="98" y="345"/>
                  </a:cubicBezTo>
                  <a:cubicBezTo>
                    <a:pt x="99" y="345"/>
                    <a:pt x="99" y="345"/>
                    <a:pt x="100" y="345"/>
                  </a:cubicBezTo>
                  <a:cubicBezTo>
                    <a:pt x="100" y="345"/>
                    <a:pt x="101" y="345"/>
                    <a:pt x="102" y="345"/>
                  </a:cubicBezTo>
                  <a:cubicBezTo>
                    <a:pt x="102" y="344"/>
                    <a:pt x="102" y="344"/>
                    <a:pt x="102" y="343"/>
                  </a:cubicBezTo>
                  <a:cubicBezTo>
                    <a:pt x="102" y="343"/>
                    <a:pt x="103" y="343"/>
                    <a:pt x="103" y="343"/>
                  </a:cubicBezTo>
                  <a:cubicBezTo>
                    <a:pt x="104" y="343"/>
                    <a:pt x="104" y="343"/>
                    <a:pt x="105" y="343"/>
                  </a:cubicBezTo>
                  <a:cubicBezTo>
                    <a:pt x="105" y="343"/>
                    <a:pt x="105" y="342"/>
                    <a:pt x="105" y="342"/>
                  </a:cubicBezTo>
                  <a:cubicBezTo>
                    <a:pt x="105" y="342"/>
                    <a:pt x="106" y="342"/>
                    <a:pt x="106" y="342"/>
                  </a:cubicBezTo>
                  <a:cubicBezTo>
                    <a:pt x="107" y="342"/>
                    <a:pt x="107" y="342"/>
                    <a:pt x="108" y="342"/>
                  </a:cubicBezTo>
                  <a:cubicBezTo>
                    <a:pt x="108" y="341"/>
                    <a:pt x="108" y="341"/>
                    <a:pt x="108" y="340"/>
                  </a:cubicBezTo>
                  <a:cubicBezTo>
                    <a:pt x="108" y="340"/>
                    <a:pt x="108" y="339"/>
                    <a:pt x="108" y="339"/>
                  </a:cubicBezTo>
                  <a:cubicBezTo>
                    <a:pt x="108" y="339"/>
                    <a:pt x="109" y="339"/>
                    <a:pt x="109" y="339"/>
                  </a:cubicBezTo>
                  <a:cubicBezTo>
                    <a:pt x="109" y="338"/>
                    <a:pt x="109" y="338"/>
                    <a:pt x="109" y="337"/>
                  </a:cubicBezTo>
                  <a:cubicBezTo>
                    <a:pt x="110" y="337"/>
                    <a:pt x="110" y="337"/>
                    <a:pt x="111" y="337"/>
                  </a:cubicBezTo>
                  <a:cubicBezTo>
                    <a:pt x="111" y="337"/>
                    <a:pt x="112" y="337"/>
                    <a:pt x="112" y="337"/>
                  </a:cubicBezTo>
                  <a:cubicBezTo>
                    <a:pt x="112" y="336"/>
                    <a:pt x="112" y="336"/>
                    <a:pt x="112" y="335"/>
                  </a:cubicBezTo>
                  <a:cubicBezTo>
                    <a:pt x="113" y="335"/>
                    <a:pt x="113" y="335"/>
                    <a:pt x="114" y="335"/>
                  </a:cubicBezTo>
                  <a:cubicBezTo>
                    <a:pt x="114" y="335"/>
                    <a:pt x="114" y="334"/>
                    <a:pt x="114" y="334"/>
                  </a:cubicBezTo>
                  <a:cubicBezTo>
                    <a:pt x="114" y="333"/>
                    <a:pt x="114" y="333"/>
                    <a:pt x="114" y="332"/>
                  </a:cubicBezTo>
                  <a:cubicBezTo>
                    <a:pt x="114" y="332"/>
                    <a:pt x="115" y="332"/>
                    <a:pt x="116" y="332"/>
                  </a:cubicBezTo>
                  <a:cubicBezTo>
                    <a:pt x="116" y="332"/>
                    <a:pt x="116" y="331"/>
                    <a:pt x="116" y="330"/>
                  </a:cubicBezTo>
                  <a:cubicBezTo>
                    <a:pt x="116" y="330"/>
                    <a:pt x="117" y="330"/>
                    <a:pt x="117" y="330"/>
                  </a:cubicBezTo>
                  <a:cubicBezTo>
                    <a:pt x="117" y="330"/>
                    <a:pt x="117" y="329"/>
                    <a:pt x="117" y="329"/>
                  </a:cubicBezTo>
                  <a:cubicBezTo>
                    <a:pt x="118" y="329"/>
                    <a:pt x="118" y="329"/>
                    <a:pt x="119" y="329"/>
                  </a:cubicBezTo>
                  <a:cubicBezTo>
                    <a:pt x="119" y="328"/>
                    <a:pt x="119" y="328"/>
                    <a:pt x="119" y="327"/>
                  </a:cubicBezTo>
                  <a:cubicBezTo>
                    <a:pt x="119" y="327"/>
                    <a:pt x="119" y="326"/>
                    <a:pt x="119" y="326"/>
                  </a:cubicBezTo>
                  <a:cubicBezTo>
                    <a:pt x="119" y="326"/>
                    <a:pt x="120" y="326"/>
                    <a:pt x="120" y="326"/>
                  </a:cubicBezTo>
                  <a:cubicBezTo>
                    <a:pt x="120" y="325"/>
                    <a:pt x="120" y="325"/>
                    <a:pt x="120" y="324"/>
                  </a:cubicBezTo>
                  <a:cubicBezTo>
                    <a:pt x="120" y="324"/>
                    <a:pt x="120" y="323"/>
                    <a:pt x="120" y="323"/>
                  </a:cubicBezTo>
                  <a:cubicBezTo>
                    <a:pt x="120" y="322"/>
                    <a:pt x="120" y="321"/>
                    <a:pt x="120" y="321"/>
                  </a:cubicBezTo>
                  <a:cubicBezTo>
                    <a:pt x="121" y="321"/>
                    <a:pt x="121" y="321"/>
                    <a:pt x="122" y="321"/>
                  </a:cubicBezTo>
                  <a:cubicBezTo>
                    <a:pt x="122" y="321"/>
                    <a:pt x="123" y="321"/>
                    <a:pt x="123" y="321"/>
                  </a:cubicBezTo>
                  <a:cubicBezTo>
                    <a:pt x="123" y="320"/>
                    <a:pt x="123" y="320"/>
                    <a:pt x="123" y="319"/>
                  </a:cubicBezTo>
                  <a:cubicBezTo>
                    <a:pt x="124" y="319"/>
                    <a:pt x="124" y="319"/>
                    <a:pt x="125" y="319"/>
                  </a:cubicBezTo>
                  <a:cubicBezTo>
                    <a:pt x="125" y="319"/>
                    <a:pt x="125" y="318"/>
                    <a:pt x="125" y="318"/>
                  </a:cubicBezTo>
                  <a:cubicBezTo>
                    <a:pt x="125" y="318"/>
                    <a:pt x="126" y="318"/>
                    <a:pt x="126" y="318"/>
                  </a:cubicBezTo>
                  <a:cubicBezTo>
                    <a:pt x="126" y="317"/>
                    <a:pt x="126" y="317"/>
                    <a:pt x="126" y="316"/>
                  </a:cubicBezTo>
                  <a:cubicBezTo>
                    <a:pt x="126" y="315"/>
                    <a:pt x="126" y="315"/>
                    <a:pt x="126" y="314"/>
                  </a:cubicBezTo>
                  <a:cubicBezTo>
                    <a:pt x="126" y="314"/>
                    <a:pt x="126" y="313"/>
                    <a:pt x="126" y="313"/>
                  </a:cubicBezTo>
                  <a:cubicBezTo>
                    <a:pt x="126" y="312"/>
                    <a:pt x="126" y="312"/>
                    <a:pt x="126" y="311"/>
                  </a:cubicBezTo>
                  <a:cubicBezTo>
                    <a:pt x="126" y="311"/>
                    <a:pt x="126" y="310"/>
                    <a:pt x="126" y="310"/>
                  </a:cubicBezTo>
                  <a:cubicBezTo>
                    <a:pt x="126" y="309"/>
                    <a:pt x="126" y="309"/>
                    <a:pt x="126" y="308"/>
                  </a:cubicBezTo>
                  <a:cubicBezTo>
                    <a:pt x="126" y="308"/>
                    <a:pt x="125" y="308"/>
                    <a:pt x="125" y="308"/>
                  </a:cubicBezTo>
                  <a:cubicBezTo>
                    <a:pt x="125" y="307"/>
                    <a:pt x="125" y="307"/>
                    <a:pt x="125" y="306"/>
                  </a:cubicBezTo>
                  <a:cubicBezTo>
                    <a:pt x="125" y="306"/>
                    <a:pt x="126" y="306"/>
                    <a:pt x="126" y="306"/>
                  </a:cubicBezTo>
                  <a:cubicBezTo>
                    <a:pt x="126" y="306"/>
                    <a:pt x="126" y="305"/>
                    <a:pt x="126" y="305"/>
                  </a:cubicBezTo>
                  <a:cubicBezTo>
                    <a:pt x="127" y="305"/>
                    <a:pt x="128" y="305"/>
                    <a:pt x="128" y="305"/>
                  </a:cubicBezTo>
                  <a:cubicBezTo>
                    <a:pt x="128" y="304"/>
                    <a:pt x="128" y="304"/>
                    <a:pt x="128" y="303"/>
                  </a:cubicBezTo>
                  <a:cubicBezTo>
                    <a:pt x="129" y="303"/>
                    <a:pt x="129" y="303"/>
                    <a:pt x="130" y="303"/>
                  </a:cubicBezTo>
                  <a:cubicBezTo>
                    <a:pt x="130" y="303"/>
                    <a:pt x="130" y="302"/>
                    <a:pt x="130" y="301"/>
                  </a:cubicBezTo>
                  <a:cubicBezTo>
                    <a:pt x="130" y="301"/>
                    <a:pt x="131" y="301"/>
                    <a:pt x="131" y="301"/>
                  </a:cubicBezTo>
                  <a:cubicBezTo>
                    <a:pt x="131" y="301"/>
                    <a:pt x="131" y="300"/>
                    <a:pt x="131" y="300"/>
                  </a:cubicBezTo>
                  <a:cubicBezTo>
                    <a:pt x="132" y="300"/>
                    <a:pt x="132" y="300"/>
                    <a:pt x="133" y="300"/>
                  </a:cubicBezTo>
                  <a:cubicBezTo>
                    <a:pt x="133" y="300"/>
                    <a:pt x="134" y="300"/>
                    <a:pt x="134" y="300"/>
                  </a:cubicBezTo>
                  <a:cubicBezTo>
                    <a:pt x="134" y="299"/>
                    <a:pt x="134" y="299"/>
                    <a:pt x="134" y="298"/>
                  </a:cubicBezTo>
                  <a:cubicBezTo>
                    <a:pt x="135" y="298"/>
                    <a:pt x="135" y="298"/>
                    <a:pt x="136" y="298"/>
                  </a:cubicBezTo>
                  <a:cubicBezTo>
                    <a:pt x="136" y="298"/>
                    <a:pt x="137" y="298"/>
                    <a:pt x="137" y="298"/>
                  </a:cubicBezTo>
                  <a:cubicBezTo>
                    <a:pt x="137" y="298"/>
                    <a:pt x="137" y="297"/>
                    <a:pt x="137" y="297"/>
                  </a:cubicBezTo>
                  <a:cubicBezTo>
                    <a:pt x="138" y="297"/>
                    <a:pt x="139" y="297"/>
                    <a:pt x="139" y="297"/>
                  </a:cubicBezTo>
                  <a:cubicBezTo>
                    <a:pt x="139" y="296"/>
                    <a:pt x="139" y="296"/>
                    <a:pt x="139" y="295"/>
                  </a:cubicBezTo>
                  <a:cubicBezTo>
                    <a:pt x="140" y="295"/>
                    <a:pt x="140" y="295"/>
                    <a:pt x="141" y="295"/>
                  </a:cubicBezTo>
                  <a:cubicBezTo>
                    <a:pt x="141" y="295"/>
                    <a:pt x="141" y="294"/>
                    <a:pt x="141" y="294"/>
                  </a:cubicBezTo>
                  <a:cubicBezTo>
                    <a:pt x="140" y="294"/>
                    <a:pt x="140" y="294"/>
                    <a:pt x="139" y="294"/>
                  </a:cubicBezTo>
                  <a:cubicBezTo>
                    <a:pt x="139" y="293"/>
                    <a:pt x="139" y="292"/>
                    <a:pt x="139" y="292"/>
                  </a:cubicBezTo>
                  <a:cubicBezTo>
                    <a:pt x="139" y="291"/>
                    <a:pt x="139" y="291"/>
                    <a:pt x="139" y="290"/>
                  </a:cubicBezTo>
                  <a:cubicBezTo>
                    <a:pt x="140" y="290"/>
                    <a:pt x="140" y="290"/>
                    <a:pt x="141" y="290"/>
                  </a:cubicBezTo>
                  <a:cubicBezTo>
                    <a:pt x="141" y="290"/>
                    <a:pt x="141" y="289"/>
                    <a:pt x="141" y="289"/>
                  </a:cubicBezTo>
                  <a:cubicBezTo>
                    <a:pt x="141" y="288"/>
                    <a:pt x="141" y="287"/>
                    <a:pt x="141" y="287"/>
                  </a:cubicBezTo>
                  <a:cubicBezTo>
                    <a:pt x="141" y="286"/>
                    <a:pt x="141" y="286"/>
                    <a:pt x="141" y="285"/>
                  </a:cubicBezTo>
                  <a:cubicBezTo>
                    <a:pt x="141" y="285"/>
                    <a:pt x="141" y="284"/>
                    <a:pt x="141" y="284"/>
                  </a:cubicBezTo>
                  <a:cubicBezTo>
                    <a:pt x="141" y="283"/>
                    <a:pt x="141" y="283"/>
                    <a:pt x="141" y="282"/>
                  </a:cubicBezTo>
                  <a:cubicBezTo>
                    <a:pt x="141" y="282"/>
                    <a:pt x="141" y="281"/>
                    <a:pt x="141" y="281"/>
                  </a:cubicBezTo>
                  <a:cubicBezTo>
                    <a:pt x="140" y="281"/>
                    <a:pt x="140" y="281"/>
                    <a:pt x="139" y="281"/>
                  </a:cubicBezTo>
                  <a:cubicBezTo>
                    <a:pt x="139" y="280"/>
                    <a:pt x="139" y="280"/>
                    <a:pt x="139" y="279"/>
                  </a:cubicBezTo>
                  <a:cubicBezTo>
                    <a:pt x="139" y="279"/>
                    <a:pt x="138" y="279"/>
                    <a:pt x="137" y="279"/>
                  </a:cubicBezTo>
                  <a:cubicBezTo>
                    <a:pt x="137" y="278"/>
                    <a:pt x="137" y="278"/>
                    <a:pt x="137" y="277"/>
                  </a:cubicBezTo>
                  <a:cubicBezTo>
                    <a:pt x="137" y="277"/>
                    <a:pt x="137" y="276"/>
                    <a:pt x="137" y="276"/>
                  </a:cubicBezTo>
                  <a:cubicBezTo>
                    <a:pt x="137" y="275"/>
                    <a:pt x="137" y="275"/>
                    <a:pt x="137" y="274"/>
                  </a:cubicBezTo>
                  <a:cubicBezTo>
                    <a:pt x="137" y="274"/>
                    <a:pt x="137" y="273"/>
                    <a:pt x="137" y="272"/>
                  </a:cubicBezTo>
                  <a:cubicBezTo>
                    <a:pt x="137" y="272"/>
                    <a:pt x="137" y="271"/>
                    <a:pt x="137" y="271"/>
                  </a:cubicBezTo>
                  <a:cubicBezTo>
                    <a:pt x="138" y="271"/>
                    <a:pt x="139" y="271"/>
                    <a:pt x="139" y="271"/>
                  </a:cubicBezTo>
                  <a:cubicBezTo>
                    <a:pt x="139" y="270"/>
                    <a:pt x="139" y="270"/>
                    <a:pt x="139" y="269"/>
                  </a:cubicBezTo>
                  <a:cubicBezTo>
                    <a:pt x="139" y="269"/>
                    <a:pt x="139" y="268"/>
                    <a:pt x="139" y="268"/>
                  </a:cubicBezTo>
                  <a:cubicBezTo>
                    <a:pt x="139" y="268"/>
                    <a:pt x="138" y="268"/>
                    <a:pt x="137" y="268"/>
                  </a:cubicBezTo>
                  <a:cubicBezTo>
                    <a:pt x="137" y="267"/>
                    <a:pt x="137" y="267"/>
                    <a:pt x="137" y="266"/>
                  </a:cubicBezTo>
                  <a:cubicBezTo>
                    <a:pt x="138" y="266"/>
                    <a:pt x="139" y="266"/>
                    <a:pt x="139" y="266"/>
                  </a:cubicBezTo>
                  <a:cubicBezTo>
                    <a:pt x="139" y="265"/>
                    <a:pt x="139" y="265"/>
                    <a:pt x="139" y="264"/>
                  </a:cubicBezTo>
                  <a:cubicBezTo>
                    <a:pt x="139" y="264"/>
                    <a:pt x="139" y="263"/>
                    <a:pt x="139" y="263"/>
                  </a:cubicBezTo>
                  <a:cubicBezTo>
                    <a:pt x="140" y="263"/>
                    <a:pt x="140" y="263"/>
                    <a:pt x="141" y="263"/>
                  </a:cubicBezTo>
                  <a:cubicBezTo>
                    <a:pt x="141" y="262"/>
                    <a:pt x="141" y="262"/>
                    <a:pt x="141" y="261"/>
                  </a:cubicBezTo>
                  <a:cubicBezTo>
                    <a:pt x="141" y="261"/>
                    <a:pt x="142" y="261"/>
                    <a:pt x="142" y="261"/>
                  </a:cubicBezTo>
                  <a:cubicBezTo>
                    <a:pt x="142" y="261"/>
                    <a:pt x="142" y="260"/>
                    <a:pt x="142" y="260"/>
                  </a:cubicBezTo>
                  <a:cubicBezTo>
                    <a:pt x="143" y="260"/>
                    <a:pt x="143" y="260"/>
                    <a:pt x="144" y="260"/>
                  </a:cubicBezTo>
                  <a:cubicBezTo>
                    <a:pt x="144" y="259"/>
                    <a:pt x="144" y="258"/>
                    <a:pt x="144" y="258"/>
                  </a:cubicBezTo>
                  <a:cubicBezTo>
                    <a:pt x="144" y="258"/>
                    <a:pt x="145" y="258"/>
                    <a:pt x="145" y="258"/>
                  </a:cubicBezTo>
                  <a:cubicBezTo>
                    <a:pt x="145" y="257"/>
                    <a:pt x="145" y="257"/>
                    <a:pt x="145" y="256"/>
                  </a:cubicBezTo>
                  <a:cubicBezTo>
                    <a:pt x="145" y="256"/>
                    <a:pt x="145" y="255"/>
                    <a:pt x="145" y="255"/>
                  </a:cubicBezTo>
                  <a:cubicBezTo>
                    <a:pt x="146" y="255"/>
                    <a:pt x="146" y="255"/>
                    <a:pt x="147" y="255"/>
                  </a:cubicBezTo>
                  <a:cubicBezTo>
                    <a:pt x="147" y="254"/>
                    <a:pt x="147" y="254"/>
                    <a:pt x="147" y="253"/>
                  </a:cubicBezTo>
                  <a:cubicBezTo>
                    <a:pt x="147" y="253"/>
                    <a:pt x="148" y="253"/>
                    <a:pt x="148" y="253"/>
                  </a:cubicBezTo>
                  <a:cubicBezTo>
                    <a:pt x="149" y="253"/>
                    <a:pt x="149" y="253"/>
                    <a:pt x="150" y="253"/>
                  </a:cubicBezTo>
                  <a:cubicBezTo>
                    <a:pt x="150" y="253"/>
                    <a:pt x="150" y="252"/>
                    <a:pt x="150" y="251"/>
                  </a:cubicBezTo>
                  <a:cubicBezTo>
                    <a:pt x="150" y="251"/>
                    <a:pt x="151" y="251"/>
                    <a:pt x="151" y="251"/>
                  </a:cubicBezTo>
                  <a:cubicBezTo>
                    <a:pt x="151" y="251"/>
                    <a:pt x="151" y="250"/>
                    <a:pt x="151" y="250"/>
                  </a:cubicBezTo>
                  <a:cubicBezTo>
                    <a:pt x="152" y="250"/>
                    <a:pt x="153" y="250"/>
                    <a:pt x="153" y="250"/>
                  </a:cubicBezTo>
                  <a:cubicBezTo>
                    <a:pt x="153" y="249"/>
                    <a:pt x="153" y="249"/>
                    <a:pt x="153" y="248"/>
                  </a:cubicBezTo>
                  <a:cubicBezTo>
                    <a:pt x="154" y="248"/>
                    <a:pt x="154" y="248"/>
                    <a:pt x="155" y="248"/>
                  </a:cubicBezTo>
                  <a:cubicBezTo>
                    <a:pt x="155" y="248"/>
                    <a:pt x="155" y="247"/>
                    <a:pt x="155" y="247"/>
                  </a:cubicBezTo>
                  <a:cubicBezTo>
                    <a:pt x="155" y="247"/>
                    <a:pt x="156" y="247"/>
                    <a:pt x="156" y="247"/>
                  </a:cubicBezTo>
                  <a:cubicBezTo>
                    <a:pt x="156" y="246"/>
                    <a:pt x="156" y="246"/>
                    <a:pt x="156" y="245"/>
                  </a:cubicBezTo>
                  <a:cubicBezTo>
                    <a:pt x="157" y="245"/>
                    <a:pt x="157" y="245"/>
                    <a:pt x="158" y="245"/>
                  </a:cubicBezTo>
                  <a:cubicBezTo>
                    <a:pt x="158" y="245"/>
                    <a:pt x="158" y="244"/>
                    <a:pt x="158" y="243"/>
                  </a:cubicBezTo>
                  <a:cubicBezTo>
                    <a:pt x="158" y="243"/>
                    <a:pt x="158" y="242"/>
                    <a:pt x="158" y="242"/>
                  </a:cubicBezTo>
                  <a:cubicBezTo>
                    <a:pt x="158" y="242"/>
                    <a:pt x="159" y="242"/>
                    <a:pt x="159" y="242"/>
                  </a:cubicBezTo>
                  <a:cubicBezTo>
                    <a:pt x="159" y="241"/>
                    <a:pt x="159" y="241"/>
                    <a:pt x="159" y="240"/>
                  </a:cubicBezTo>
                  <a:cubicBezTo>
                    <a:pt x="160" y="240"/>
                    <a:pt x="160" y="240"/>
                    <a:pt x="161" y="240"/>
                  </a:cubicBezTo>
                  <a:cubicBezTo>
                    <a:pt x="161" y="240"/>
                    <a:pt x="161" y="239"/>
                    <a:pt x="161" y="239"/>
                  </a:cubicBezTo>
                  <a:cubicBezTo>
                    <a:pt x="161" y="238"/>
                    <a:pt x="161" y="237"/>
                    <a:pt x="161" y="237"/>
                  </a:cubicBezTo>
                  <a:cubicBezTo>
                    <a:pt x="161" y="237"/>
                    <a:pt x="162" y="237"/>
                    <a:pt x="163" y="237"/>
                  </a:cubicBezTo>
                  <a:cubicBezTo>
                    <a:pt x="163" y="236"/>
                    <a:pt x="163" y="236"/>
                    <a:pt x="163" y="235"/>
                  </a:cubicBezTo>
                  <a:cubicBezTo>
                    <a:pt x="163" y="235"/>
                    <a:pt x="163" y="234"/>
                    <a:pt x="163" y="234"/>
                  </a:cubicBezTo>
                  <a:cubicBezTo>
                    <a:pt x="163" y="233"/>
                    <a:pt x="163" y="233"/>
                    <a:pt x="163" y="232"/>
                  </a:cubicBezTo>
                  <a:cubicBezTo>
                    <a:pt x="163" y="232"/>
                    <a:pt x="164" y="232"/>
                    <a:pt x="164" y="232"/>
                  </a:cubicBezTo>
                  <a:cubicBezTo>
                    <a:pt x="164" y="232"/>
                    <a:pt x="164" y="231"/>
                    <a:pt x="164" y="231"/>
                  </a:cubicBezTo>
                  <a:cubicBezTo>
                    <a:pt x="164" y="230"/>
                    <a:pt x="164" y="229"/>
                    <a:pt x="164" y="229"/>
                  </a:cubicBezTo>
                  <a:cubicBezTo>
                    <a:pt x="164" y="228"/>
                    <a:pt x="164" y="228"/>
                    <a:pt x="164" y="227"/>
                  </a:cubicBezTo>
                  <a:cubicBezTo>
                    <a:pt x="165" y="227"/>
                    <a:pt x="165" y="227"/>
                    <a:pt x="166" y="227"/>
                  </a:cubicBezTo>
                  <a:cubicBezTo>
                    <a:pt x="166" y="227"/>
                    <a:pt x="166" y="226"/>
                    <a:pt x="166" y="226"/>
                  </a:cubicBezTo>
                  <a:cubicBezTo>
                    <a:pt x="166" y="225"/>
                    <a:pt x="166" y="225"/>
                    <a:pt x="166" y="224"/>
                  </a:cubicBezTo>
                  <a:cubicBezTo>
                    <a:pt x="165" y="224"/>
                    <a:pt x="165" y="224"/>
                    <a:pt x="164" y="224"/>
                  </a:cubicBezTo>
                  <a:cubicBezTo>
                    <a:pt x="164" y="224"/>
                    <a:pt x="164" y="223"/>
                    <a:pt x="164" y="222"/>
                  </a:cubicBezTo>
                  <a:cubicBezTo>
                    <a:pt x="164" y="222"/>
                    <a:pt x="163" y="222"/>
                    <a:pt x="163" y="222"/>
                  </a:cubicBezTo>
                  <a:cubicBezTo>
                    <a:pt x="163" y="223"/>
                    <a:pt x="163" y="224"/>
                    <a:pt x="163" y="224"/>
                  </a:cubicBezTo>
                  <a:cubicBezTo>
                    <a:pt x="162" y="224"/>
                    <a:pt x="161" y="224"/>
                    <a:pt x="161" y="224"/>
                  </a:cubicBezTo>
                  <a:cubicBezTo>
                    <a:pt x="160" y="224"/>
                    <a:pt x="160" y="224"/>
                    <a:pt x="159" y="224"/>
                  </a:cubicBezTo>
                  <a:cubicBezTo>
                    <a:pt x="159" y="224"/>
                    <a:pt x="158" y="224"/>
                    <a:pt x="158" y="224"/>
                  </a:cubicBezTo>
                  <a:cubicBezTo>
                    <a:pt x="158" y="225"/>
                    <a:pt x="158" y="225"/>
                    <a:pt x="158" y="226"/>
                  </a:cubicBezTo>
                  <a:cubicBezTo>
                    <a:pt x="157" y="226"/>
                    <a:pt x="157" y="226"/>
                    <a:pt x="156" y="226"/>
                  </a:cubicBezTo>
                  <a:cubicBezTo>
                    <a:pt x="156" y="226"/>
                    <a:pt x="155" y="226"/>
                    <a:pt x="155" y="226"/>
                  </a:cubicBezTo>
                  <a:cubicBezTo>
                    <a:pt x="154" y="226"/>
                    <a:pt x="154" y="226"/>
                    <a:pt x="153" y="226"/>
                  </a:cubicBezTo>
                  <a:cubicBezTo>
                    <a:pt x="153" y="226"/>
                    <a:pt x="152" y="226"/>
                    <a:pt x="151" y="226"/>
                  </a:cubicBezTo>
                  <a:cubicBezTo>
                    <a:pt x="151" y="226"/>
                    <a:pt x="151" y="227"/>
                    <a:pt x="151" y="227"/>
                  </a:cubicBezTo>
                  <a:cubicBezTo>
                    <a:pt x="151" y="227"/>
                    <a:pt x="150" y="227"/>
                    <a:pt x="150" y="227"/>
                  </a:cubicBezTo>
                  <a:cubicBezTo>
                    <a:pt x="149" y="227"/>
                    <a:pt x="149" y="227"/>
                    <a:pt x="148" y="227"/>
                  </a:cubicBezTo>
                  <a:cubicBezTo>
                    <a:pt x="148" y="227"/>
                    <a:pt x="147" y="227"/>
                    <a:pt x="147" y="227"/>
                  </a:cubicBezTo>
                  <a:cubicBezTo>
                    <a:pt x="147" y="227"/>
                    <a:pt x="147" y="226"/>
                    <a:pt x="147" y="226"/>
                  </a:cubicBezTo>
                  <a:cubicBezTo>
                    <a:pt x="146" y="226"/>
                    <a:pt x="146" y="226"/>
                    <a:pt x="145" y="226"/>
                  </a:cubicBezTo>
                  <a:cubicBezTo>
                    <a:pt x="145" y="225"/>
                    <a:pt x="145" y="225"/>
                    <a:pt x="145" y="224"/>
                  </a:cubicBezTo>
                  <a:cubicBezTo>
                    <a:pt x="146" y="224"/>
                    <a:pt x="146" y="224"/>
                    <a:pt x="147" y="224"/>
                  </a:cubicBezTo>
                  <a:cubicBezTo>
                    <a:pt x="147" y="224"/>
                    <a:pt x="147" y="223"/>
                    <a:pt x="147" y="222"/>
                  </a:cubicBezTo>
                  <a:cubicBezTo>
                    <a:pt x="147" y="222"/>
                    <a:pt x="148" y="222"/>
                    <a:pt x="148" y="222"/>
                  </a:cubicBezTo>
                  <a:cubicBezTo>
                    <a:pt x="149" y="222"/>
                    <a:pt x="149" y="222"/>
                    <a:pt x="150" y="222"/>
                  </a:cubicBezTo>
                  <a:cubicBezTo>
                    <a:pt x="150" y="222"/>
                    <a:pt x="151" y="222"/>
                    <a:pt x="151" y="222"/>
                  </a:cubicBezTo>
                  <a:cubicBezTo>
                    <a:pt x="151" y="222"/>
                    <a:pt x="151" y="221"/>
                    <a:pt x="151" y="221"/>
                  </a:cubicBezTo>
                  <a:cubicBezTo>
                    <a:pt x="152" y="221"/>
                    <a:pt x="153" y="221"/>
                    <a:pt x="153" y="221"/>
                  </a:cubicBezTo>
                  <a:cubicBezTo>
                    <a:pt x="154" y="221"/>
                    <a:pt x="154" y="221"/>
                    <a:pt x="155" y="221"/>
                  </a:cubicBezTo>
                  <a:cubicBezTo>
                    <a:pt x="155" y="220"/>
                    <a:pt x="155" y="220"/>
                    <a:pt x="155" y="219"/>
                  </a:cubicBezTo>
                  <a:cubicBezTo>
                    <a:pt x="155" y="219"/>
                    <a:pt x="156" y="219"/>
                    <a:pt x="156" y="219"/>
                  </a:cubicBezTo>
                  <a:cubicBezTo>
                    <a:pt x="157" y="219"/>
                    <a:pt x="157" y="219"/>
                    <a:pt x="158" y="219"/>
                  </a:cubicBezTo>
                  <a:cubicBezTo>
                    <a:pt x="158" y="219"/>
                    <a:pt x="159" y="219"/>
                    <a:pt x="159" y="219"/>
                  </a:cubicBezTo>
                  <a:cubicBezTo>
                    <a:pt x="159" y="219"/>
                    <a:pt x="159" y="218"/>
                    <a:pt x="159" y="218"/>
                  </a:cubicBezTo>
                  <a:cubicBezTo>
                    <a:pt x="160" y="218"/>
                    <a:pt x="160" y="218"/>
                    <a:pt x="161" y="218"/>
                  </a:cubicBezTo>
                  <a:cubicBezTo>
                    <a:pt x="161" y="217"/>
                    <a:pt x="161" y="217"/>
                    <a:pt x="161" y="216"/>
                  </a:cubicBezTo>
                  <a:cubicBezTo>
                    <a:pt x="161" y="216"/>
                    <a:pt x="162" y="216"/>
                    <a:pt x="163" y="216"/>
                  </a:cubicBezTo>
                  <a:cubicBezTo>
                    <a:pt x="163" y="216"/>
                    <a:pt x="164" y="216"/>
                    <a:pt x="164" y="216"/>
                  </a:cubicBezTo>
                  <a:cubicBezTo>
                    <a:pt x="165" y="216"/>
                    <a:pt x="165" y="216"/>
                    <a:pt x="166" y="216"/>
                  </a:cubicBezTo>
                  <a:cubicBezTo>
                    <a:pt x="166" y="216"/>
                    <a:pt x="166" y="215"/>
                    <a:pt x="166" y="214"/>
                  </a:cubicBezTo>
                  <a:cubicBezTo>
                    <a:pt x="166" y="214"/>
                    <a:pt x="167" y="214"/>
                    <a:pt x="167" y="214"/>
                  </a:cubicBezTo>
                  <a:cubicBezTo>
                    <a:pt x="167" y="214"/>
                    <a:pt x="167" y="213"/>
                    <a:pt x="167" y="213"/>
                  </a:cubicBezTo>
                  <a:cubicBezTo>
                    <a:pt x="168" y="213"/>
                    <a:pt x="168" y="213"/>
                    <a:pt x="169" y="213"/>
                  </a:cubicBezTo>
                  <a:cubicBezTo>
                    <a:pt x="169" y="212"/>
                    <a:pt x="169" y="212"/>
                    <a:pt x="169" y="211"/>
                  </a:cubicBezTo>
                  <a:cubicBezTo>
                    <a:pt x="169" y="211"/>
                    <a:pt x="170" y="211"/>
                    <a:pt x="170" y="211"/>
                  </a:cubicBezTo>
                  <a:cubicBezTo>
                    <a:pt x="171" y="211"/>
                    <a:pt x="171" y="211"/>
                    <a:pt x="172" y="211"/>
                  </a:cubicBezTo>
                  <a:cubicBezTo>
                    <a:pt x="172" y="211"/>
                    <a:pt x="173" y="211"/>
                    <a:pt x="173" y="211"/>
                  </a:cubicBezTo>
                  <a:cubicBezTo>
                    <a:pt x="173" y="211"/>
                    <a:pt x="173" y="210"/>
                    <a:pt x="173" y="210"/>
                  </a:cubicBezTo>
                  <a:cubicBezTo>
                    <a:pt x="174" y="210"/>
                    <a:pt x="174" y="210"/>
                    <a:pt x="175" y="210"/>
                  </a:cubicBezTo>
                  <a:cubicBezTo>
                    <a:pt x="175" y="209"/>
                    <a:pt x="175" y="208"/>
                    <a:pt x="175" y="208"/>
                  </a:cubicBezTo>
                  <a:cubicBezTo>
                    <a:pt x="176" y="208"/>
                    <a:pt x="176" y="208"/>
                    <a:pt x="177" y="208"/>
                  </a:cubicBezTo>
                  <a:cubicBezTo>
                    <a:pt x="177" y="207"/>
                    <a:pt x="177" y="207"/>
                    <a:pt x="177" y="206"/>
                  </a:cubicBezTo>
                  <a:cubicBezTo>
                    <a:pt x="177" y="206"/>
                    <a:pt x="178" y="206"/>
                    <a:pt x="178" y="206"/>
                  </a:cubicBezTo>
                  <a:cubicBezTo>
                    <a:pt x="178" y="206"/>
                    <a:pt x="178" y="205"/>
                    <a:pt x="178" y="205"/>
                  </a:cubicBezTo>
                  <a:cubicBezTo>
                    <a:pt x="179" y="205"/>
                    <a:pt x="179" y="205"/>
                    <a:pt x="180" y="205"/>
                  </a:cubicBezTo>
                  <a:cubicBezTo>
                    <a:pt x="180" y="204"/>
                    <a:pt x="180" y="204"/>
                    <a:pt x="180" y="203"/>
                  </a:cubicBezTo>
                  <a:cubicBezTo>
                    <a:pt x="180" y="203"/>
                    <a:pt x="180" y="202"/>
                    <a:pt x="180" y="202"/>
                  </a:cubicBezTo>
                  <a:cubicBezTo>
                    <a:pt x="180" y="202"/>
                    <a:pt x="181" y="202"/>
                    <a:pt x="181" y="202"/>
                  </a:cubicBezTo>
                  <a:cubicBezTo>
                    <a:pt x="181" y="201"/>
                    <a:pt x="181" y="200"/>
                    <a:pt x="181" y="200"/>
                  </a:cubicBezTo>
                  <a:cubicBezTo>
                    <a:pt x="181" y="199"/>
                    <a:pt x="181" y="199"/>
                    <a:pt x="181" y="198"/>
                  </a:cubicBezTo>
                  <a:cubicBezTo>
                    <a:pt x="182" y="198"/>
                    <a:pt x="182" y="198"/>
                    <a:pt x="183" y="198"/>
                  </a:cubicBezTo>
                  <a:cubicBezTo>
                    <a:pt x="183" y="198"/>
                    <a:pt x="183" y="197"/>
                    <a:pt x="183" y="197"/>
                  </a:cubicBezTo>
                  <a:cubicBezTo>
                    <a:pt x="183" y="196"/>
                    <a:pt x="183" y="196"/>
                    <a:pt x="183" y="195"/>
                  </a:cubicBezTo>
                  <a:cubicBezTo>
                    <a:pt x="183" y="194"/>
                    <a:pt x="183" y="194"/>
                    <a:pt x="183" y="193"/>
                  </a:cubicBezTo>
                  <a:cubicBezTo>
                    <a:pt x="182" y="193"/>
                    <a:pt x="182" y="193"/>
                    <a:pt x="181" y="193"/>
                  </a:cubicBezTo>
                  <a:cubicBezTo>
                    <a:pt x="181" y="193"/>
                    <a:pt x="181" y="192"/>
                    <a:pt x="181" y="192"/>
                  </a:cubicBezTo>
                  <a:cubicBezTo>
                    <a:pt x="181" y="192"/>
                    <a:pt x="180" y="192"/>
                    <a:pt x="180" y="192"/>
                  </a:cubicBezTo>
                  <a:cubicBezTo>
                    <a:pt x="180" y="191"/>
                    <a:pt x="180" y="191"/>
                    <a:pt x="180" y="190"/>
                  </a:cubicBezTo>
                  <a:cubicBezTo>
                    <a:pt x="179" y="190"/>
                    <a:pt x="179" y="190"/>
                    <a:pt x="178" y="190"/>
                  </a:cubicBezTo>
                  <a:cubicBezTo>
                    <a:pt x="178" y="190"/>
                    <a:pt x="177" y="190"/>
                    <a:pt x="177" y="190"/>
                  </a:cubicBezTo>
                  <a:cubicBezTo>
                    <a:pt x="176" y="190"/>
                    <a:pt x="176" y="190"/>
                    <a:pt x="175" y="190"/>
                  </a:cubicBezTo>
                  <a:cubicBezTo>
                    <a:pt x="175" y="190"/>
                    <a:pt x="175" y="189"/>
                    <a:pt x="175" y="189"/>
                  </a:cubicBezTo>
                  <a:cubicBezTo>
                    <a:pt x="175" y="188"/>
                    <a:pt x="175" y="188"/>
                    <a:pt x="175" y="187"/>
                  </a:cubicBezTo>
                  <a:cubicBezTo>
                    <a:pt x="175" y="186"/>
                    <a:pt x="175" y="186"/>
                    <a:pt x="175" y="185"/>
                  </a:cubicBezTo>
                  <a:cubicBezTo>
                    <a:pt x="176" y="185"/>
                    <a:pt x="176" y="185"/>
                    <a:pt x="177" y="185"/>
                  </a:cubicBezTo>
                  <a:cubicBezTo>
                    <a:pt x="177" y="186"/>
                    <a:pt x="177" y="186"/>
                    <a:pt x="177" y="187"/>
                  </a:cubicBezTo>
                  <a:cubicBezTo>
                    <a:pt x="177" y="187"/>
                    <a:pt x="178" y="187"/>
                    <a:pt x="178" y="187"/>
                  </a:cubicBezTo>
                  <a:cubicBezTo>
                    <a:pt x="179" y="187"/>
                    <a:pt x="179" y="187"/>
                    <a:pt x="180" y="187"/>
                  </a:cubicBezTo>
                  <a:cubicBezTo>
                    <a:pt x="180" y="187"/>
                    <a:pt x="181" y="187"/>
                    <a:pt x="181" y="187"/>
                  </a:cubicBezTo>
                  <a:cubicBezTo>
                    <a:pt x="182" y="187"/>
                    <a:pt x="182" y="187"/>
                    <a:pt x="183" y="187"/>
                  </a:cubicBezTo>
                  <a:cubicBezTo>
                    <a:pt x="183" y="187"/>
                    <a:pt x="184" y="187"/>
                    <a:pt x="184" y="187"/>
                  </a:cubicBezTo>
                  <a:cubicBezTo>
                    <a:pt x="185" y="187"/>
                    <a:pt x="185" y="187"/>
                    <a:pt x="186" y="187"/>
                  </a:cubicBezTo>
                  <a:cubicBezTo>
                    <a:pt x="187" y="187"/>
                    <a:pt x="187" y="187"/>
                    <a:pt x="188" y="187"/>
                  </a:cubicBezTo>
                  <a:cubicBezTo>
                    <a:pt x="188" y="187"/>
                    <a:pt x="189" y="187"/>
                    <a:pt x="189" y="187"/>
                  </a:cubicBezTo>
                  <a:cubicBezTo>
                    <a:pt x="190" y="187"/>
                    <a:pt x="190" y="187"/>
                    <a:pt x="191" y="187"/>
                  </a:cubicBezTo>
                  <a:cubicBezTo>
                    <a:pt x="191" y="187"/>
                    <a:pt x="192" y="187"/>
                    <a:pt x="192" y="187"/>
                  </a:cubicBezTo>
                  <a:cubicBezTo>
                    <a:pt x="193" y="187"/>
                    <a:pt x="193" y="187"/>
                    <a:pt x="194" y="187"/>
                  </a:cubicBezTo>
                  <a:cubicBezTo>
                    <a:pt x="194" y="186"/>
                    <a:pt x="194" y="186"/>
                    <a:pt x="194" y="185"/>
                  </a:cubicBezTo>
                  <a:cubicBezTo>
                    <a:pt x="194" y="185"/>
                    <a:pt x="195" y="185"/>
                    <a:pt x="195" y="185"/>
                  </a:cubicBezTo>
                  <a:cubicBezTo>
                    <a:pt x="195" y="186"/>
                    <a:pt x="195" y="186"/>
                    <a:pt x="195" y="187"/>
                  </a:cubicBezTo>
                  <a:cubicBezTo>
                    <a:pt x="196" y="187"/>
                    <a:pt x="196" y="187"/>
                    <a:pt x="197" y="187"/>
                  </a:cubicBezTo>
                  <a:cubicBezTo>
                    <a:pt x="197" y="188"/>
                    <a:pt x="197" y="188"/>
                    <a:pt x="197" y="189"/>
                  </a:cubicBezTo>
                  <a:cubicBezTo>
                    <a:pt x="197" y="189"/>
                    <a:pt x="198" y="189"/>
                    <a:pt x="198" y="189"/>
                  </a:cubicBezTo>
                  <a:cubicBezTo>
                    <a:pt x="199" y="189"/>
                    <a:pt x="200" y="189"/>
                    <a:pt x="200" y="189"/>
                  </a:cubicBezTo>
                  <a:cubicBezTo>
                    <a:pt x="200" y="189"/>
                    <a:pt x="200" y="190"/>
                    <a:pt x="200" y="190"/>
                  </a:cubicBezTo>
                  <a:cubicBezTo>
                    <a:pt x="201" y="190"/>
                    <a:pt x="201" y="190"/>
                    <a:pt x="202" y="190"/>
                  </a:cubicBezTo>
                  <a:cubicBezTo>
                    <a:pt x="202" y="191"/>
                    <a:pt x="202" y="191"/>
                    <a:pt x="202" y="192"/>
                  </a:cubicBezTo>
                  <a:cubicBezTo>
                    <a:pt x="202" y="192"/>
                    <a:pt x="203" y="192"/>
                    <a:pt x="203" y="192"/>
                  </a:cubicBezTo>
                  <a:cubicBezTo>
                    <a:pt x="204" y="192"/>
                    <a:pt x="204" y="192"/>
                    <a:pt x="205" y="192"/>
                  </a:cubicBezTo>
                  <a:cubicBezTo>
                    <a:pt x="205" y="192"/>
                    <a:pt x="205" y="193"/>
                    <a:pt x="205" y="193"/>
                  </a:cubicBezTo>
                  <a:cubicBezTo>
                    <a:pt x="205" y="194"/>
                    <a:pt x="205" y="194"/>
                    <a:pt x="205" y="195"/>
                  </a:cubicBezTo>
                  <a:cubicBezTo>
                    <a:pt x="205" y="196"/>
                    <a:pt x="205" y="196"/>
                    <a:pt x="205" y="197"/>
                  </a:cubicBezTo>
                  <a:cubicBezTo>
                    <a:pt x="205" y="197"/>
                    <a:pt x="206" y="197"/>
                    <a:pt x="206" y="197"/>
                  </a:cubicBezTo>
                  <a:cubicBezTo>
                    <a:pt x="206" y="197"/>
                    <a:pt x="206" y="198"/>
                    <a:pt x="206" y="198"/>
                  </a:cubicBezTo>
                  <a:cubicBezTo>
                    <a:pt x="207" y="198"/>
                    <a:pt x="207" y="198"/>
                    <a:pt x="208" y="198"/>
                  </a:cubicBezTo>
                  <a:cubicBezTo>
                    <a:pt x="208" y="198"/>
                    <a:pt x="209" y="198"/>
                    <a:pt x="209" y="198"/>
                  </a:cubicBezTo>
                  <a:cubicBezTo>
                    <a:pt x="210" y="198"/>
                    <a:pt x="211" y="198"/>
                    <a:pt x="211" y="198"/>
                  </a:cubicBezTo>
                  <a:cubicBezTo>
                    <a:pt x="211" y="198"/>
                    <a:pt x="212" y="198"/>
                    <a:pt x="213" y="198"/>
                  </a:cubicBezTo>
                  <a:cubicBezTo>
                    <a:pt x="213" y="198"/>
                    <a:pt x="214" y="198"/>
                    <a:pt x="214" y="198"/>
                  </a:cubicBezTo>
                  <a:cubicBezTo>
                    <a:pt x="214" y="199"/>
                    <a:pt x="214" y="199"/>
                    <a:pt x="214" y="200"/>
                  </a:cubicBezTo>
                  <a:cubicBezTo>
                    <a:pt x="214" y="200"/>
                    <a:pt x="213" y="200"/>
                    <a:pt x="213" y="200"/>
                  </a:cubicBezTo>
                  <a:cubicBezTo>
                    <a:pt x="213" y="200"/>
                    <a:pt x="213" y="201"/>
                    <a:pt x="213" y="202"/>
                  </a:cubicBezTo>
                  <a:cubicBezTo>
                    <a:pt x="213" y="202"/>
                    <a:pt x="213" y="203"/>
                    <a:pt x="213" y="203"/>
                  </a:cubicBezTo>
                  <a:cubicBezTo>
                    <a:pt x="213" y="203"/>
                    <a:pt x="214" y="203"/>
                    <a:pt x="214" y="203"/>
                  </a:cubicBezTo>
                  <a:cubicBezTo>
                    <a:pt x="214" y="204"/>
                    <a:pt x="214" y="204"/>
                    <a:pt x="214" y="205"/>
                  </a:cubicBezTo>
                  <a:cubicBezTo>
                    <a:pt x="214" y="205"/>
                    <a:pt x="214" y="206"/>
                    <a:pt x="214" y="206"/>
                  </a:cubicBezTo>
                  <a:cubicBezTo>
                    <a:pt x="215" y="206"/>
                    <a:pt x="215" y="206"/>
                    <a:pt x="216" y="206"/>
                  </a:cubicBezTo>
                  <a:cubicBezTo>
                    <a:pt x="216" y="207"/>
                    <a:pt x="216" y="207"/>
                    <a:pt x="216" y="208"/>
                  </a:cubicBezTo>
                  <a:cubicBezTo>
                    <a:pt x="216" y="208"/>
                    <a:pt x="216" y="209"/>
                    <a:pt x="216" y="210"/>
                  </a:cubicBezTo>
                  <a:cubicBezTo>
                    <a:pt x="216" y="210"/>
                    <a:pt x="216" y="211"/>
                    <a:pt x="216" y="211"/>
                  </a:cubicBezTo>
                  <a:cubicBezTo>
                    <a:pt x="216" y="211"/>
                    <a:pt x="217" y="211"/>
                    <a:pt x="217" y="211"/>
                  </a:cubicBezTo>
                  <a:cubicBezTo>
                    <a:pt x="217" y="212"/>
                    <a:pt x="217" y="212"/>
                    <a:pt x="217" y="213"/>
                  </a:cubicBezTo>
                  <a:cubicBezTo>
                    <a:pt x="217" y="213"/>
                    <a:pt x="217" y="214"/>
                    <a:pt x="217" y="214"/>
                  </a:cubicBezTo>
                  <a:cubicBezTo>
                    <a:pt x="218" y="214"/>
                    <a:pt x="218" y="214"/>
                    <a:pt x="219" y="214"/>
                  </a:cubicBezTo>
                  <a:cubicBezTo>
                    <a:pt x="219" y="215"/>
                    <a:pt x="219" y="216"/>
                    <a:pt x="219" y="216"/>
                  </a:cubicBezTo>
                  <a:cubicBezTo>
                    <a:pt x="219" y="216"/>
                    <a:pt x="220" y="216"/>
                    <a:pt x="220" y="216"/>
                  </a:cubicBezTo>
                  <a:cubicBezTo>
                    <a:pt x="220" y="217"/>
                    <a:pt x="220" y="217"/>
                    <a:pt x="220" y="218"/>
                  </a:cubicBezTo>
                  <a:cubicBezTo>
                    <a:pt x="220" y="218"/>
                    <a:pt x="220" y="219"/>
                    <a:pt x="220" y="219"/>
                  </a:cubicBezTo>
                  <a:cubicBezTo>
                    <a:pt x="220" y="220"/>
                    <a:pt x="220" y="220"/>
                    <a:pt x="220" y="221"/>
                  </a:cubicBezTo>
                  <a:cubicBezTo>
                    <a:pt x="221" y="221"/>
                    <a:pt x="221" y="221"/>
                    <a:pt x="222" y="221"/>
                  </a:cubicBezTo>
                  <a:cubicBezTo>
                    <a:pt x="222" y="221"/>
                    <a:pt x="222" y="222"/>
                    <a:pt x="222" y="222"/>
                  </a:cubicBezTo>
                  <a:cubicBezTo>
                    <a:pt x="222" y="223"/>
                    <a:pt x="222" y="224"/>
                    <a:pt x="222" y="224"/>
                  </a:cubicBezTo>
                  <a:cubicBezTo>
                    <a:pt x="222" y="224"/>
                    <a:pt x="223" y="224"/>
                    <a:pt x="224" y="224"/>
                  </a:cubicBezTo>
                  <a:cubicBezTo>
                    <a:pt x="224" y="225"/>
                    <a:pt x="224" y="225"/>
                    <a:pt x="224" y="226"/>
                  </a:cubicBezTo>
                  <a:cubicBezTo>
                    <a:pt x="224" y="226"/>
                    <a:pt x="224" y="227"/>
                    <a:pt x="224" y="227"/>
                  </a:cubicBezTo>
                  <a:cubicBezTo>
                    <a:pt x="224" y="227"/>
                    <a:pt x="225" y="227"/>
                    <a:pt x="225" y="227"/>
                  </a:cubicBezTo>
                  <a:cubicBezTo>
                    <a:pt x="225" y="228"/>
                    <a:pt x="225" y="228"/>
                    <a:pt x="225" y="229"/>
                  </a:cubicBezTo>
                  <a:cubicBezTo>
                    <a:pt x="225" y="229"/>
                    <a:pt x="225" y="230"/>
                    <a:pt x="225" y="231"/>
                  </a:cubicBezTo>
                  <a:cubicBezTo>
                    <a:pt x="226" y="231"/>
                    <a:pt x="226" y="231"/>
                    <a:pt x="227" y="231"/>
                  </a:cubicBezTo>
                  <a:cubicBezTo>
                    <a:pt x="227" y="231"/>
                    <a:pt x="227" y="232"/>
                    <a:pt x="227" y="232"/>
                  </a:cubicBezTo>
                  <a:cubicBezTo>
                    <a:pt x="227" y="233"/>
                    <a:pt x="227" y="233"/>
                    <a:pt x="227" y="234"/>
                  </a:cubicBezTo>
                  <a:cubicBezTo>
                    <a:pt x="227" y="234"/>
                    <a:pt x="228" y="234"/>
                    <a:pt x="228" y="234"/>
                  </a:cubicBezTo>
                  <a:cubicBezTo>
                    <a:pt x="229" y="234"/>
                    <a:pt x="229" y="234"/>
                    <a:pt x="230" y="234"/>
                  </a:cubicBezTo>
                  <a:cubicBezTo>
                    <a:pt x="230" y="233"/>
                    <a:pt x="230" y="233"/>
                    <a:pt x="230" y="232"/>
                  </a:cubicBezTo>
                  <a:cubicBezTo>
                    <a:pt x="230" y="232"/>
                    <a:pt x="230" y="231"/>
                    <a:pt x="230" y="231"/>
                  </a:cubicBezTo>
                  <a:cubicBezTo>
                    <a:pt x="230" y="231"/>
                    <a:pt x="231" y="231"/>
                    <a:pt x="231" y="231"/>
                  </a:cubicBezTo>
                  <a:cubicBezTo>
                    <a:pt x="231" y="230"/>
                    <a:pt x="231" y="229"/>
                    <a:pt x="231" y="229"/>
                  </a:cubicBezTo>
                  <a:cubicBezTo>
                    <a:pt x="232" y="229"/>
                    <a:pt x="232" y="229"/>
                    <a:pt x="233" y="229"/>
                  </a:cubicBezTo>
                  <a:cubicBezTo>
                    <a:pt x="233" y="229"/>
                    <a:pt x="233" y="230"/>
                    <a:pt x="233" y="231"/>
                  </a:cubicBezTo>
                  <a:cubicBezTo>
                    <a:pt x="233" y="231"/>
                    <a:pt x="233" y="232"/>
                    <a:pt x="233" y="232"/>
                  </a:cubicBezTo>
                  <a:cubicBezTo>
                    <a:pt x="233" y="233"/>
                    <a:pt x="233" y="233"/>
                    <a:pt x="233" y="234"/>
                  </a:cubicBezTo>
                  <a:cubicBezTo>
                    <a:pt x="233" y="234"/>
                    <a:pt x="233" y="235"/>
                    <a:pt x="233" y="235"/>
                  </a:cubicBezTo>
                  <a:cubicBezTo>
                    <a:pt x="233" y="236"/>
                    <a:pt x="233" y="236"/>
                    <a:pt x="233" y="237"/>
                  </a:cubicBezTo>
                  <a:cubicBezTo>
                    <a:pt x="233" y="237"/>
                    <a:pt x="234" y="237"/>
                    <a:pt x="234" y="237"/>
                  </a:cubicBezTo>
                  <a:cubicBezTo>
                    <a:pt x="234" y="237"/>
                    <a:pt x="234" y="238"/>
                    <a:pt x="234" y="239"/>
                  </a:cubicBezTo>
                  <a:cubicBezTo>
                    <a:pt x="235" y="239"/>
                    <a:pt x="235" y="239"/>
                    <a:pt x="236" y="239"/>
                  </a:cubicBezTo>
                  <a:cubicBezTo>
                    <a:pt x="237" y="239"/>
                    <a:pt x="237" y="239"/>
                    <a:pt x="238" y="239"/>
                  </a:cubicBezTo>
                  <a:cubicBezTo>
                    <a:pt x="238" y="238"/>
                    <a:pt x="238" y="237"/>
                    <a:pt x="238" y="237"/>
                  </a:cubicBezTo>
                  <a:cubicBezTo>
                    <a:pt x="238" y="237"/>
                    <a:pt x="239" y="237"/>
                    <a:pt x="239" y="237"/>
                  </a:cubicBezTo>
                  <a:cubicBezTo>
                    <a:pt x="239" y="236"/>
                    <a:pt x="239" y="236"/>
                    <a:pt x="239" y="235"/>
                  </a:cubicBezTo>
                  <a:cubicBezTo>
                    <a:pt x="239" y="235"/>
                    <a:pt x="239" y="234"/>
                    <a:pt x="239" y="234"/>
                  </a:cubicBezTo>
                  <a:cubicBezTo>
                    <a:pt x="239" y="233"/>
                    <a:pt x="239" y="233"/>
                    <a:pt x="239" y="232"/>
                  </a:cubicBezTo>
                  <a:cubicBezTo>
                    <a:pt x="239" y="232"/>
                    <a:pt x="239" y="231"/>
                    <a:pt x="239" y="231"/>
                  </a:cubicBezTo>
                  <a:cubicBezTo>
                    <a:pt x="239" y="231"/>
                    <a:pt x="238" y="231"/>
                    <a:pt x="238" y="231"/>
                  </a:cubicBezTo>
                  <a:cubicBezTo>
                    <a:pt x="238" y="230"/>
                    <a:pt x="238" y="229"/>
                    <a:pt x="238" y="229"/>
                  </a:cubicBezTo>
                  <a:cubicBezTo>
                    <a:pt x="237" y="229"/>
                    <a:pt x="237" y="229"/>
                    <a:pt x="236" y="229"/>
                  </a:cubicBezTo>
                  <a:cubicBezTo>
                    <a:pt x="236" y="228"/>
                    <a:pt x="236" y="228"/>
                    <a:pt x="236" y="227"/>
                  </a:cubicBezTo>
                  <a:cubicBezTo>
                    <a:pt x="235" y="227"/>
                    <a:pt x="235" y="227"/>
                    <a:pt x="234" y="227"/>
                  </a:cubicBezTo>
                  <a:cubicBezTo>
                    <a:pt x="234" y="227"/>
                    <a:pt x="234" y="226"/>
                    <a:pt x="234" y="226"/>
                  </a:cubicBezTo>
                  <a:cubicBezTo>
                    <a:pt x="234" y="225"/>
                    <a:pt x="234" y="225"/>
                    <a:pt x="234" y="224"/>
                  </a:cubicBezTo>
                  <a:cubicBezTo>
                    <a:pt x="234" y="224"/>
                    <a:pt x="234" y="223"/>
                    <a:pt x="234" y="222"/>
                  </a:cubicBezTo>
                  <a:cubicBezTo>
                    <a:pt x="234" y="222"/>
                    <a:pt x="234" y="221"/>
                    <a:pt x="234" y="221"/>
                  </a:cubicBezTo>
                  <a:cubicBezTo>
                    <a:pt x="234" y="220"/>
                    <a:pt x="234" y="220"/>
                    <a:pt x="234" y="219"/>
                  </a:cubicBezTo>
                  <a:cubicBezTo>
                    <a:pt x="234" y="219"/>
                    <a:pt x="234" y="218"/>
                    <a:pt x="234" y="218"/>
                  </a:cubicBezTo>
                  <a:cubicBezTo>
                    <a:pt x="234" y="217"/>
                    <a:pt x="234" y="217"/>
                    <a:pt x="234" y="216"/>
                  </a:cubicBezTo>
                  <a:cubicBezTo>
                    <a:pt x="234" y="216"/>
                    <a:pt x="234" y="215"/>
                    <a:pt x="234" y="214"/>
                  </a:cubicBezTo>
                  <a:cubicBezTo>
                    <a:pt x="234" y="214"/>
                    <a:pt x="234" y="213"/>
                    <a:pt x="234" y="213"/>
                  </a:cubicBezTo>
                  <a:cubicBezTo>
                    <a:pt x="234" y="212"/>
                    <a:pt x="234" y="212"/>
                    <a:pt x="234" y="211"/>
                  </a:cubicBezTo>
                  <a:cubicBezTo>
                    <a:pt x="235" y="211"/>
                    <a:pt x="235" y="211"/>
                    <a:pt x="236" y="211"/>
                  </a:cubicBezTo>
                  <a:cubicBezTo>
                    <a:pt x="236" y="211"/>
                    <a:pt x="236" y="210"/>
                    <a:pt x="236" y="210"/>
                  </a:cubicBezTo>
                  <a:cubicBezTo>
                    <a:pt x="237" y="210"/>
                    <a:pt x="237" y="210"/>
                    <a:pt x="238" y="210"/>
                  </a:cubicBezTo>
                  <a:cubicBezTo>
                    <a:pt x="238" y="209"/>
                    <a:pt x="238" y="208"/>
                    <a:pt x="238" y="208"/>
                  </a:cubicBezTo>
                  <a:cubicBezTo>
                    <a:pt x="238" y="208"/>
                    <a:pt x="239" y="208"/>
                    <a:pt x="239" y="208"/>
                  </a:cubicBezTo>
                  <a:cubicBezTo>
                    <a:pt x="239" y="207"/>
                    <a:pt x="239" y="207"/>
                    <a:pt x="239" y="206"/>
                  </a:cubicBezTo>
                  <a:cubicBezTo>
                    <a:pt x="240" y="206"/>
                    <a:pt x="240" y="206"/>
                    <a:pt x="241" y="206"/>
                  </a:cubicBezTo>
                  <a:cubicBezTo>
                    <a:pt x="241" y="206"/>
                    <a:pt x="241" y="205"/>
                    <a:pt x="241" y="205"/>
                  </a:cubicBezTo>
                  <a:cubicBezTo>
                    <a:pt x="241" y="204"/>
                    <a:pt x="241" y="204"/>
                    <a:pt x="241" y="203"/>
                  </a:cubicBezTo>
                  <a:cubicBezTo>
                    <a:pt x="241" y="203"/>
                    <a:pt x="242" y="203"/>
                    <a:pt x="242" y="203"/>
                  </a:cubicBezTo>
                  <a:cubicBezTo>
                    <a:pt x="242" y="203"/>
                    <a:pt x="242" y="202"/>
                    <a:pt x="242" y="202"/>
                  </a:cubicBezTo>
                  <a:cubicBezTo>
                    <a:pt x="243" y="202"/>
                    <a:pt x="243" y="202"/>
                    <a:pt x="244" y="202"/>
                  </a:cubicBezTo>
                  <a:cubicBezTo>
                    <a:pt x="244" y="202"/>
                    <a:pt x="245" y="202"/>
                    <a:pt x="245" y="202"/>
                  </a:cubicBezTo>
                  <a:cubicBezTo>
                    <a:pt x="245" y="201"/>
                    <a:pt x="245" y="200"/>
                    <a:pt x="245" y="200"/>
                  </a:cubicBezTo>
                  <a:cubicBezTo>
                    <a:pt x="245" y="199"/>
                    <a:pt x="245" y="199"/>
                    <a:pt x="245" y="198"/>
                  </a:cubicBezTo>
                  <a:cubicBezTo>
                    <a:pt x="246" y="198"/>
                    <a:pt x="246" y="198"/>
                    <a:pt x="247" y="198"/>
                  </a:cubicBezTo>
                  <a:cubicBezTo>
                    <a:pt x="247" y="198"/>
                    <a:pt x="247" y="197"/>
                    <a:pt x="247" y="197"/>
                  </a:cubicBezTo>
                  <a:cubicBezTo>
                    <a:pt x="248" y="197"/>
                    <a:pt x="248" y="197"/>
                    <a:pt x="249" y="197"/>
                  </a:cubicBezTo>
                  <a:cubicBezTo>
                    <a:pt x="249" y="196"/>
                    <a:pt x="249" y="196"/>
                    <a:pt x="249" y="195"/>
                  </a:cubicBezTo>
                  <a:cubicBezTo>
                    <a:pt x="249" y="194"/>
                    <a:pt x="249" y="194"/>
                    <a:pt x="249" y="193"/>
                  </a:cubicBezTo>
                  <a:cubicBezTo>
                    <a:pt x="249" y="193"/>
                    <a:pt x="250" y="193"/>
                    <a:pt x="250" y="193"/>
                  </a:cubicBezTo>
                  <a:cubicBezTo>
                    <a:pt x="251" y="193"/>
                    <a:pt x="251" y="193"/>
                    <a:pt x="252" y="193"/>
                  </a:cubicBezTo>
                  <a:cubicBezTo>
                    <a:pt x="252" y="193"/>
                    <a:pt x="253" y="193"/>
                    <a:pt x="253" y="193"/>
                  </a:cubicBezTo>
                  <a:cubicBezTo>
                    <a:pt x="254" y="193"/>
                    <a:pt x="254" y="193"/>
                    <a:pt x="255" y="193"/>
                  </a:cubicBezTo>
                  <a:cubicBezTo>
                    <a:pt x="255" y="193"/>
                    <a:pt x="256" y="193"/>
                    <a:pt x="256" y="193"/>
                  </a:cubicBezTo>
                  <a:cubicBezTo>
                    <a:pt x="257" y="193"/>
                    <a:pt x="257" y="193"/>
                    <a:pt x="258" y="193"/>
                  </a:cubicBezTo>
                  <a:cubicBezTo>
                    <a:pt x="258" y="194"/>
                    <a:pt x="258" y="194"/>
                    <a:pt x="258" y="195"/>
                  </a:cubicBezTo>
                  <a:cubicBezTo>
                    <a:pt x="258" y="196"/>
                    <a:pt x="258" y="196"/>
                    <a:pt x="258" y="197"/>
                  </a:cubicBezTo>
                  <a:cubicBezTo>
                    <a:pt x="258" y="197"/>
                    <a:pt x="259" y="197"/>
                    <a:pt x="259" y="197"/>
                  </a:cubicBezTo>
                  <a:cubicBezTo>
                    <a:pt x="259" y="197"/>
                    <a:pt x="259" y="198"/>
                    <a:pt x="259" y="198"/>
                  </a:cubicBezTo>
                  <a:cubicBezTo>
                    <a:pt x="260" y="198"/>
                    <a:pt x="261" y="198"/>
                    <a:pt x="261" y="198"/>
                  </a:cubicBezTo>
                  <a:cubicBezTo>
                    <a:pt x="261" y="199"/>
                    <a:pt x="261" y="199"/>
                    <a:pt x="261" y="200"/>
                  </a:cubicBezTo>
                  <a:cubicBezTo>
                    <a:pt x="261" y="200"/>
                    <a:pt x="261" y="201"/>
                    <a:pt x="261" y="202"/>
                  </a:cubicBezTo>
                  <a:cubicBezTo>
                    <a:pt x="262" y="202"/>
                    <a:pt x="262" y="202"/>
                    <a:pt x="263" y="202"/>
                  </a:cubicBezTo>
                  <a:cubicBezTo>
                    <a:pt x="263" y="202"/>
                    <a:pt x="264" y="202"/>
                    <a:pt x="264" y="202"/>
                  </a:cubicBezTo>
                  <a:cubicBezTo>
                    <a:pt x="264" y="202"/>
                    <a:pt x="264" y="203"/>
                    <a:pt x="264" y="203"/>
                  </a:cubicBezTo>
                  <a:cubicBezTo>
                    <a:pt x="264" y="204"/>
                    <a:pt x="264" y="204"/>
                    <a:pt x="264" y="205"/>
                  </a:cubicBezTo>
                  <a:cubicBezTo>
                    <a:pt x="265" y="205"/>
                    <a:pt x="265" y="205"/>
                    <a:pt x="266" y="205"/>
                  </a:cubicBezTo>
                  <a:cubicBezTo>
                    <a:pt x="266" y="205"/>
                    <a:pt x="266" y="206"/>
                    <a:pt x="266" y="206"/>
                  </a:cubicBezTo>
                  <a:cubicBezTo>
                    <a:pt x="266" y="207"/>
                    <a:pt x="266" y="207"/>
                    <a:pt x="266" y="208"/>
                  </a:cubicBezTo>
                  <a:cubicBezTo>
                    <a:pt x="266" y="208"/>
                    <a:pt x="266" y="209"/>
                    <a:pt x="266" y="210"/>
                  </a:cubicBezTo>
                  <a:cubicBezTo>
                    <a:pt x="266" y="210"/>
                    <a:pt x="267" y="210"/>
                    <a:pt x="267" y="210"/>
                  </a:cubicBezTo>
                  <a:cubicBezTo>
                    <a:pt x="268" y="210"/>
                    <a:pt x="268" y="210"/>
                    <a:pt x="269" y="210"/>
                  </a:cubicBezTo>
                  <a:cubicBezTo>
                    <a:pt x="269" y="209"/>
                    <a:pt x="269" y="208"/>
                    <a:pt x="269" y="208"/>
                  </a:cubicBezTo>
                  <a:cubicBezTo>
                    <a:pt x="269" y="208"/>
                    <a:pt x="270" y="208"/>
                    <a:pt x="271" y="208"/>
                  </a:cubicBezTo>
                  <a:cubicBezTo>
                    <a:pt x="271" y="208"/>
                    <a:pt x="272" y="208"/>
                    <a:pt x="272" y="208"/>
                  </a:cubicBezTo>
                  <a:cubicBezTo>
                    <a:pt x="272" y="209"/>
                    <a:pt x="272" y="209"/>
                    <a:pt x="272" y="210"/>
                  </a:cubicBezTo>
                  <a:cubicBezTo>
                    <a:pt x="272" y="210"/>
                    <a:pt x="272" y="211"/>
                    <a:pt x="272" y="211"/>
                  </a:cubicBezTo>
                  <a:cubicBezTo>
                    <a:pt x="272" y="212"/>
                    <a:pt x="272" y="212"/>
                    <a:pt x="272" y="213"/>
                  </a:cubicBezTo>
                  <a:cubicBezTo>
                    <a:pt x="273" y="213"/>
                    <a:pt x="273" y="213"/>
                    <a:pt x="274" y="213"/>
                  </a:cubicBezTo>
                  <a:cubicBezTo>
                    <a:pt x="274" y="213"/>
                    <a:pt x="274" y="214"/>
                    <a:pt x="274" y="214"/>
                  </a:cubicBezTo>
                  <a:cubicBezTo>
                    <a:pt x="274" y="215"/>
                    <a:pt x="274" y="215"/>
                    <a:pt x="274" y="216"/>
                  </a:cubicBezTo>
                  <a:cubicBezTo>
                    <a:pt x="276" y="203"/>
                    <a:pt x="277" y="190"/>
                    <a:pt x="277" y="177"/>
                  </a:cubicBezTo>
                  <a:cubicBezTo>
                    <a:pt x="277" y="107"/>
                    <a:pt x="246" y="44"/>
                    <a:pt x="198" y="0"/>
                  </a:cubicBezTo>
                  <a:cubicBezTo>
                    <a:pt x="198" y="0"/>
                    <a:pt x="197" y="0"/>
                    <a:pt x="197" y="0"/>
                  </a:cubicBezTo>
                  <a:cubicBezTo>
                    <a:pt x="197" y="0"/>
                    <a:pt x="197" y="1"/>
                    <a:pt x="197" y="1"/>
                  </a:cubicBezTo>
                  <a:moveTo>
                    <a:pt x="119" y="129"/>
                  </a:moveTo>
                  <a:cubicBezTo>
                    <a:pt x="119" y="128"/>
                    <a:pt x="119" y="128"/>
                    <a:pt x="119" y="127"/>
                  </a:cubicBezTo>
                  <a:cubicBezTo>
                    <a:pt x="119" y="127"/>
                    <a:pt x="120" y="127"/>
                    <a:pt x="120" y="127"/>
                  </a:cubicBezTo>
                  <a:cubicBezTo>
                    <a:pt x="121" y="127"/>
                    <a:pt x="121" y="127"/>
                    <a:pt x="122" y="127"/>
                  </a:cubicBezTo>
                  <a:cubicBezTo>
                    <a:pt x="122" y="128"/>
                    <a:pt x="122" y="128"/>
                    <a:pt x="122" y="129"/>
                  </a:cubicBezTo>
                  <a:cubicBezTo>
                    <a:pt x="122" y="129"/>
                    <a:pt x="122" y="130"/>
                    <a:pt x="122" y="131"/>
                  </a:cubicBezTo>
                  <a:cubicBezTo>
                    <a:pt x="121" y="131"/>
                    <a:pt x="121" y="131"/>
                    <a:pt x="120" y="131"/>
                  </a:cubicBezTo>
                  <a:cubicBezTo>
                    <a:pt x="120" y="131"/>
                    <a:pt x="119" y="131"/>
                    <a:pt x="119" y="131"/>
                  </a:cubicBezTo>
                  <a:cubicBezTo>
                    <a:pt x="118" y="131"/>
                    <a:pt x="118" y="131"/>
                    <a:pt x="117" y="131"/>
                  </a:cubicBezTo>
                  <a:cubicBezTo>
                    <a:pt x="117" y="130"/>
                    <a:pt x="117" y="129"/>
                    <a:pt x="117" y="129"/>
                  </a:cubicBezTo>
                  <a:cubicBezTo>
                    <a:pt x="118" y="129"/>
                    <a:pt x="118" y="129"/>
                    <a:pt x="119" y="129"/>
                  </a:cubicBezTo>
                  <a:moveTo>
                    <a:pt x="106" y="60"/>
                  </a:moveTo>
                  <a:cubicBezTo>
                    <a:pt x="107" y="60"/>
                    <a:pt x="107" y="60"/>
                    <a:pt x="108" y="60"/>
                  </a:cubicBezTo>
                  <a:cubicBezTo>
                    <a:pt x="108" y="60"/>
                    <a:pt x="109" y="60"/>
                    <a:pt x="109" y="60"/>
                  </a:cubicBezTo>
                  <a:cubicBezTo>
                    <a:pt x="109" y="60"/>
                    <a:pt x="109" y="61"/>
                    <a:pt x="109" y="61"/>
                  </a:cubicBezTo>
                  <a:cubicBezTo>
                    <a:pt x="110" y="61"/>
                    <a:pt x="110" y="61"/>
                    <a:pt x="111" y="61"/>
                  </a:cubicBezTo>
                  <a:cubicBezTo>
                    <a:pt x="111" y="61"/>
                    <a:pt x="112" y="61"/>
                    <a:pt x="112" y="61"/>
                  </a:cubicBezTo>
                  <a:cubicBezTo>
                    <a:pt x="113" y="61"/>
                    <a:pt x="113" y="61"/>
                    <a:pt x="114" y="61"/>
                  </a:cubicBezTo>
                  <a:cubicBezTo>
                    <a:pt x="114" y="61"/>
                    <a:pt x="115" y="61"/>
                    <a:pt x="116" y="61"/>
                  </a:cubicBezTo>
                  <a:cubicBezTo>
                    <a:pt x="116" y="61"/>
                    <a:pt x="117" y="61"/>
                    <a:pt x="117" y="61"/>
                  </a:cubicBezTo>
                  <a:cubicBezTo>
                    <a:pt x="117" y="62"/>
                    <a:pt x="117" y="62"/>
                    <a:pt x="117" y="63"/>
                  </a:cubicBezTo>
                  <a:cubicBezTo>
                    <a:pt x="117" y="63"/>
                    <a:pt x="117" y="64"/>
                    <a:pt x="117" y="64"/>
                  </a:cubicBezTo>
                  <a:cubicBezTo>
                    <a:pt x="117" y="64"/>
                    <a:pt x="116" y="64"/>
                    <a:pt x="116" y="64"/>
                  </a:cubicBezTo>
                  <a:cubicBezTo>
                    <a:pt x="115" y="64"/>
                    <a:pt x="114" y="64"/>
                    <a:pt x="114" y="64"/>
                  </a:cubicBezTo>
                  <a:cubicBezTo>
                    <a:pt x="114" y="64"/>
                    <a:pt x="114" y="63"/>
                    <a:pt x="114" y="63"/>
                  </a:cubicBezTo>
                  <a:cubicBezTo>
                    <a:pt x="113" y="63"/>
                    <a:pt x="113" y="63"/>
                    <a:pt x="112" y="63"/>
                  </a:cubicBezTo>
                  <a:cubicBezTo>
                    <a:pt x="112" y="63"/>
                    <a:pt x="111" y="63"/>
                    <a:pt x="111" y="63"/>
                  </a:cubicBezTo>
                  <a:cubicBezTo>
                    <a:pt x="111" y="63"/>
                    <a:pt x="111" y="64"/>
                    <a:pt x="111" y="64"/>
                  </a:cubicBezTo>
                  <a:cubicBezTo>
                    <a:pt x="111" y="65"/>
                    <a:pt x="111" y="66"/>
                    <a:pt x="111" y="66"/>
                  </a:cubicBezTo>
                  <a:cubicBezTo>
                    <a:pt x="111" y="66"/>
                    <a:pt x="112" y="66"/>
                    <a:pt x="112" y="66"/>
                  </a:cubicBezTo>
                  <a:cubicBezTo>
                    <a:pt x="112" y="67"/>
                    <a:pt x="112" y="67"/>
                    <a:pt x="112" y="68"/>
                  </a:cubicBezTo>
                  <a:cubicBezTo>
                    <a:pt x="112" y="68"/>
                    <a:pt x="111" y="68"/>
                    <a:pt x="111" y="68"/>
                  </a:cubicBezTo>
                  <a:cubicBezTo>
                    <a:pt x="110" y="68"/>
                    <a:pt x="110" y="68"/>
                    <a:pt x="109" y="68"/>
                  </a:cubicBezTo>
                  <a:cubicBezTo>
                    <a:pt x="109" y="67"/>
                    <a:pt x="109" y="67"/>
                    <a:pt x="109" y="66"/>
                  </a:cubicBezTo>
                  <a:cubicBezTo>
                    <a:pt x="109" y="66"/>
                    <a:pt x="108" y="66"/>
                    <a:pt x="108" y="66"/>
                  </a:cubicBezTo>
                  <a:cubicBezTo>
                    <a:pt x="108" y="66"/>
                    <a:pt x="108" y="65"/>
                    <a:pt x="108" y="64"/>
                  </a:cubicBezTo>
                  <a:cubicBezTo>
                    <a:pt x="108" y="64"/>
                    <a:pt x="108" y="63"/>
                    <a:pt x="108" y="63"/>
                  </a:cubicBezTo>
                  <a:cubicBezTo>
                    <a:pt x="108" y="62"/>
                    <a:pt x="108" y="62"/>
                    <a:pt x="108" y="61"/>
                  </a:cubicBezTo>
                  <a:cubicBezTo>
                    <a:pt x="107" y="61"/>
                    <a:pt x="107" y="61"/>
                    <a:pt x="106" y="61"/>
                  </a:cubicBezTo>
                  <a:cubicBezTo>
                    <a:pt x="106" y="61"/>
                    <a:pt x="106" y="60"/>
                    <a:pt x="106" y="60"/>
                  </a:cubicBezTo>
                  <a:moveTo>
                    <a:pt x="103" y="142"/>
                  </a:moveTo>
                  <a:cubicBezTo>
                    <a:pt x="103" y="141"/>
                    <a:pt x="103" y="141"/>
                    <a:pt x="103" y="140"/>
                  </a:cubicBezTo>
                  <a:cubicBezTo>
                    <a:pt x="104" y="140"/>
                    <a:pt x="104" y="140"/>
                    <a:pt x="105" y="140"/>
                  </a:cubicBezTo>
                  <a:cubicBezTo>
                    <a:pt x="105" y="140"/>
                    <a:pt x="105" y="139"/>
                    <a:pt x="105" y="139"/>
                  </a:cubicBezTo>
                  <a:cubicBezTo>
                    <a:pt x="105" y="138"/>
                    <a:pt x="105" y="137"/>
                    <a:pt x="105" y="137"/>
                  </a:cubicBezTo>
                  <a:cubicBezTo>
                    <a:pt x="105" y="136"/>
                    <a:pt x="105" y="136"/>
                    <a:pt x="105" y="135"/>
                  </a:cubicBezTo>
                  <a:cubicBezTo>
                    <a:pt x="105" y="135"/>
                    <a:pt x="106" y="135"/>
                    <a:pt x="106" y="135"/>
                  </a:cubicBezTo>
                  <a:cubicBezTo>
                    <a:pt x="106" y="135"/>
                    <a:pt x="106" y="134"/>
                    <a:pt x="106" y="134"/>
                  </a:cubicBezTo>
                  <a:cubicBezTo>
                    <a:pt x="106" y="133"/>
                    <a:pt x="106" y="133"/>
                    <a:pt x="106" y="132"/>
                  </a:cubicBezTo>
                  <a:cubicBezTo>
                    <a:pt x="107" y="132"/>
                    <a:pt x="107" y="132"/>
                    <a:pt x="108" y="132"/>
                  </a:cubicBezTo>
                  <a:cubicBezTo>
                    <a:pt x="108" y="132"/>
                    <a:pt x="108" y="131"/>
                    <a:pt x="108" y="131"/>
                  </a:cubicBezTo>
                  <a:cubicBezTo>
                    <a:pt x="108" y="130"/>
                    <a:pt x="108" y="129"/>
                    <a:pt x="108" y="129"/>
                  </a:cubicBezTo>
                  <a:cubicBezTo>
                    <a:pt x="108" y="129"/>
                    <a:pt x="109" y="129"/>
                    <a:pt x="109" y="129"/>
                  </a:cubicBezTo>
                  <a:cubicBezTo>
                    <a:pt x="110" y="129"/>
                    <a:pt x="110" y="129"/>
                    <a:pt x="111" y="129"/>
                  </a:cubicBezTo>
                  <a:cubicBezTo>
                    <a:pt x="111" y="129"/>
                    <a:pt x="111" y="130"/>
                    <a:pt x="111" y="131"/>
                  </a:cubicBezTo>
                  <a:cubicBezTo>
                    <a:pt x="111" y="131"/>
                    <a:pt x="111" y="132"/>
                    <a:pt x="111" y="132"/>
                  </a:cubicBezTo>
                  <a:cubicBezTo>
                    <a:pt x="111" y="132"/>
                    <a:pt x="112" y="132"/>
                    <a:pt x="112" y="132"/>
                  </a:cubicBezTo>
                  <a:cubicBezTo>
                    <a:pt x="112" y="133"/>
                    <a:pt x="112" y="133"/>
                    <a:pt x="112" y="134"/>
                  </a:cubicBezTo>
                  <a:cubicBezTo>
                    <a:pt x="112" y="134"/>
                    <a:pt x="112" y="135"/>
                    <a:pt x="112" y="135"/>
                  </a:cubicBezTo>
                  <a:cubicBezTo>
                    <a:pt x="113" y="135"/>
                    <a:pt x="113" y="135"/>
                    <a:pt x="114" y="135"/>
                  </a:cubicBezTo>
                  <a:cubicBezTo>
                    <a:pt x="114" y="135"/>
                    <a:pt x="115" y="135"/>
                    <a:pt x="116" y="135"/>
                  </a:cubicBezTo>
                  <a:cubicBezTo>
                    <a:pt x="116" y="135"/>
                    <a:pt x="117" y="135"/>
                    <a:pt x="117" y="135"/>
                  </a:cubicBezTo>
                  <a:cubicBezTo>
                    <a:pt x="117" y="135"/>
                    <a:pt x="117" y="134"/>
                    <a:pt x="117" y="134"/>
                  </a:cubicBezTo>
                  <a:cubicBezTo>
                    <a:pt x="118" y="134"/>
                    <a:pt x="118" y="134"/>
                    <a:pt x="119" y="134"/>
                  </a:cubicBezTo>
                  <a:cubicBezTo>
                    <a:pt x="119" y="134"/>
                    <a:pt x="120" y="134"/>
                    <a:pt x="120" y="134"/>
                  </a:cubicBezTo>
                  <a:cubicBezTo>
                    <a:pt x="121" y="134"/>
                    <a:pt x="121" y="134"/>
                    <a:pt x="122" y="134"/>
                  </a:cubicBezTo>
                  <a:cubicBezTo>
                    <a:pt x="122" y="134"/>
                    <a:pt x="122" y="135"/>
                    <a:pt x="122" y="135"/>
                  </a:cubicBezTo>
                  <a:cubicBezTo>
                    <a:pt x="122" y="135"/>
                    <a:pt x="123" y="135"/>
                    <a:pt x="123" y="135"/>
                  </a:cubicBezTo>
                  <a:cubicBezTo>
                    <a:pt x="124" y="135"/>
                    <a:pt x="124" y="135"/>
                    <a:pt x="125" y="135"/>
                  </a:cubicBezTo>
                  <a:cubicBezTo>
                    <a:pt x="125" y="136"/>
                    <a:pt x="125" y="136"/>
                    <a:pt x="125" y="137"/>
                  </a:cubicBezTo>
                  <a:cubicBezTo>
                    <a:pt x="125" y="137"/>
                    <a:pt x="126" y="137"/>
                    <a:pt x="126" y="137"/>
                  </a:cubicBezTo>
                  <a:cubicBezTo>
                    <a:pt x="127" y="137"/>
                    <a:pt x="128" y="137"/>
                    <a:pt x="128" y="137"/>
                  </a:cubicBezTo>
                  <a:cubicBezTo>
                    <a:pt x="128" y="137"/>
                    <a:pt x="128" y="138"/>
                    <a:pt x="128" y="139"/>
                  </a:cubicBezTo>
                  <a:cubicBezTo>
                    <a:pt x="129" y="139"/>
                    <a:pt x="129" y="139"/>
                    <a:pt x="130" y="139"/>
                  </a:cubicBezTo>
                  <a:cubicBezTo>
                    <a:pt x="130" y="139"/>
                    <a:pt x="131" y="139"/>
                    <a:pt x="131" y="139"/>
                  </a:cubicBezTo>
                  <a:cubicBezTo>
                    <a:pt x="131" y="139"/>
                    <a:pt x="131" y="140"/>
                    <a:pt x="131" y="140"/>
                  </a:cubicBezTo>
                  <a:cubicBezTo>
                    <a:pt x="131" y="141"/>
                    <a:pt x="131" y="141"/>
                    <a:pt x="131" y="142"/>
                  </a:cubicBezTo>
                  <a:cubicBezTo>
                    <a:pt x="132" y="142"/>
                    <a:pt x="132" y="142"/>
                    <a:pt x="133" y="142"/>
                  </a:cubicBezTo>
                  <a:cubicBezTo>
                    <a:pt x="133" y="142"/>
                    <a:pt x="133" y="143"/>
                    <a:pt x="133" y="144"/>
                  </a:cubicBezTo>
                  <a:cubicBezTo>
                    <a:pt x="132" y="144"/>
                    <a:pt x="132" y="144"/>
                    <a:pt x="131" y="144"/>
                  </a:cubicBezTo>
                  <a:cubicBezTo>
                    <a:pt x="131" y="144"/>
                    <a:pt x="130" y="144"/>
                    <a:pt x="130" y="144"/>
                  </a:cubicBezTo>
                  <a:cubicBezTo>
                    <a:pt x="129" y="144"/>
                    <a:pt x="129" y="144"/>
                    <a:pt x="128" y="144"/>
                  </a:cubicBezTo>
                  <a:cubicBezTo>
                    <a:pt x="128" y="144"/>
                    <a:pt x="127" y="144"/>
                    <a:pt x="126" y="144"/>
                  </a:cubicBezTo>
                  <a:cubicBezTo>
                    <a:pt x="126" y="144"/>
                    <a:pt x="125" y="144"/>
                    <a:pt x="125" y="144"/>
                  </a:cubicBezTo>
                  <a:cubicBezTo>
                    <a:pt x="124" y="144"/>
                    <a:pt x="124" y="144"/>
                    <a:pt x="123" y="144"/>
                  </a:cubicBezTo>
                  <a:cubicBezTo>
                    <a:pt x="123" y="144"/>
                    <a:pt x="122" y="144"/>
                    <a:pt x="122" y="144"/>
                  </a:cubicBezTo>
                  <a:cubicBezTo>
                    <a:pt x="122" y="143"/>
                    <a:pt x="122" y="142"/>
                    <a:pt x="122" y="142"/>
                  </a:cubicBezTo>
                  <a:cubicBezTo>
                    <a:pt x="121" y="142"/>
                    <a:pt x="121" y="142"/>
                    <a:pt x="120" y="142"/>
                  </a:cubicBezTo>
                  <a:cubicBezTo>
                    <a:pt x="120" y="142"/>
                    <a:pt x="119" y="142"/>
                    <a:pt x="119" y="142"/>
                  </a:cubicBezTo>
                  <a:cubicBezTo>
                    <a:pt x="118" y="142"/>
                    <a:pt x="118" y="142"/>
                    <a:pt x="117" y="142"/>
                  </a:cubicBezTo>
                  <a:cubicBezTo>
                    <a:pt x="117" y="142"/>
                    <a:pt x="116" y="142"/>
                    <a:pt x="116" y="142"/>
                  </a:cubicBezTo>
                  <a:cubicBezTo>
                    <a:pt x="115" y="142"/>
                    <a:pt x="114" y="142"/>
                    <a:pt x="114" y="142"/>
                  </a:cubicBezTo>
                  <a:cubicBezTo>
                    <a:pt x="114" y="142"/>
                    <a:pt x="114" y="143"/>
                    <a:pt x="114" y="144"/>
                  </a:cubicBezTo>
                  <a:cubicBezTo>
                    <a:pt x="113" y="144"/>
                    <a:pt x="113" y="144"/>
                    <a:pt x="112" y="144"/>
                  </a:cubicBezTo>
                  <a:cubicBezTo>
                    <a:pt x="112" y="144"/>
                    <a:pt x="111" y="144"/>
                    <a:pt x="111" y="144"/>
                  </a:cubicBezTo>
                  <a:cubicBezTo>
                    <a:pt x="110" y="144"/>
                    <a:pt x="110" y="144"/>
                    <a:pt x="109" y="144"/>
                  </a:cubicBezTo>
                  <a:cubicBezTo>
                    <a:pt x="109" y="144"/>
                    <a:pt x="109" y="145"/>
                    <a:pt x="109" y="145"/>
                  </a:cubicBezTo>
                  <a:cubicBezTo>
                    <a:pt x="109" y="145"/>
                    <a:pt x="108" y="145"/>
                    <a:pt x="108" y="145"/>
                  </a:cubicBezTo>
                  <a:cubicBezTo>
                    <a:pt x="107" y="145"/>
                    <a:pt x="107" y="145"/>
                    <a:pt x="106" y="145"/>
                  </a:cubicBezTo>
                  <a:cubicBezTo>
                    <a:pt x="106" y="145"/>
                    <a:pt x="105" y="145"/>
                    <a:pt x="105" y="145"/>
                  </a:cubicBezTo>
                  <a:cubicBezTo>
                    <a:pt x="105" y="145"/>
                    <a:pt x="105" y="144"/>
                    <a:pt x="105" y="144"/>
                  </a:cubicBezTo>
                  <a:cubicBezTo>
                    <a:pt x="104" y="144"/>
                    <a:pt x="104" y="144"/>
                    <a:pt x="103" y="144"/>
                  </a:cubicBezTo>
                  <a:cubicBezTo>
                    <a:pt x="103" y="143"/>
                    <a:pt x="103" y="142"/>
                    <a:pt x="103" y="142"/>
                  </a:cubicBezTo>
                  <a:moveTo>
                    <a:pt x="90" y="84"/>
                  </a:moveTo>
                  <a:cubicBezTo>
                    <a:pt x="91" y="84"/>
                    <a:pt x="92" y="84"/>
                    <a:pt x="92" y="84"/>
                  </a:cubicBezTo>
                  <a:cubicBezTo>
                    <a:pt x="93" y="84"/>
                    <a:pt x="93" y="84"/>
                    <a:pt x="94" y="84"/>
                  </a:cubicBezTo>
                  <a:cubicBezTo>
                    <a:pt x="94" y="84"/>
                    <a:pt x="95" y="84"/>
                    <a:pt x="95" y="84"/>
                  </a:cubicBezTo>
                  <a:cubicBezTo>
                    <a:pt x="95" y="83"/>
                    <a:pt x="95" y="83"/>
                    <a:pt x="95" y="82"/>
                  </a:cubicBezTo>
                  <a:cubicBezTo>
                    <a:pt x="96" y="82"/>
                    <a:pt x="96" y="82"/>
                    <a:pt x="97" y="82"/>
                  </a:cubicBezTo>
                  <a:cubicBezTo>
                    <a:pt x="97" y="83"/>
                    <a:pt x="97" y="83"/>
                    <a:pt x="97" y="84"/>
                  </a:cubicBezTo>
                  <a:cubicBezTo>
                    <a:pt x="97" y="84"/>
                    <a:pt x="98" y="84"/>
                    <a:pt x="98" y="84"/>
                  </a:cubicBezTo>
                  <a:cubicBezTo>
                    <a:pt x="98" y="84"/>
                    <a:pt x="98" y="85"/>
                    <a:pt x="98" y="85"/>
                  </a:cubicBezTo>
                  <a:cubicBezTo>
                    <a:pt x="98" y="85"/>
                    <a:pt x="97" y="85"/>
                    <a:pt x="97" y="85"/>
                  </a:cubicBezTo>
                  <a:cubicBezTo>
                    <a:pt x="96" y="85"/>
                    <a:pt x="96" y="85"/>
                    <a:pt x="95" y="85"/>
                  </a:cubicBezTo>
                  <a:cubicBezTo>
                    <a:pt x="95" y="85"/>
                    <a:pt x="94" y="85"/>
                    <a:pt x="94" y="85"/>
                  </a:cubicBezTo>
                  <a:cubicBezTo>
                    <a:pt x="93" y="85"/>
                    <a:pt x="93" y="85"/>
                    <a:pt x="92" y="85"/>
                  </a:cubicBezTo>
                  <a:cubicBezTo>
                    <a:pt x="92" y="85"/>
                    <a:pt x="91" y="85"/>
                    <a:pt x="90" y="85"/>
                  </a:cubicBezTo>
                  <a:cubicBezTo>
                    <a:pt x="90" y="85"/>
                    <a:pt x="90" y="84"/>
                    <a:pt x="90" y="84"/>
                  </a:cubicBezTo>
                  <a:moveTo>
                    <a:pt x="90" y="92"/>
                  </a:moveTo>
                  <a:cubicBezTo>
                    <a:pt x="90" y="92"/>
                    <a:pt x="90" y="93"/>
                    <a:pt x="90" y="93"/>
                  </a:cubicBezTo>
                  <a:cubicBezTo>
                    <a:pt x="90" y="94"/>
                    <a:pt x="90" y="95"/>
                    <a:pt x="90" y="95"/>
                  </a:cubicBezTo>
                  <a:cubicBezTo>
                    <a:pt x="90" y="95"/>
                    <a:pt x="89" y="95"/>
                    <a:pt x="89" y="95"/>
                  </a:cubicBezTo>
                  <a:cubicBezTo>
                    <a:pt x="89" y="95"/>
                    <a:pt x="89" y="94"/>
                    <a:pt x="89" y="93"/>
                  </a:cubicBezTo>
                  <a:cubicBezTo>
                    <a:pt x="88" y="93"/>
                    <a:pt x="88" y="93"/>
                    <a:pt x="87" y="93"/>
                  </a:cubicBezTo>
                  <a:cubicBezTo>
                    <a:pt x="87" y="93"/>
                    <a:pt x="87" y="92"/>
                    <a:pt x="87" y="92"/>
                  </a:cubicBezTo>
                  <a:cubicBezTo>
                    <a:pt x="88" y="92"/>
                    <a:pt x="88" y="92"/>
                    <a:pt x="89" y="92"/>
                  </a:cubicBezTo>
                  <a:cubicBezTo>
                    <a:pt x="89" y="92"/>
                    <a:pt x="90" y="92"/>
                    <a:pt x="90" y="92"/>
                  </a:cubicBezTo>
                  <a:moveTo>
                    <a:pt x="70" y="105"/>
                  </a:moveTo>
                  <a:cubicBezTo>
                    <a:pt x="70" y="104"/>
                    <a:pt x="70" y="104"/>
                    <a:pt x="70" y="103"/>
                  </a:cubicBezTo>
                  <a:cubicBezTo>
                    <a:pt x="71" y="103"/>
                    <a:pt x="71" y="103"/>
                    <a:pt x="72" y="103"/>
                  </a:cubicBezTo>
                  <a:cubicBezTo>
                    <a:pt x="72" y="103"/>
                    <a:pt x="72" y="102"/>
                    <a:pt x="72" y="102"/>
                  </a:cubicBezTo>
                  <a:cubicBezTo>
                    <a:pt x="72" y="101"/>
                    <a:pt x="72" y="100"/>
                    <a:pt x="72" y="100"/>
                  </a:cubicBezTo>
                  <a:cubicBezTo>
                    <a:pt x="72" y="100"/>
                    <a:pt x="73" y="100"/>
                    <a:pt x="73" y="100"/>
                  </a:cubicBezTo>
                  <a:cubicBezTo>
                    <a:pt x="74" y="100"/>
                    <a:pt x="74" y="100"/>
                    <a:pt x="75" y="100"/>
                  </a:cubicBezTo>
                  <a:cubicBezTo>
                    <a:pt x="75" y="99"/>
                    <a:pt x="75" y="99"/>
                    <a:pt x="75" y="98"/>
                  </a:cubicBezTo>
                  <a:cubicBezTo>
                    <a:pt x="75" y="98"/>
                    <a:pt x="76" y="98"/>
                    <a:pt x="76" y="98"/>
                  </a:cubicBezTo>
                  <a:cubicBezTo>
                    <a:pt x="76" y="98"/>
                    <a:pt x="76" y="97"/>
                    <a:pt x="76" y="97"/>
                  </a:cubicBezTo>
                  <a:cubicBezTo>
                    <a:pt x="77" y="97"/>
                    <a:pt x="77" y="97"/>
                    <a:pt x="78" y="97"/>
                  </a:cubicBezTo>
                  <a:cubicBezTo>
                    <a:pt x="79" y="97"/>
                    <a:pt x="79" y="97"/>
                    <a:pt x="80" y="97"/>
                  </a:cubicBezTo>
                  <a:cubicBezTo>
                    <a:pt x="80" y="97"/>
                    <a:pt x="81" y="97"/>
                    <a:pt x="81" y="97"/>
                  </a:cubicBezTo>
                  <a:cubicBezTo>
                    <a:pt x="81" y="96"/>
                    <a:pt x="81" y="96"/>
                    <a:pt x="81" y="95"/>
                  </a:cubicBezTo>
                  <a:cubicBezTo>
                    <a:pt x="81" y="95"/>
                    <a:pt x="81" y="94"/>
                    <a:pt x="81" y="93"/>
                  </a:cubicBezTo>
                  <a:cubicBezTo>
                    <a:pt x="81" y="93"/>
                    <a:pt x="81" y="92"/>
                    <a:pt x="81" y="92"/>
                  </a:cubicBezTo>
                  <a:cubicBezTo>
                    <a:pt x="81" y="92"/>
                    <a:pt x="80" y="92"/>
                    <a:pt x="80" y="92"/>
                  </a:cubicBezTo>
                  <a:cubicBezTo>
                    <a:pt x="80" y="92"/>
                    <a:pt x="80" y="93"/>
                    <a:pt x="80" y="93"/>
                  </a:cubicBezTo>
                  <a:cubicBezTo>
                    <a:pt x="79" y="93"/>
                    <a:pt x="79" y="93"/>
                    <a:pt x="78" y="93"/>
                  </a:cubicBezTo>
                  <a:cubicBezTo>
                    <a:pt x="78" y="94"/>
                    <a:pt x="78" y="95"/>
                    <a:pt x="78" y="95"/>
                  </a:cubicBezTo>
                  <a:cubicBezTo>
                    <a:pt x="77" y="95"/>
                    <a:pt x="77" y="95"/>
                    <a:pt x="76" y="95"/>
                  </a:cubicBezTo>
                  <a:cubicBezTo>
                    <a:pt x="76" y="95"/>
                    <a:pt x="76" y="94"/>
                    <a:pt x="76" y="93"/>
                  </a:cubicBezTo>
                  <a:cubicBezTo>
                    <a:pt x="76" y="93"/>
                    <a:pt x="76" y="92"/>
                    <a:pt x="76" y="92"/>
                  </a:cubicBezTo>
                  <a:cubicBezTo>
                    <a:pt x="76" y="91"/>
                    <a:pt x="76" y="91"/>
                    <a:pt x="76" y="90"/>
                  </a:cubicBezTo>
                  <a:cubicBezTo>
                    <a:pt x="77" y="90"/>
                    <a:pt x="77" y="90"/>
                    <a:pt x="78" y="90"/>
                  </a:cubicBezTo>
                  <a:cubicBezTo>
                    <a:pt x="78" y="90"/>
                    <a:pt x="78" y="89"/>
                    <a:pt x="78" y="89"/>
                  </a:cubicBezTo>
                  <a:cubicBezTo>
                    <a:pt x="79" y="89"/>
                    <a:pt x="79" y="89"/>
                    <a:pt x="80" y="89"/>
                  </a:cubicBezTo>
                  <a:cubicBezTo>
                    <a:pt x="80" y="88"/>
                    <a:pt x="80" y="87"/>
                    <a:pt x="80" y="87"/>
                  </a:cubicBezTo>
                  <a:cubicBezTo>
                    <a:pt x="80" y="87"/>
                    <a:pt x="81" y="87"/>
                    <a:pt x="81" y="87"/>
                  </a:cubicBezTo>
                  <a:cubicBezTo>
                    <a:pt x="81" y="86"/>
                    <a:pt x="81" y="86"/>
                    <a:pt x="81" y="85"/>
                  </a:cubicBezTo>
                  <a:cubicBezTo>
                    <a:pt x="81" y="85"/>
                    <a:pt x="81" y="84"/>
                    <a:pt x="81" y="84"/>
                  </a:cubicBezTo>
                  <a:cubicBezTo>
                    <a:pt x="81" y="84"/>
                    <a:pt x="80" y="84"/>
                    <a:pt x="80" y="84"/>
                  </a:cubicBezTo>
                  <a:cubicBezTo>
                    <a:pt x="79" y="84"/>
                    <a:pt x="79" y="84"/>
                    <a:pt x="78" y="84"/>
                  </a:cubicBezTo>
                  <a:cubicBezTo>
                    <a:pt x="78" y="83"/>
                    <a:pt x="78" y="83"/>
                    <a:pt x="78" y="82"/>
                  </a:cubicBezTo>
                  <a:cubicBezTo>
                    <a:pt x="77" y="82"/>
                    <a:pt x="77" y="82"/>
                    <a:pt x="76" y="82"/>
                  </a:cubicBezTo>
                  <a:cubicBezTo>
                    <a:pt x="76" y="82"/>
                    <a:pt x="76" y="81"/>
                    <a:pt x="76" y="81"/>
                  </a:cubicBezTo>
                  <a:cubicBezTo>
                    <a:pt x="76" y="80"/>
                    <a:pt x="76" y="79"/>
                    <a:pt x="76" y="79"/>
                  </a:cubicBezTo>
                  <a:cubicBezTo>
                    <a:pt x="76" y="78"/>
                    <a:pt x="76" y="78"/>
                    <a:pt x="76" y="77"/>
                  </a:cubicBezTo>
                  <a:cubicBezTo>
                    <a:pt x="76" y="77"/>
                    <a:pt x="76" y="76"/>
                    <a:pt x="76" y="76"/>
                  </a:cubicBezTo>
                  <a:cubicBezTo>
                    <a:pt x="77" y="76"/>
                    <a:pt x="77" y="76"/>
                    <a:pt x="78" y="76"/>
                  </a:cubicBezTo>
                  <a:cubicBezTo>
                    <a:pt x="78" y="75"/>
                    <a:pt x="78" y="75"/>
                    <a:pt x="78" y="74"/>
                  </a:cubicBezTo>
                  <a:cubicBezTo>
                    <a:pt x="79" y="74"/>
                    <a:pt x="79" y="74"/>
                    <a:pt x="80" y="74"/>
                  </a:cubicBezTo>
                  <a:cubicBezTo>
                    <a:pt x="80" y="74"/>
                    <a:pt x="81" y="74"/>
                    <a:pt x="81" y="74"/>
                  </a:cubicBezTo>
                  <a:cubicBezTo>
                    <a:pt x="81" y="74"/>
                    <a:pt x="81" y="73"/>
                    <a:pt x="81" y="72"/>
                  </a:cubicBezTo>
                  <a:cubicBezTo>
                    <a:pt x="81" y="72"/>
                    <a:pt x="81" y="71"/>
                    <a:pt x="81" y="71"/>
                  </a:cubicBezTo>
                  <a:cubicBezTo>
                    <a:pt x="82" y="71"/>
                    <a:pt x="82" y="71"/>
                    <a:pt x="83" y="71"/>
                  </a:cubicBezTo>
                  <a:cubicBezTo>
                    <a:pt x="83" y="70"/>
                    <a:pt x="83" y="70"/>
                    <a:pt x="83" y="69"/>
                  </a:cubicBezTo>
                  <a:cubicBezTo>
                    <a:pt x="83" y="69"/>
                    <a:pt x="83" y="68"/>
                    <a:pt x="83" y="68"/>
                  </a:cubicBezTo>
                  <a:cubicBezTo>
                    <a:pt x="83" y="67"/>
                    <a:pt x="83" y="67"/>
                    <a:pt x="83" y="66"/>
                  </a:cubicBezTo>
                  <a:cubicBezTo>
                    <a:pt x="83" y="66"/>
                    <a:pt x="84" y="66"/>
                    <a:pt x="84" y="66"/>
                  </a:cubicBezTo>
                  <a:cubicBezTo>
                    <a:pt x="84" y="66"/>
                    <a:pt x="84" y="65"/>
                    <a:pt x="84" y="64"/>
                  </a:cubicBezTo>
                  <a:cubicBezTo>
                    <a:pt x="85" y="64"/>
                    <a:pt x="85" y="64"/>
                    <a:pt x="86" y="64"/>
                  </a:cubicBezTo>
                  <a:cubicBezTo>
                    <a:pt x="86" y="64"/>
                    <a:pt x="87" y="64"/>
                    <a:pt x="87" y="64"/>
                  </a:cubicBezTo>
                  <a:cubicBezTo>
                    <a:pt x="87" y="65"/>
                    <a:pt x="87" y="66"/>
                    <a:pt x="87" y="66"/>
                  </a:cubicBezTo>
                  <a:cubicBezTo>
                    <a:pt x="87" y="67"/>
                    <a:pt x="87" y="67"/>
                    <a:pt x="87" y="68"/>
                  </a:cubicBezTo>
                  <a:cubicBezTo>
                    <a:pt x="87" y="68"/>
                    <a:pt x="87" y="69"/>
                    <a:pt x="87" y="69"/>
                  </a:cubicBezTo>
                  <a:cubicBezTo>
                    <a:pt x="87" y="69"/>
                    <a:pt x="86" y="69"/>
                    <a:pt x="86" y="69"/>
                  </a:cubicBezTo>
                  <a:cubicBezTo>
                    <a:pt x="86" y="70"/>
                    <a:pt x="86" y="70"/>
                    <a:pt x="86" y="71"/>
                  </a:cubicBezTo>
                  <a:cubicBezTo>
                    <a:pt x="85" y="71"/>
                    <a:pt x="85" y="71"/>
                    <a:pt x="84" y="71"/>
                  </a:cubicBezTo>
                  <a:cubicBezTo>
                    <a:pt x="84" y="71"/>
                    <a:pt x="84" y="72"/>
                    <a:pt x="84" y="72"/>
                  </a:cubicBezTo>
                  <a:cubicBezTo>
                    <a:pt x="84" y="72"/>
                    <a:pt x="83" y="72"/>
                    <a:pt x="83" y="72"/>
                  </a:cubicBezTo>
                  <a:cubicBezTo>
                    <a:pt x="83" y="73"/>
                    <a:pt x="83" y="74"/>
                    <a:pt x="83" y="74"/>
                  </a:cubicBezTo>
                  <a:cubicBezTo>
                    <a:pt x="83" y="75"/>
                    <a:pt x="83" y="75"/>
                    <a:pt x="83" y="76"/>
                  </a:cubicBezTo>
                  <a:cubicBezTo>
                    <a:pt x="83" y="76"/>
                    <a:pt x="83" y="77"/>
                    <a:pt x="83" y="77"/>
                  </a:cubicBezTo>
                  <a:cubicBezTo>
                    <a:pt x="83" y="78"/>
                    <a:pt x="83" y="78"/>
                    <a:pt x="83" y="79"/>
                  </a:cubicBezTo>
                  <a:cubicBezTo>
                    <a:pt x="83" y="79"/>
                    <a:pt x="83" y="80"/>
                    <a:pt x="83" y="81"/>
                  </a:cubicBezTo>
                  <a:cubicBezTo>
                    <a:pt x="83" y="81"/>
                    <a:pt x="83" y="82"/>
                    <a:pt x="83" y="82"/>
                  </a:cubicBezTo>
                  <a:cubicBezTo>
                    <a:pt x="83" y="83"/>
                    <a:pt x="83" y="83"/>
                    <a:pt x="83" y="84"/>
                  </a:cubicBezTo>
                  <a:cubicBezTo>
                    <a:pt x="83" y="84"/>
                    <a:pt x="84" y="84"/>
                    <a:pt x="84" y="84"/>
                  </a:cubicBezTo>
                  <a:cubicBezTo>
                    <a:pt x="84" y="84"/>
                    <a:pt x="84" y="85"/>
                    <a:pt x="84" y="85"/>
                  </a:cubicBezTo>
                  <a:cubicBezTo>
                    <a:pt x="85" y="85"/>
                    <a:pt x="85" y="85"/>
                    <a:pt x="86" y="85"/>
                  </a:cubicBezTo>
                  <a:cubicBezTo>
                    <a:pt x="86" y="85"/>
                    <a:pt x="87" y="85"/>
                    <a:pt x="87" y="85"/>
                  </a:cubicBezTo>
                  <a:cubicBezTo>
                    <a:pt x="88" y="85"/>
                    <a:pt x="88" y="85"/>
                    <a:pt x="89" y="85"/>
                  </a:cubicBezTo>
                  <a:cubicBezTo>
                    <a:pt x="89" y="86"/>
                    <a:pt x="89" y="86"/>
                    <a:pt x="89" y="87"/>
                  </a:cubicBezTo>
                  <a:cubicBezTo>
                    <a:pt x="88" y="87"/>
                    <a:pt x="88" y="87"/>
                    <a:pt x="87" y="87"/>
                  </a:cubicBezTo>
                  <a:cubicBezTo>
                    <a:pt x="87" y="87"/>
                    <a:pt x="87" y="88"/>
                    <a:pt x="87" y="89"/>
                  </a:cubicBezTo>
                  <a:cubicBezTo>
                    <a:pt x="87" y="89"/>
                    <a:pt x="86" y="89"/>
                    <a:pt x="86" y="89"/>
                  </a:cubicBezTo>
                  <a:cubicBezTo>
                    <a:pt x="86" y="89"/>
                    <a:pt x="86" y="90"/>
                    <a:pt x="86" y="90"/>
                  </a:cubicBezTo>
                  <a:cubicBezTo>
                    <a:pt x="85" y="90"/>
                    <a:pt x="85" y="90"/>
                    <a:pt x="84" y="90"/>
                  </a:cubicBezTo>
                  <a:cubicBezTo>
                    <a:pt x="84" y="91"/>
                    <a:pt x="84" y="91"/>
                    <a:pt x="84" y="92"/>
                  </a:cubicBezTo>
                  <a:cubicBezTo>
                    <a:pt x="84" y="92"/>
                    <a:pt x="84" y="93"/>
                    <a:pt x="84" y="93"/>
                  </a:cubicBezTo>
                  <a:cubicBezTo>
                    <a:pt x="84" y="94"/>
                    <a:pt x="84" y="95"/>
                    <a:pt x="84" y="95"/>
                  </a:cubicBezTo>
                  <a:cubicBezTo>
                    <a:pt x="84" y="95"/>
                    <a:pt x="83" y="95"/>
                    <a:pt x="83" y="95"/>
                  </a:cubicBezTo>
                  <a:cubicBezTo>
                    <a:pt x="83" y="96"/>
                    <a:pt x="83" y="96"/>
                    <a:pt x="83" y="97"/>
                  </a:cubicBezTo>
                  <a:cubicBezTo>
                    <a:pt x="83" y="97"/>
                    <a:pt x="83" y="98"/>
                    <a:pt x="83" y="98"/>
                  </a:cubicBezTo>
                  <a:cubicBezTo>
                    <a:pt x="83" y="99"/>
                    <a:pt x="83" y="99"/>
                    <a:pt x="83" y="100"/>
                  </a:cubicBezTo>
                  <a:cubicBezTo>
                    <a:pt x="83" y="100"/>
                    <a:pt x="84" y="100"/>
                    <a:pt x="84" y="100"/>
                  </a:cubicBezTo>
                  <a:cubicBezTo>
                    <a:pt x="84" y="100"/>
                    <a:pt x="84" y="101"/>
                    <a:pt x="84" y="102"/>
                  </a:cubicBezTo>
                  <a:cubicBezTo>
                    <a:pt x="84" y="102"/>
                    <a:pt x="83" y="102"/>
                    <a:pt x="83" y="102"/>
                  </a:cubicBezTo>
                  <a:cubicBezTo>
                    <a:pt x="83" y="102"/>
                    <a:pt x="83" y="103"/>
                    <a:pt x="83" y="103"/>
                  </a:cubicBezTo>
                  <a:cubicBezTo>
                    <a:pt x="82" y="103"/>
                    <a:pt x="81" y="103"/>
                    <a:pt x="80" y="103"/>
                  </a:cubicBezTo>
                  <a:cubicBezTo>
                    <a:pt x="79" y="103"/>
                    <a:pt x="79" y="103"/>
                    <a:pt x="78" y="103"/>
                  </a:cubicBezTo>
                  <a:cubicBezTo>
                    <a:pt x="77" y="103"/>
                    <a:pt x="77" y="103"/>
                    <a:pt x="76" y="103"/>
                  </a:cubicBezTo>
                  <a:cubicBezTo>
                    <a:pt x="76" y="103"/>
                    <a:pt x="75" y="103"/>
                    <a:pt x="75" y="103"/>
                  </a:cubicBezTo>
                  <a:cubicBezTo>
                    <a:pt x="75" y="104"/>
                    <a:pt x="75" y="104"/>
                    <a:pt x="75" y="105"/>
                  </a:cubicBezTo>
                  <a:cubicBezTo>
                    <a:pt x="74" y="105"/>
                    <a:pt x="74" y="105"/>
                    <a:pt x="73" y="105"/>
                  </a:cubicBezTo>
                  <a:cubicBezTo>
                    <a:pt x="73" y="105"/>
                    <a:pt x="72" y="105"/>
                    <a:pt x="72" y="105"/>
                  </a:cubicBezTo>
                  <a:cubicBezTo>
                    <a:pt x="72" y="105"/>
                    <a:pt x="72" y="106"/>
                    <a:pt x="72" y="106"/>
                  </a:cubicBezTo>
                  <a:cubicBezTo>
                    <a:pt x="71" y="106"/>
                    <a:pt x="71" y="106"/>
                    <a:pt x="70" y="106"/>
                  </a:cubicBezTo>
                  <a:cubicBezTo>
                    <a:pt x="70" y="106"/>
                    <a:pt x="70" y="105"/>
                    <a:pt x="70" y="105"/>
                  </a:cubicBezTo>
                  <a:moveTo>
                    <a:pt x="69" y="103"/>
                  </a:moveTo>
                  <a:cubicBezTo>
                    <a:pt x="69" y="104"/>
                    <a:pt x="69" y="104"/>
                    <a:pt x="69" y="105"/>
                  </a:cubicBezTo>
                  <a:cubicBezTo>
                    <a:pt x="68" y="105"/>
                    <a:pt x="68" y="105"/>
                    <a:pt x="67" y="105"/>
                  </a:cubicBezTo>
                  <a:cubicBezTo>
                    <a:pt x="67" y="104"/>
                    <a:pt x="67" y="104"/>
                    <a:pt x="67" y="103"/>
                  </a:cubicBezTo>
                  <a:cubicBezTo>
                    <a:pt x="68" y="103"/>
                    <a:pt x="68" y="103"/>
                    <a:pt x="69" y="103"/>
                  </a:cubicBezTo>
                  <a:moveTo>
                    <a:pt x="62" y="92"/>
                  </a:moveTo>
                  <a:cubicBezTo>
                    <a:pt x="62" y="91"/>
                    <a:pt x="62" y="91"/>
                    <a:pt x="62" y="90"/>
                  </a:cubicBezTo>
                  <a:cubicBezTo>
                    <a:pt x="63" y="90"/>
                    <a:pt x="63" y="90"/>
                    <a:pt x="64" y="90"/>
                  </a:cubicBezTo>
                  <a:cubicBezTo>
                    <a:pt x="64" y="91"/>
                    <a:pt x="64" y="91"/>
                    <a:pt x="64" y="92"/>
                  </a:cubicBezTo>
                  <a:cubicBezTo>
                    <a:pt x="64" y="92"/>
                    <a:pt x="64" y="93"/>
                    <a:pt x="64" y="93"/>
                  </a:cubicBezTo>
                  <a:cubicBezTo>
                    <a:pt x="64" y="93"/>
                    <a:pt x="65" y="93"/>
                    <a:pt x="65" y="93"/>
                  </a:cubicBezTo>
                  <a:cubicBezTo>
                    <a:pt x="65" y="94"/>
                    <a:pt x="65" y="95"/>
                    <a:pt x="65" y="95"/>
                  </a:cubicBezTo>
                  <a:cubicBezTo>
                    <a:pt x="65" y="96"/>
                    <a:pt x="65" y="96"/>
                    <a:pt x="65" y="97"/>
                  </a:cubicBezTo>
                  <a:cubicBezTo>
                    <a:pt x="66" y="97"/>
                    <a:pt x="66" y="97"/>
                    <a:pt x="67" y="97"/>
                  </a:cubicBezTo>
                  <a:cubicBezTo>
                    <a:pt x="67" y="97"/>
                    <a:pt x="67" y="98"/>
                    <a:pt x="67" y="98"/>
                  </a:cubicBezTo>
                  <a:cubicBezTo>
                    <a:pt x="67" y="99"/>
                    <a:pt x="67" y="99"/>
                    <a:pt x="67" y="100"/>
                  </a:cubicBezTo>
                  <a:cubicBezTo>
                    <a:pt x="66" y="100"/>
                    <a:pt x="66" y="100"/>
                    <a:pt x="65" y="100"/>
                  </a:cubicBezTo>
                  <a:cubicBezTo>
                    <a:pt x="65" y="99"/>
                    <a:pt x="65" y="99"/>
                    <a:pt x="65" y="98"/>
                  </a:cubicBezTo>
                  <a:cubicBezTo>
                    <a:pt x="65" y="98"/>
                    <a:pt x="64" y="98"/>
                    <a:pt x="64" y="98"/>
                  </a:cubicBezTo>
                  <a:cubicBezTo>
                    <a:pt x="64" y="98"/>
                    <a:pt x="64" y="97"/>
                    <a:pt x="64" y="97"/>
                  </a:cubicBezTo>
                  <a:cubicBezTo>
                    <a:pt x="64" y="96"/>
                    <a:pt x="64" y="96"/>
                    <a:pt x="64" y="95"/>
                  </a:cubicBezTo>
                  <a:cubicBezTo>
                    <a:pt x="64" y="95"/>
                    <a:pt x="64" y="94"/>
                    <a:pt x="64" y="93"/>
                  </a:cubicBezTo>
                  <a:cubicBezTo>
                    <a:pt x="63" y="93"/>
                    <a:pt x="63" y="93"/>
                    <a:pt x="62" y="93"/>
                  </a:cubicBezTo>
                  <a:cubicBezTo>
                    <a:pt x="62" y="93"/>
                    <a:pt x="62" y="92"/>
                    <a:pt x="62" y="92"/>
                  </a:cubicBezTo>
                  <a:moveTo>
                    <a:pt x="120" y="164"/>
                  </a:moveTo>
                  <a:cubicBezTo>
                    <a:pt x="120" y="165"/>
                    <a:pt x="120" y="165"/>
                    <a:pt x="120" y="166"/>
                  </a:cubicBezTo>
                  <a:cubicBezTo>
                    <a:pt x="120" y="167"/>
                    <a:pt x="120" y="167"/>
                    <a:pt x="120" y="168"/>
                  </a:cubicBezTo>
                  <a:cubicBezTo>
                    <a:pt x="120" y="168"/>
                    <a:pt x="120" y="169"/>
                    <a:pt x="120" y="169"/>
                  </a:cubicBezTo>
                  <a:cubicBezTo>
                    <a:pt x="120" y="170"/>
                    <a:pt x="120" y="170"/>
                    <a:pt x="120" y="171"/>
                  </a:cubicBezTo>
                  <a:cubicBezTo>
                    <a:pt x="120" y="171"/>
                    <a:pt x="119" y="171"/>
                    <a:pt x="119" y="171"/>
                  </a:cubicBezTo>
                  <a:cubicBezTo>
                    <a:pt x="119" y="171"/>
                    <a:pt x="119" y="172"/>
                    <a:pt x="119" y="173"/>
                  </a:cubicBezTo>
                  <a:cubicBezTo>
                    <a:pt x="118" y="173"/>
                    <a:pt x="118" y="173"/>
                    <a:pt x="117" y="173"/>
                  </a:cubicBezTo>
                  <a:cubicBezTo>
                    <a:pt x="117" y="173"/>
                    <a:pt x="116" y="173"/>
                    <a:pt x="116" y="173"/>
                  </a:cubicBezTo>
                  <a:cubicBezTo>
                    <a:pt x="115" y="173"/>
                    <a:pt x="114" y="173"/>
                    <a:pt x="114" y="173"/>
                  </a:cubicBezTo>
                  <a:cubicBezTo>
                    <a:pt x="114" y="172"/>
                    <a:pt x="114" y="171"/>
                    <a:pt x="114" y="171"/>
                  </a:cubicBezTo>
                  <a:cubicBezTo>
                    <a:pt x="113" y="171"/>
                    <a:pt x="113" y="171"/>
                    <a:pt x="112" y="171"/>
                  </a:cubicBezTo>
                  <a:cubicBezTo>
                    <a:pt x="112" y="171"/>
                    <a:pt x="111" y="171"/>
                    <a:pt x="111" y="171"/>
                  </a:cubicBezTo>
                  <a:cubicBezTo>
                    <a:pt x="111" y="171"/>
                    <a:pt x="111" y="172"/>
                    <a:pt x="111" y="173"/>
                  </a:cubicBezTo>
                  <a:cubicBezTo>
                    <a:pt x="110" y="173"/>
                    <a:pt x="110" y="173"/>
                    <a:pt x="109" y="173"/>
                  </a:cubicBezTo>
                  <a:cubicBezTo>
                    <a:pt x="109" y="173"/>
                    <a:pt x="108" y="173"/>
                    <a:pt x="108" y="173"/>
                  </a:cubicBezTo>
                  <a:cubicBezTo>
                    <a:pt x="107" y="173"/>
                    <a:pt x="107" y="173"/>
                    <a:pt x="106" y="173"/>
                  </a:cubicBezTo>
                  <a:cubicBezTo>
                    <a:pt x="106" y="173"/>
                    <a:pt x="105" y="173"/>
                    <a:pt x="105" y="173"/>
                  </a:cubicBezTo>
                  <a:cubicBezTo>
                    <a:pt x="104" y="173"/>
                    <a:pt x="104" y="173"/>
                    <a:pt x="103" y="173"/>
                  </a:cubicBezTo>
                  <a:cubicBezTo>
                    <a:pt x="103" y="173"/>
                    <a:pt x="102" y="173"/>
                    <a:pt x="102" y="173"/>
                  </a:cubicBezTo>
                  <a:cubicBezTo>
                    <a:pt x="101" y="173"/>
                    <a:pt x="100" y="173"/>
                    <a:pt x="100" y="173"/>
                  </a:cubicBezTo>
                  <a:cubicBezTo>
                    <a:pt x="100" y="172"/>
                    <a:pt x="100" y="171"/>
                    <a:pt x="100" y="171"/>
                  </a:cubicBezTo>
                  <a:cubicBezTo>
                    <a:pt x="99" y="171"/>
                    <a:pt x="99" y="171"/>
                    <a:pt x="98" y="171"/>
                  </a:cubicBezTo>
                  <a:cubicBezTo>
                    <a:pt x="98" y="171"/>
                    <a:pt x="97" y="171"/>
                    <a:pt x="97" y="171"/>
                  </a:cubicBezTo>
                  <a:cubicBezTo>
                    <a:pt x="96" y="171"/>
                    <a:pt x="96" y="171"/>
                    <a:pt x="95" y="171"/>
                  </a:cubicBezTo>
                  <a:cubicBezTo>
                    <a:pt x="95" y="170"/>
                    <a:pt x="95" y="170"/>
                    <a:pt x="95" y="169"/>
                  </a:cubicBezTo>
                  <a:cubicBezTo>
                    <a:pt x="95" y="169"/>
                    <a:pt x="94" y="169"/>
                    <a:pt x="94" y="169"/>
                  </a:cubicBezTo>
                  <a:cubicBezTo>
                    <a:pt x="93" y="169"/>
                    <a:pt x="93" y="169"/>
                    <a:pt x="92" y="169"/>
                  </a:cubicBezTo>
                  <a:cubicBezTo>
                    <a:pt x="92" y="169"/>
                    <a:pt x="91" y="169"/>
                    <a:pt x="90" y="169"/>
                  </a:cubicBezTo>
                  <a:cubicBezTo>
                    <a:pt x="90" y="169"/>
                    <a:pt x="89" y="169"/>
                    <a:pt x="89" y="169"/>
                  </a:cubicBezTo>
                  <a:cubicBezTo>
                    <a:pt x="88" y="169"/>
                    <a:pt x="88" y="169"/>
                    <a:pt x="87" y="169"/>
                  </a:cubicBezTo>
                  <a:cubicBezTo>
                    <a:pt x="87" y="170"/>
                    <a:pt x="87" y="170"/>
                    <a:pt x="87" y="170"/>
                  </a:cubicBezTo>
                  <a:cubicBezTo>
                    <a:pt x="87" y="171"/>
                    <a:pt x="87" y="171"/>
                    <a:pt x="87" y="171"/>
                  </a:cubicBezTo>
                  <a:cubicBezTo>
                    <a:pt x="87" y="171"/>
                    <a:pt x="87" y="172"/>
                    <a:pt x="87" y="173"/>
                  </a:cubicBezTo>
                  <a:cubicBezTo>
                    <a:pt x="87" y="173"/>
                    <a:pt x="87" y="174"/>
                    <a:pt x="87" y="174"/>
                  </a:cubicBezTo>
                  <a:cubicBezTo>
                    <a:pt x="87" y="174"/>
                    <a:pt x="86" y="174"/>
                    <a:pt x="86" y="174"/>
                  </a:cubicBezTo>
                  <a:cubicBezTo>
                    <a:pt x="86" y="175"/>
                    <a:pt x="86" y="175"/>
                    <a:pt x="86" y="176"/>
                  </a:cubicBezTo>
                  <a:cubicBezTo>
                    <a:pt x="85" y="176"/>
                    <a:pt x="85" y="176"/>
                    <a:pt x="84" y="176"/>
                  </a:cubicBezTo>
                  <a:cubicBezTo>
                    <a:pt x="84" y="175"/>
                    <a:pt x="84" y="175"/>
                    <a:pt x="84" y="174"/>
                  </a:cubicBezTo>
                  <a:cubicBezTo>
                    <a:pt x="84" y="174"/>
                    <a:pt x="83" y="174"/>
                    <a:pt x="83" y="174"/>
                  </a:cubicBezTo>
                  <a:cubicBezTo>
                    <a:pt x="82" y="174"/>
                    <a:pt x="82" y="174"/>
                    <a:pt x="81" y="174"/>
                  </a:cubicBezTo>
                  <a:cubicBezTo>
                    <a:pt x="81" y="174"/>
                    <a:pt x="80" y="174"/>
                    <a:pt x="80" y="174"/>
                  </a:cubicBezTo>
                  <a:cubicBezTo>
                    <a:pt x="79" y="174"/>
                    <a:pt x="79" y="174"/>
                    <a:pt x="78" y="174"/>
                  </a:cubicBezTo>
                  <a:cubicBezTo>
                    <a:pt x="78" y="174"/>
                    <a:pt x="78" y="173"/>
                    <a:pt x="78" y="173"/>
                  </a:cubicBezTo>
                  <a:cubicBezTo>
                    <a:pt x="78" y="172"/>
                    <a:pt x="78" y="171"/>
                    <a:pt x="78" y="171"/>
                  </a:cubicBezTo>
                  <a:cubicBezTo>
                    <a:pt x="77" y="171"/>
                    <a:pt x="77" y="171"/>
                    <a:pt x="76" y="171"/>
                  </a:cubicBezTo>
                  <a:cubicBezTo>
                    <a:pt x="76" y="170"/>
                    <a:pt x="76" y="170"/>
                    <a:pt x="76" y="169"/>
                  </a:cubicBezTo>
                  <a:cubicBezTo>
                    <a:pt x="76" y="169"/>
                    <a:pt x="75" y="169"/>
                    <a:pt x="75" y="169"/>
                  </a:cubicBezTo>
                  <a:cubicBezTo>
                    <a:pt x="74" y="169"/>
                    <a:pt x="74" y="169"/>
                    <a:pt x="73" y="169"/>
                  </a:cubicBezTo>
                  <a:cubicBezTo>
                    <a:pt x="73" y="169"/>
                    <a:pt x="72" y="169"/>
                    <a:pt x="72" y="169"/>
                  </a:cubicBezTo>
                  <a:cubicBezTo>
                    <a:pt x="71" y="169"/>
                    <a:pt x="71" y="169"/>
                    <a:pt x="70" y="169"/>
                  </a:cubicBezTo>
                  <a:cubicBezTo>
                    <a:pt x="70" y="169"/>
                    <a:pt x="69" y="169"/>
                    <a:pt x="69" y="169"/>
                  </a:cubicBezTo>
                  <a:cubicBezTo>
                    <a:pt x="69" y="169"/>
                    <a:pt x="69" y="168"/>
                    <a:pt x="69" y="168"/>
                  </a:cubicBezTo>
                  <a:cubicBezTo>
                    <a:pt x="68" y="168"/>
                    <a:pt x="68" y="168"/>
                    <a:pt x="67" y="168"/>
                  </a:cubicBezTo>
                  <a:cubicBezTo>
                    <a:pt x="67" y="167"/>
                    <a:pt x="67" y="167"/>
                    <a:pt x="67" y="166"/>
                  </a:cubicBezTo>
                  <a:cubicBezTo>
                    <a:pt x="67" y="165"/>
                    <a:pt x="67" y="165"/>
                    <a:pt x="67" y="164"/>
                  </a:cubicBezTo>
                  <a:cubicBezTo>
                    <a:pt x="67" y="164"/>
                    <a:pt x="67" y="163"/>
                    <a:pt x="67" y="163"/>
                  </a:cubicBezTo>
                  <a:cubicBezTo>
                    <a:pt x="67" y="162"/>
                    <a:pt x="67" y="162"/>
                    <a:pt x="67" y="161"/>
                  </a:cubicBezTo>
                  <a:cubicBezTo>
                    <a:pt x="66" y="161"/>
                    <a:pt x="66" y="161"/>
                    <a:pt x="65" y="161"/>
                  </a:cubicBezTo>
                  <a:cubicBezTo>
                    <a:pt x="65" y="161"/>
                    <a:pt x="65" y="160"/>
                    <a:pt x="65" y="160"/>
                  </a:cubicBezTo>
                  <a:cubicBezTo>
                    <a:pt x="66" y="160"/>
                    <a:pt x="66" y="160"/>
                    <a:pt x="67" y="160"/>
                  </a:cubicBezTo>
                  <a:cubicBezTo>
                    <a:pt x="67" y="159"/>
                    <a:pt x="67" y="159"/>
                    <a:pt x="67" y="158"/>
                  </a:cubicBezTo>
                  <a:cubicBezTo>
                    <a:pt x="66" y="158"/>
                    <a:pt x="66" y="158"/>
                    <a:pt x="65" y="158"/>
                  </a:cubicBezTo>
                  <a:cubicBezTo>
                    <a:pt x="65" y="158"/>
                    <a:pt x="64" y="158"/>
                    <a:pt x="64" y="158"/>
                  </a:cubicBezTo>
                  <a:cubicBezTo>
                    <a:pt x="63" y="158"/>
                    <a:pt x="63" y="158"/>
                    <a:pt x="62" y="158"/>
                  </a:cubicBezTo>
                  <a:cubicBezTo>
                    <a:pt x="62" y="158"/>
                    <a:pt x="61" y="158"/>
                    <a:pt x="61" y="158"/>
                  </a:cubicBezTo>
                  <a:cubicBezTo>
                    <a:pt x="60" y="158"/>
                    <a:pt x="60" y="158"/>
                    <a:pt x="59" y="158"/>
                  </a:cubicBezTo>
                  <a:cubicBezTo>
                    <a:pt x="59" y="158"/>
                    <a:pt x="58" y="158"/>
                    <a:pt x="58" y="158"/>
                  </a:cubicBezTo>
                  <a:cubicBezTo>
                    <a:pt x="57" y="158"/>
                    <a:pt x="57" y="158"/>
                    <a:pt x="56" y="158"/>
                  </a:cubicBezTo>
                  <a:cubicBezTo>
                    <a:pt x="56" y="158"/>
                    <a:pt x="55" y="158"/>
                    <a:pt x="55" y="158"/>
                  </a:cubicBezTo>
                  <a:cubicBezTo>
                    <a:pt x="54" y="158"/>
                    <a:pt x="53" y="158"/>
                    <a:pt x="53" y="158"/>
                  </a:cubicBezTo>
                  <a:cubicBezTo>
                    <a:pt x="52" y="158"/>
                    <a:pt x="52" y="158"/>
                    <a:pt x="51" y="158"/>
                  </a:cubicBezTo>
                  <a:cubicBezTo>
                    <a:pt x="51" y="158"/>
                    <a:pt x="50" y="158"/>
                    <a:pt x="50" y="158"/>
                  </a:cubicBezTo>
                  <a:cubicBezTo>
                    <a:pt x="50" y="159"/>
                    <a:pt x="50" y="159"/>
                    <a:pt x="50" y="160"/>
                  </a:cubicBezTo>
                  <a:cubicBezTo>
                    <a:pt x="49" y="160"/>
                    <a:pt x="49" y="160"/>
                    <a:pt x="48" y="160"/>
                  </a:cubicBezTo>
                  <a:cubicBezTo>
                    <a:pt x="48" y="160"/>
                    <a:pt x="47" y="160"/>
                    <a:pt x="47" y="160"/>
                  </a:cubicBezTo>
                  <a:cubicBezTo>
                    <a:pt x="46" y="160"/>
                    <a:pt x="46" y="160"/>
                    <a:pt x="45" y="160"/>
                  </a:cubicBezTo>
                  <a:cubicBezTo>
                    <a:pt x="45" y="160"/>
                    <a:pt x="44" y="160"/>
                    <a:pt x="44" y="160"/>
                  </a:cubicBezTo>
                  <a:cubicBezTo>
                    <a:pt x="43" y="160"/>
                    <a:pt x="43" y="160"/>
                    <a:pt x="42" y="160"/>
                  </a:cubicBezTo>
                  <a:cubicBezTo>
                    <a:pt x="42" y="160"/>
                    <a:pt x="42" y="161"/>
                    <a:pt x="42" y="161"/>
                  </a:cubicBezTo>
                  <a:cubicBezTo>
                    <a:pt x="42" y="161"/>
                    <a:pt x="41" y="161"/>
                    <a:pt x="41" y="161"/>
                  </a:cubicBezTo>
                  <a:cubicBezTo>
                    <a:pt x="40" y="161"/>
                    <a:pt x="39" y="161"/>
                    <a:pt x="39" y="161"/>
                  </a:cubicBezTo>
                  <a:cubicBezTo>
                    <a:pt x="39" y="162"/>
                    <a:pt x="39" y="162"/>
                    <a:pt x="39" y="163"/>
                  </a:cubicBezTo>
                  <a:cubicBezTo>
                    <a:pt x="38" y="163"/>
                    <a:pt x="38" y="163"/>
                    <a:pt x="37" y="163"/>
                  </a:cubicBezTo>
                  <a:cubicBezTo>
                    <a:pt x="37" y="163"/>
                    <a:pt x="36" y="163"/>
                    <a:pt x="36" y="163"/>
                  </a:cubicBezTo>
                  <a:cubicBezTo>
                    <a:pt x="35" y="163"/>
                    <a:pt x="35" y="163"/>
                    <a:pt x="34" y="163"/>
                  </a:cubicBezTo>
                  <a:cubicBezTo>
                    <a:pt x="34" y="163"/>
                    <a:pt x="33" y="163"/>
                    <a:pt x="33" y="163"/>
                  </a:cubicBezTo>
                  <a:cubicBezTo>
                    <a:pt x="32" y="163"/>
                    <a:pt x="32" y="163"/>
                    <a:pt x="31" y="163"/>
                  </a:cubicBezTo>
                  <a:cubicBezTo>
                    <a:pt x="31" y="162"/>
                    <a:pt x="31" y="162"/>
                    <a:pt x="31" y="161"/>
                  </a:cubicBezTo>
                  <a:cubicBezTo>
                    <a:pt x="32" y="161"/>
                    <a:pt x="32" y="161"/>
                    <a:pt x="33" y="161"/>
                  </a:cubicBezTo>
                  <a:cubicBezTo>
                    <a:pt x="33" y="161"/>
                    <a:pt x="34" y="161"/>
                    <a:pt x="34" y="161"/>
                  </a:cubicBezTo>
                  <a:cubicBezTo>
                    <a:pt x="35" y="161"/>
                    <a:pt x="35" y="161"/>
                    <a:pt x="36" y="161"/>
                  </a:cubicBezTo>
                  <a:cubicBezTo>
                    <a:pt x="36" y="161"/>
                    <a:pt x="36" y="160"/>
                    <a:pt x="36" y="160"/>
                  </a:cubicBezTo>
                  <a:cubicBezTo>
                    <a:pt x="36" y="160"/>
                    <a:pt x="37" y="160"/>
                    <a:pt x="37" y="160"/>
                  </a:cubicBezTo>
                  <a:cubicBezTo>
                    <a:pt x="38" y="160"/>
                    <a:pt x="38" y="160"/>
                    <a:pt x="39" y="160"/>
                  </a:cubicBezTo>
                  <a:cubicBezTo>
                    <a:pt x="39" y="159"/>
                    <a:pt x="39" y="159"/>
                    <a:pt x="39" y="158"/>
                  </a:cubicBezTo>
                  <a:cubicBezTo>
                    <a:pt x="39" y="158"/>
                    <a:pt x="40" y="158"/>
                    <a:pt x="41" y="158"/>
                  </a:cubicBezTo>
                  <a:cubicBezTo>
                    <a:pt x="41" y="157"/>
                    <a:pt x="41" y="157"/>
                    <a:pt x="41" y="156"/>
                  </a:cubicBezTo>
                  <a:cubicBezTo>
                    <a:pt x="41" y="156"/>
                    <a:pt x="42" y="156"/>
                    <a:pt x="42" y="156"/>
                  </a:cubicBezTo>
                  <a:cubicBezTo>
                    <a:pt x="42" y="156"/>
                    <a:pt x="42" y="155"/>
                    <a:pt x="42" y="155"/>
                  </a:cubicBezTo>
                  <a:cubicBezTo>
                    <a:pt x="43" y="155"/>
                    <a:pt x="43" y="155"/>
                    <a:pt x="44" y="155"/>
                  </a:cubicBezTo>
                  <a:cubicBezTo>
                    <a:pt x="44" y="154"/>
                    <a:pt x="44" y="154"/>
                    <a:pt x="44" y="153"/>
                  </a:cubicBezTo>
                  <a:cubicBezTo>
                    <a:pt x="43" y="153"/>
                    <a:pt x="43" y="153"/>
                    <a:pt x="42" y="153"/>
                  </a:cubicBezTo>
                  <a:cubicBezTo>
                    <a:pt x="42" y="153"/>
                    <a:pt x="42" y="152"/>
                    <a:pt x="42" y="151"/>
                  </a:cubicBezTo>
                  <a:cubicBezTo>
                    <a:pt x="42" y="151"/>
                    <a:pt x="42" y="150"/>
                    <a:pt x="42" y="150"/>
                  </a:cubicBezTo>
                  <a:cubicBezTo>
                    <a:pt x="43" y="150"/>
                    <a:pt x="43" y="150"/>
                    <a:pt x="44" y="150"/>
                  </a:cubicBezTo>
                  <a:cubicBezTo>
                    <a:pt x="44" y="149"/>
                    <a:pt x="44" y="149"/>
                    <a:pt x="44" y="148"/>
                  </a:cubicBezTo>
                  <a:cubicBezTo>
                    <a:pt x="44" y="148"/>
                    <a:pt x="45" y="148"/>
                    <a:pt x="45" y="148"/>
                  </a:cubicBezTo>
                  <a:cubicBezTo>
                    <a:pt x="46" y="148"/>
                    <a:pt x="46" y="148"/>
                    <a:pt x="47" y="148"/>
                  </a:cubicBezTo>
                  <a:cubicBezTo>
                    <a:pt x="47" y="148"/>
                    <a:pt x="47" y="147"/>
                    <a:pt x="47" y="147"/>
                  </a:cubicBezTo>
                  <a:cubicBezTo>
                    <a:pt x="47" y="147"/>
                    <a:pt x="48" y="147"/>
                    <a:pt x="48" y="147"/>
                  </a:cubicBezTo>
                  <a:cubicBezTo>
                    <a:pt x="49" y="147"/>
                    <a:pt x="49" y="147"/>
                    <a:pt x="50" y="147"/>
                  </a:cubicBezTo>
                  <a:cubicBezTo>
                    <a:pt x="50" y="146"/>
                    <a:pt x="50" y="146"/>
                    <a:pt x="50" y="145"/>
                  </a:cubicBezTo>
                  <a:cubicBezTo>
                    <a:pt x="50" y="145"/>
                    <a:pt x="50" y="144"/>
                    <a:pt x="50" y="144"/>
                  </a:cubicBezTo>
                  <a:cubicBezTo>
                    <a:pt x="50" y="143"/>
                    <a:pt x="50" y="142"/>
                    <a:pt x="50" y="142"/>
                  </a:cubicBezTo>
                  <a:cubicBezTo>
                    <a:pt x="50" y="141"/>
                    <a:pt x="50" y="141"/>
                    <a:pt x="50" y="140"/>
                  </a:cubicBezTo>
                  <a:cubicBezTo>
                    <a:pt x="50" y="140"/>
                    <a:pt x="51" y="140"/>
                    <a:pt x="51" y="140"/>
                  </a:cubicBezTo>
                  <a:cubicBezTo>
                    <a:pt x="52" y="140"/>
                    <a:pt x="52" y="140"/>
                    <a:pt x="53" y="140"/>
                  </a:cubicBezTo>
                  <a:cubicBezTo>
                    <a:pt x="53" y="141"/>
                    <a:pt x="53" y="141"/>
                    <a:pt x="53" y="142"/>
                  </a:cubicBezTo>
                  <a:cubicBezTo>
                    <a:pt x="53" y="142"/>
                    <a:pt x="54" y="142"/>
                    <a:pt x="55" y="142"/>
                  </a:cubicBezTo>
                  <a:cubicBezTo>
                    <a:pt x="55" y="142"/>
                    <a:pt x="56" y="142"/>
                    <a:pt x="56" y="142"/>
                  </a:cubicBezTo>
                  <a:cubicBezTo>
                    <a:pt x="57" y="142"/>
                    <a:pt x="57" y="142"/>
                    <a:pt x="58" y="142"/>
                  </a:cubicBezTo>
                  <a:cubicBezTo>
                    <a:pt x="58" y="141"/>
                    <a:pt x="58" y="141"/>
                    <a:pt x="58" y="140"/>
                  </a:cubicBezTo>
                  <a:cubicBezTo>
                    <a:pt x="58" y="140"/>
                    <a:pt x="59" y="140"/>
                    <a:pt x="59" y="140"/>
                  </a:cubicBezTo>
                  <a:cubicBezTo>
                    <a:pt x="59" y="140"/>
                    <a:pt x="59" y="139"/>
                    <a:pt x="59" y="139"/>
                  </a:cubicBezTo>
                  <a:cubicBezTo>
                    <a:pt x="60" y="139"/>
                    <a:pt x="60" y="139"/>
                    <a:pt x="61" y="139"/>
                  </a:cubicBezTo>
                  <a:cubicBezTo>
                    <a:pt x="61" y="139"/>
                    <a:pt x="62" y="139"/>
                    <a:pt x="62" y="139"/>
                  </a:cubicBezTo>
                  <a:cubicBezTo>
                    <a:pt x="62" y="139"/>
                    <a:pt x="62" y="140"/>
                    <a:pt x="62" y="140"/>
                  </a:cubicBezTo>
                  <a:cubicBezTo>
                    <a:pt x="63" y="140"/>
                    <a:pt x="63" y="140"/>
                    <a:pt x="64" y="140"/>
                  </a:cubicBezTo>
                  <a:cubicBezTo>
                    <a:pt x="64" y="141"/>
                    <a:pt x="64" y="141"/>
                    <a:pt x="64" y="142"/>
                  </a:cubicBezTo>
                  <a:cubicBezTo>
                    <a:pt x="64" y="142"/>
                    <a:pt x="65" y="142"/>
                    <a:pt x="65" y="142"/>
                  </a:cubicBezTo>
                  <a:cubicBezTo>
                    <a:pt x="65" y="142"/>
                    <a:pt x="65" y="143"/>
                    <a:pt x="65" y="144"/>
                  </a:cubicBezTo>
                  <a:cubicBezTo>
                    <a:pt x="66" y="144"/>
                    <a:pt x="66" y="144"/>
                    <a:pt x="67" y="144"/>
                  </a:cubicBezTo>
                  <a:cubicBezTo>
                    <a:pt x="67" y="144"/>
                    <a:pt x="67" y="145"/>
                    <a:pt x="67" y="145"/>
                  </a:cubicBezTo>
                  <a:cubicBezTo>
                    <a:pt x="68" y="145"/>
                    <a:pt x="68" y="145"/>
                    <a:pt x="69" y="145"/>
                  </a:cubicBezTo>
                  <a:cubicBezTo>
                    <a:pt x="69" y="146"/>
                    <a:pt x="69" y="146"/>
                    <a:pt x="69" y="147"/>
                  </a:cubicBezTo>
                  <a:cubicBezTo>
                    <a:pt x="69" y="147"/>
                    <a:pt x="70" y="147"/>
                    <a:pt x="70" y="147"/>
                  </a:cubicBezTo>
                  <a:cubicBezTo>
                    <a:pt x="71" y="147"/>
                    <a:pt x="71" y="147"/>
                    <a:pt x="72" y="147"/>
                  </a:cubicBezTo>
                  <a:cubicBezTo>
                    <a:pt x="72" y="147"/>
                    <a:pt x="72" y="148"/>
                    <a:pt x="72" y="148"/>
                  </a:cubicBezTo>
                  <a:cubicBezTo>
                    <a:pt x="72" y="148"/>
                    <a:pt x="73" y="148"/>
                    <a:pt x="73" y="148"/>
                  </a:cubicBezTo>
                  <a:cubicBezTo>
                    <a:pt x="74" y="148"/>
                    <a:pt x="74" y="148"/>
                    <a:pt x="75" y="148"/>
                  </a:cubicBezTo>
                  <a:cubicBezTo>
                    <a:pt x="75" y="149"/>
                    <a:pt x="75" y="149"/>
                    <a:pt x="75" y="150"/>
                  </a:cubicBezTo>
                  <a:cubicBezTo>
                    <a:pt x="75" y="150"/>
                    <a:pt x="76" y="150"/>
                    <a:pt x="76" y="150"/>
                  </a:cubicBezTo>
                  <a:cubicBezTo>
                    <a:pt x="76" y="150"/>
                    <a:pt x="76" y="151"/>
                    <a:pt x="76" y="151"/>
                  </a:cubicBezTo>
                  <a:cubicBezTo>
                    <a:pt x="76" y="152"/>
                    <a:pt x="76" y="153"/>
                    <a:pt x="76" y="153"/>
                  </a:cubicBezTo>
                  <a:cubicBezTo>
                    <a:pt x="76" y="153"/>
                    <a:pt x="75" y="153"/>
                    <a:pt x="75" y="153"/>
                  </a:cubicBezTo>
                  <a:cubicBezTo>
                    <a:pt x="75" y="154"/>
                    <a:pt x="75" y="154"/>
                    <a:pt x="75" y="155"/>
                  </a:cubicBezTo>
                  <a:cubicBezTo>
                    <a:pt x="74" y="155"/>
                    <a:pt x="74" y="155"/>
                    <a:pt x="73" y="155"/>
                  </a:cubicBezTo>
                  <a:cubicBezTo>
                    <a:pt x="73" y="155"/>
                    <a:pt x="72" y="155"/>
                    <a:pt x="72" y="155"/>
                  </a:cubicBezTo>
                  <a:cubicBezTo>
                    <a:pt x="71" y="155"/>
                    <a:pt x="71" y="155"/>
                    <a:pt x="70" y="155"/>
                  </a:cubicBezTo>
                  <a:cubicBezTo>
                    <a:pt x="70" y="155"/>
                    <a:pt x="69" y="155"/>
                    <a:pt x="69" y="155"/>
                  </a:cubicBezTo>
                  <a:cubicBezTo>
                    <a:pt x="69" y="155"/>
                    <a:pt x="69" y="156"/>
                    <a:pt x="69" y="156"/>
                  </a:cubicBezTo>
                  <a:cubicBezTo>
                    <a:pt x="69" y="156"/>
                    <a:pt x="70" y="156"/>
                    <a:pt x="70" y="156"/>
                  </a:cubicBezTo>
                  <a:cubicBezTo>
                    <a:pt x="70" y="157"/>
                    <a:pt x="70" y="157"/>
                    <a:pt x="70" y="158"/>
                  </a:cubicBezTo>
                  <a:cubicBezTo>
                    <a:pt x="71" y="158"/>
                    <a:pt x="71" y="158"/>
                    <a:pt x="72" y="158"/>
                  </a:cubicBezTo>
                  <a:cubicBezTo>
                    <a:pt x="72" y="158"/>
                    <a:pt x="73" y="158"/>
                    <a:pt x="73" y="158"/>
                  </a:cubicBezTo>
                  <a:cubicBezTo>
                    <a:pt x="73" y="159"/>
                    <a:pt x="73" y="159"/>
                    <a:pt x="73" y="160"/>
                  </a:cubicBezTo>
                  <a:cubicBezTo>
                    <a:pt x="74" y="160"/>
                    <a:pt x="74" y="160"/>
                    <a:pt x="75" y="160"/>
                  </a:cubicBezTo>
                  <a:cubicBezTo>
                    <a:pt x="75" y="160"/>
                    <a:pt x="76" y="160"/>
                    <a:pt x="76" y="160"/>
                  </a:cubicBezTo>
                  <a:cubicBezTo>
                    <a:pt x="76" y="159"/>
                    <a:pt x="76" y="159"/>
                    <a:pt x="76" y="158"/>
                  </a:cubicBezTo>
                  <a:cubicBezTo>
                    <a:pt x="76" y="157"/>
                    <a:pt x="76" y="157"/>
                    <a:pt x="76" y="156"/>
                  </a:cubicBezTo>
                  <a:cubicBezTo>
                    <a:pt x="77" y="156"/>
                    <a:pt x="77" y="156"/>
                    <a:pt x="78" y="156"/>
                  </a:cubicBezTo>
                  <a:cubicBezTo>
                    <a:pt x="79" y="156"/>
                    <a:pt x="79" y="156"/>
                    <a:pt x="80" y="156"/>
                  </a:cubicBezTo>
                  <a:cubicBezTo>
                    <a:pt x="80" y="156"/>
                    <a:pt x="80" y="155"/>
                    <a:pt x="80" y="155"/>
                  </a:cubicBezTo>
                  <a:cubicBezTo>
                    <a:pt x="80" y="154"/>
                    <a:pt x="80" y="154"/>
                    <a:pt x="80" y="153"/>
                  </a:cubicBezTo>
                  <a:cubicBezTo>
                    <a:pt x="80" y="153"/>
                    <a:pt x="81" y="153"/>
                    <a:pt x="81" y="153"/>
                  </a:cubicBezTo>
                  <a:cubicBezTo>
                    <a:pt x="81" y="153"/>
                    <a:pt x="81" y="152"/>
                    <a:pt x="81" y="151"/>
                  </a:cubicBezTo>
                  <a:cubicBezTo>
                    <a:pt x="81" y="151"/>
                    <a:pt x="80" y="151"/>
                    <a:pt x="80" y="151"/>
                  </a:cubicBezTo>
                  <a:cubicBezTo>
                    <a:pt x="80" y="151"/>
                    <a:pt x="80" y="150"/>
                    <a:pt x="80" y="150"/>
                  </a:cubicBezTo>
                  <a:cubicBezTo>
                    <a:pt x="80" y="150"/>
                    <a:pt x="81" y="150"/>
                    <a:pt x="81" y="150"/>
                  </a:cubicBezTo>
                  <a:cubicBezTo>
                    <a:pt x="82" y="150"/>
                    <a:pt x="82" y="150"/>
                    <a:pt x="83" y="150"/>
                  </a:cubicBezTo>
                  <a:cubicBezTo>
                    <a:pt x="83" y="149"/>
                    <a:pt x="83" y="149"/>
                    <a:pt x="83" y="148"/>
                  </a:cubicBezTo>
                  <a:cubicBezTo>
                    <a:pt x="83" y="148"/>
                    <a:pt x="83" y="147"/>
                    <a:pt x="83" y="147"/>
                  </a:cubicBezTo>
                  <a:cubicBezTo>
                    <a:pt x="82" y="147"/>
                    <a:pt x="82" y="147"/>
                    <a:pt x="81" y="147"/>
                  </a:cubicBezTo>
                  <a:cubicBezTo>
                    <a:pt x="81" y="147"/>
                    <a:pt x="80" y="147"/>
                    <a:pt x="80" y="147"/>
                  </a:cubicBezTo>
                  <a:cubicBezTo>
                    <a:pt x="80" y="146"/>
                    <a:pt x="80" y="146"/>
                    <a:pt x="80" y="145"/>
                  </a:cubicBezTo>
                  <a:cubicBezTo>
                    <a:pt x="79" y="145"/>
                    <a:pt x="79" y="145"/>
                    <a:pt x="78" y="145"/>
                  </a:cubicBezTo>
                  <a:cubicBezTo>
                    <a:pt x="78" y="145"/>
                    <a:pt x="78" y="144"/>
                    <a:pt x="78" y="144"/>
                  </a:cubicBezTo>
                  <a:cubicBezTo>
                    <a:pt x="77" y="144"/>
                    <a:pt x="77" y="144"/>
                    <a:pt x="76" y="144"/>
                  </a:cubicBezTo>
                  <a:cubicBezTo>
                    <a:pt x="76" y="144"/>
                    <a:pt x="75" y="144"/>
                    <a:pt x="75" y="144"/>
                  </a:cubicBezTo>
                  <a:cubicBezTo>
                    <a:pt x="74" y="144"/>
                    <a:pt x="74" y="144"/>
                    <a:pt x="73" y="144"/>
                  </a:cubicBezTo>
                  <a:cubicBezTo>
                    <a:pt x="73" y="143"/>
                    <a:pt x="73" y="142"/>
                    <a:pt x="73" y="142"/>
                  </a:cubicBezTo>
                  <a:cubicBezTo>
                    <a:pt x="73" y="141"/>
                    <a:pt x="73" y="141"/>
                    <a:pt x="73" y="140"/>
                  </a:cubicBezTo>
                  <a:cubicBezTo>
                    <a:pt x="73" y="140"/>
                    <a:pt x="72" y="140"/>
                    <a:pt x="72" y="140"/>
                  </a:cubicBezTo>
                  <a:cubicBezTo>
                    <a:pt x="72" y="140"/>
                    <a:pt x="72" y="139"/>
                    <a:pt x="72" y="139"/>
                  </a:cubicBezTo>
                  <a:cubicBezTo>
                    <a:pt x="71" y="139"/>
                    <a:pt x="71" y="139"/>
                    <a:pt x="70" y="139"/>
                  </a:cubicBezTo>
                  <a:cubicBezTo>
                    <a:pt x="70" y="138"/>
                    <a:pt x="70" y="137"/>
                    <a:pt x="70" y="137"/>
                  </a:cubicBezTo>
                  <a:cubicBezTo>
                    <a:pt x="70" y="137"/>
                    <a:pt x="69" y="137"/>
                    <a:pt x="69" y="137"/>
                  </a:cubicBezTo>
                  <a:cubicBezTo>
                    <a:pt x="69" y="136"/>
                    <a:pt x="69" y="136"/>
                    <a:pt x="69" y="135"/>
                  </a:cubicBezTo>
                  <a:cubicBezTo>
                    <a:pt x="69" y="135"/>
                    <a:pt x="69" y="134"/>
                    <a:pt x="69" y="134"/>
                  </a:cubicBezTo>
                  <a:cubicBezTo>
                    <a:pt x="69" y="134"/>
                    <a:pt x="70" y="134"/>
                    <a:pt x="70" y="134"/>
                  </a:cubicBezTo>
                  <a:cubicBezTo>
                    <a:pt x="70" y="134"/>
                    <a:pt x="70" y="135"/>
                    <a:pt x="70" y="135"/>
                  </a:cubicBezTo>
                  <a:cubicBezTo>
                    <a:pt x="71" y="135"/>
                    <a:pt x="71" y="135"/>
                    <a:pt x="72" y="135"/>
                  </a:cubicBezTo>
                  <a:cubicBezTo>
                    <a:pt x="72" y="136"/>
                    <a:pt x="72" y="136"/>
                    <a:pt x="72" y="137"/>
                  </a:cubicBezTo>
                  <a:cubicBezTo>
                    <a:pt x="72" y="137"/>
                    <a:pt x="73" y="137"/>
                    <a:pt x="73" y="137"/>
                  </a:cubicBezTo>
                  <a:cubicBezTo>
                    <a:pt x="73" y="137"/>
                    <a:pt x="73" y="138"/>
                    <a:pt x="73" y="139"/>
                  </a:cubicBezTo>
                  <a:cubicBezTo>
                    <a:pt x="74" y="139"/>
                    <a:pt x="74" y="139"/>
                    <a:pt x="75" y="139"/>
                  </a:cubicBezTo>
                  <a:cubicBezTo>
                    <a:pt x="75" y="139"/>
                    <a:pt x="75" y="140"/>
                    <a:pt x="75" y="140"/>
                  </a:cubicBezTo>
                  <a:cubicBezTo>
                    <a:pt x="75" y="140"/>
                    <a:pt x="76" y="140"/>
                    <a:pt x="76" y="140"/>
                  </a:cubicBezTo>
                  <a:cubicBezTo>
                    <a:pt x="76" y="141"/>
                    <a:pt x="76" y="141"/>
                    <a:pt x="76" y="142"/>
                  </a:cubicBezTo>
                  <a:cubicBezTo>
                    <a:pt x="77" y="142"/>
                    <a:pt x="77" y="142"/>
                    <a:pt x="78" y="142"/>
                  </a:cubicBezTo>
                  <a:cubicBezTo>
                    <a:pt x="79" y="142"/>
                    <a:pt x="79" y="142"/>
                    <a:pt x="80" y="142"/>
                  </a:cubicBezTo>
                  <a:cubicBezTo>
                    <a:pt x="80" y="142"/>
                    <a:pt x="81" y="142"/>
                    <a:pt x="81" y="142"/>
                  </a:cubicBezTo>
                  <a:cubicBezTo>
                    <a:pt x="81" y="142"/>
                    <a:pt x="81" y="143"/>
                    <a:pt x="81" y="144"/>
                  </a:cubicBezTo>
                  <a:cubicBezTo>
                    <a:pt x="82" y="144"/>
                    <a:pt x="82" y="144"/>
                    <a:pt x="83" y="144"/>
                  </a:cubicBezTo>
                  <a:cubicBezTo>
                    <a:pt x="83" y="144"/>
                    <a:pt x="84" y="144"/>
                    <a:pt x="84" y="144"/>
                  </a:cubicBezTo>
                  <a:cubicBezTo>
                    <a:pt x="84" y="144"/>
                    <a:pt x="84" y="145"/>
                    <a:pt x="84" y="145"/>
                  </a:cubicBezTo>
                  <a:cubicBezTo>
                    <a:pt x="84" y="146"/>
                    <a:pt x="84" y="146"/>
                    <a:pt x="84" y="147"/>
                  </a:cubicBezTo>
                  <a:cubicBezTo>
                    <a:pt x="84" y="147"/>
                    <a:pt x="84" y="148"/>
                    <a:pt x="84" y="148"/>
                  </a:cubicBezTo>
                  <a:cubicBezTo>
                    <a:pt x="85" y="148"/>
                    <a:pt x="85" y="148"/>
                    <a:pt x="86" y="148"/>
                  </a:cubicBezTo>
                  <a:cubicBezTo>
                    <a:pt x="86" y="149"/>
                    <a:pt x="86" y="149"/>
                    <a:pt x="86" y="150"/>
                  </a:cubicBezTo>
                  <a:cubicBezTo>
                    <a:pt x="86" y="150"/>
                    <a:pt x="86" y="151"/>
                    <a:pt x="86" y="151"/>
                  </a:cubicBezTo>
                  <a:cubicBezTo>
                    <a:pt x="86" y="151"/>
                    <a:pt x="87" y="151"/>
                    <a:pt x="87" y="151"/>
                  </a:cubicBezTo>
                  <a:cubicBezTo>
                    <a:pt x="87" y="152"/>
                    <a:pt x="87" y="153"/>
                    <a:pt x="87" y="153"/>
                  </a:cubicBezTo>
                  <a:cubicBezTo>
                    <a:pt x="88" y="153"/>
                    <a:pt x="88" y="153"/>
                    <a:pt x="89" y="153"/>
                  </a:cubicBezTo>
                  <a:cubicBezTo>
                    <a:pt x="89" y="154"/>
                    <a:pt x="89" y="154"/>
                    <a:pt x="89" y="155"/>
                  </a:cubicBezTo>
                  <a:cubicBezTo>
                    <a:pt x="89" y="155"/>
                    <a:pt x="89" y="156"/>
                    <a:pt x="89" y="156"/>
                  </a:cubicBezTo>
                  <a:cubicBezTo>
                    <a:pt x="89" y="157"/>
                    <a:pt x="89" y="157"/>
                    <a:pt x="89" y="158"/>
                  </a:cubicBezTo>
                  <a:cubicBezTo>
                    <a:pt x="89" y="158"/>
                    <a:pt x="90" y="158"/>
                    <a:pt x="90" y="158"/>
                  </a:cubicBezTo>
                  <a:cubicBezTo>
                    <a:pt x="90" y="159"/>
                    <a:pt x="90" y="159"/>
                    <a:pt x="90" y="160"/>
                  </a:cubicBezTo>
                  <a:cubicBezTo>
                    <a:pt x="91" y="160"/>
                    <a:pt x="92" y="160"/>
                    <a:pt x="92" y="160"/>
                  </a:cubicBezTo>
                  <a:cubicBezTo>
                    <a:pt x="93" y="160"/>
                    <a:pt x="93" y="160"/>
                    <a:pt x="94" y="160"/>
                  </a:cubicBezTo>
                  <a:cubicBezTo>
                    <a:pt x="94" y="159"/>
                    <a:pt x="94" y="159"/>
                    <a:pt x="94" y="158"/>
                  </a:cubicBezTo>
                  <a:cubicBezTo>
                    <a:pt x="94" y="157"/>
                    <a:pt x="94" y="157"/>
                    <a:pt x="94" y="156"/>
                  </a:cubicBezTo>
                  <a:cubicBezTo>
                    <a:pt x="94" y="156"/>
                    <a:pt x="95" y="156"/>
                    <a:pt x="95" y="156"/>
                  </a:cubicBezTo>
                  <a:cubicBezTo>
                    <a:pt x="95" y="156"/>
                    <a:pt x="95" y="155"/>
                    <a:pt x="95" y="155"/>
                  </a:cubicBezTo>
                  <a:cubicBezTo>
                    <a:pt x="96" y="155"/>
                    <a:pt x="96" y="155"/>
                    <a:pt x="97" y="155"/>
                  </a:cubicBezTo>
                  <a:cubicBezTo>
                    <a:pt x="97" y="154"/>
                    <a:pt x="97" y="154"/>
                    <a:pt x="97" y="153"/>
                  </a:cubicBezTo>
                  <a:cubicBezTo>
                    <a:pt x="96" y="153"/>
                    <a:pt x="96" y="153"/>
                    <a:pt x="95" y="153"/>
                  </a:cubicBezTo>
                  <a:cubicBezTo>
                    <a:pt x="95" y="153"/>
                    <a:pt x="95" y="152"/>
                    <a:pt x="95" y="151"/>
                  </a:cubicBezTo>
                  <a:cubicBezTo>
                    <a:pt x="95" y="151"/>
                    <a:pt x="94" y="151"/>
                    <a:pt x="94" y="151"/>
                  </a:cubicBezTo>
                  <a:cubicBezTo>
                    <a:pt x="94" y="151"/>
                    <a:pt x="94" y="150"/>
                    <a:pt x="94" y="150"/>
                  </a:cubicBezTo>
                  <a:cubicBezTo>
                    <a:pt x="94" y="150"/>
                    <a:pt x="95" y="150"/>
                    <a:pt x="95" y="150"/>
                  </a:cubicBezTo>
                  <a:cubicBezTo>
                    <a:pt x="95" y="149"/>
                    <a:pt x="95" y="149"/>
                    <a:pt x="95" y="148"/>
                  </a:cubicBezTo>
                  <a:cubicBezTo>
                    <a:pt x="96" y="148"/>
                    <a:pt x="96" y="148"/>
                    <a:pt x="97" y="148"/>
                  </a:cubicBezTo>
                  <a:cubicBezTo>
                    <a:pt x="97" y="148"/>
                    <a:pt x="98" y="148"/>
                    <a:pt x="98" y="148"/>
                  </a:cubicBezTo>
                  <a:cubicBezTo>
                    <a:pt x="98" y="149"/>
                    <a:pt x="98" y="149"/>
                    <a:pt x="98" y="150"/>
                  </a:cubicBezTo>
                  <a:cubicBezTo>
                    <a:pt x="98" y="150"/>
                    <a:pt x="98" y="151"/>
                    <a:pt x="98" y="151"/>
                  </a:cubicBezTo>
                  <a:cubicBezTo>
                    <a:pt x="99" y="151"/>
                    <a:pt x="99" y="151"/>
                    <a:pt x="100" y="151"/>
                  </a:cubicBezTo>
                  <a:cubicBezTo>
                    <a:pt x="100" y="152"/>
                    <a:pt x="100" y="153"/>
                    <a:pt x="100" y="153"/>
                  </a:cubicBezTo>
                  <a:cubicBezTo>
                    <a:pt x="100" y="154"/>
                    <a:pt x="100" y="154"/>
                    <a:pt x="100" y="155"/>
                  </a:cubicBezTo>
                  <a:cubicBezTo>
                    <a:pt x="100" y="155"/>
                    <a:pt x="101" y="155"/>
                    <a:pt x="102" y="155"/>
                  </a:cubicBezTo>
                  <a:cubicBezTo>
                    <a:pt x="102" y="155"/>
                    <a:pt x="102" y="156"/>
                    <a:pt x="102" y="156"/>
                  </a:cubicBezTo>
                  <a:cubicBezTo>
                    <a:pt x="102" y="157"/>
                    <a:pt x="102" y="157"/>
                    <a:pt x="102" y="158"/>
                  </a:cubicBezTo>
                  <a:cubicBezTo>
                    <a:pt x="102" y="158"/>
                    <a:pt x="103" y="158"/>
                    <a:pt x="103" y="158"/>
                  </a:cubicBezTo>
                  <a:cubicBezTo>
                    <a:pt x="103" y="159"/>
                    <a:pt x="103" y="159"/>
                    <a:pt x="103" y="160"/>
                  </a:cubicBezTo>
                  <a:cubicBezTo>
                    <a:pt x="103" y="160"/>
                    <a:pt x="103" y="161"/>
                    <a:pt x="103" y="161"/>
                  </a:cubicBezTo>
                  <a:cubicBezTo>
                    <a:pt x="104" y="161"/>
                    <a:pt x="104" y="161"/>
                    <a:pt x="105" y="161"/>
                  </a:cubicBezTo>
                  <a:cubicBezTo>
                    <a:pt x="105" y="161"/>
                    <a:pt x="106" y="161"/>
                    <a:pt x="106" y="161"/>
                  </a:cubicBezTo>
                  <a:cubicBezTo>
                    <a:pt x="106" y="161"/>
                    <a:pt x="106" y="160"/>
                    <a:pt x="106" y="160"/>
                  </a:cubicBezTo>
                  <a:cubicBezTo>
                    <a:pt x="107" y="160"/>
                    <a:pt x="107" y="160"/>
                    <a:pt x="108" y="160"/>
                  </a:cubicBezTo>
                  <a:cubicBezTo>
                    <a:pt x="108" y="160"/>
                    <a:pt x="109" y="160"/>
                    <a:pt x="109" y="160"/>
                  </a:cubicBezTo>
                  <a:cubicBezTo>
                    <a:pt x="110" y="160"/>
                    <a:pt x="110" y="160"/>
                    <a:pt x="111" y="160"/>
                  </a:cubicBezTo>
                  <a:cubicBezTo>
                    <a:pt x="111" y="159"/>
                    <a:pt x="111" y="159"/>
                    <a:pt x="111" y="158"/>
                  </a:cubicBezTo>
                  <a:cubicBezTo>
                    <a:pt x="111" y="158"/>
                    <a:pt x="112" y="158"/>
                    <a:pt x="112" y="158"/>
                  </a:cubicBezTo>
                  <a:cubicBezTo>
                    <a:pt x="112" y="159"/>
                    <a:pt x="112" y="159"/>
                    <a:pt x="112" y="160"/>
                  </a:cubicBezTo>
                  <a:cubicBezTo>
                    <a:pt x="113" y="160"/>
                    <a:pt x="113" y="160"/>
                    <a:pt x="114" y="160"/>
                  </a:cubicBezTo>
                  <a:cubicBezTo>
                    <a:pt x="114" y="160"/>
                    <a:pt x="115" y="160"/>
                    <a:pt x="116" y="160"/>
                  </a:cubicBezTo>
                  <a:cubicBezTo>
                    <a:pt x="116" y="160"/>
                    <a:pt x="117" y="160"/>
                    <a:pt x="117" y="160"/>
                  </a:cubicBezTo>
                  <a:cubicBezTo>
                    <a:pt x="117" y="160"/>
                    <a:pt x="117" y="161"/>
                    <a:pt x="117" y="161"/>
                  </a:cubicBezTo>
                  <a:cubicBezTo>
                    <a:pt x="117" y="161"/>
                    <a:pt x="116" y="161"/>
                    <a:pt x="116" y="161"/>
                  </a:cubicBezTo>
                  <a:cubicBezTo>
                    <a:pt x="115" y="161"/>
                    <a:pt x="114" y="161"/>
                    <a:pt x="114" y="161"/>
                  </a:cubicBezTo>
                  <a:cubicBezTo>
                    <a:pt x="114" y="162"/>
                    <a:pt x="114" y="162"/>
                    <a:pt x="114" y="163"/>
                  </a:cubicBezTo>
                  <a:cubicBezTo>
                    <a:pt x="114" y="163"/>
                    <a:pt x="114" y="164"/>
                    <a:pt x="114" y="164"/>
                  </a:cubicBezTo>
                  <a:cubicBezTo>
                    <a:pt x="114" y="164"/>
                    <a:pt x="115" y="164"/>
                    <a:pt x="116" y="164"/>
                  </a:cubicBezTo>
                  <a:cubicBezTo>
                    <a:pt x="116" y="164"/>
                    <a:pt x="117" y="164"/>
                    <a:pt x="117" y="164"/>
                  </a:cubicBezTo>
                  <a:cubicBezTo>
                    <a:pt x="118" y="164"/>
                    <a:pt x="118" y="164"/>
                    <a:pt x="119" y="164"/>
                  </a:cubicBezTo>
                  <a:cubicBezTo>
                    <a:pt x="119" y="164"/>
                    <a:pt x="119" y="163"/>
                    <a:pt x="119" y="163"/>
                  </a:cubicBezTo>
                  <a:cubicBezTo>
                    <a:pt x="119" y="163"/>
                    <a:pt x="120" y="163"/>
                    <a:pt x="120" y="163"/>
                  </a:cubicBezTo>
                  <a:cubicBezTo>
                    <a:pt x="120" y="162"/>
                    <a:pt x="120" y="162"/>
                    <a:pt x="120" y="161"/>
                  </a:cubicBezTo>
                  <a:cubicBezTo>
                    <a:pt x="120" y="161"/>
                    <a:pt x="119" y="161"/>
                    <a:pt x="119" y="161"/>
                  </a:cubicBezTo>
                  <a:cubicBezTo>
                    <a:pt x="119" y="161"/>
                    <a:pt x="119" y="160"/>
                    <a:pt x="119" y="160"/>
                  </a:cubicBezTo>
                  <a:cubicBezTo>
                    <a:pt x="119" y="160"/>
                    <a:pt x="120" y="160"/>
                    <a:pt x="120" y="160"/>
                  </a:cubicBezTo>
                  <a:cubicBezTo>
                    <a:pt x="120" y="159"/>
                    <a:pt x="120" y="159"/>
                    <a:pt x="120" y="158"/>
                  </a:cubicBezTo>
                  <a:cubicBezTo>
                    <a:pt x="121" y="158"/>
                    <a:pt x="121" y="158"/>
                    <a:pt x="122" y="158"/>
                  </a:cubicBezTo>
                  <a:cubicBezTo>
                    <a:pt x="122" y="159"/>
                    <a:pt x="122" y="159"/>
                    <a:pt x="122" y="160"/>
                  </a:cubicBezTo>
                  <a:cubicBezTo>
                    <a:pt x="122" y="160"/>
                    <a:pt x="122" y="161"/>
                    <a:pt x="122" y="161"/>
                  </a:cubicBezTo>
                  <a:cubicBezTo>
                    <a:pt x="122" y="162"/>
                    <a:pt x="122" y="162"/>
                    <a:pt x="122" y="163"/>
                  </a:cubicBezTo>
                  <a:cubicBezTo>
                    <a:pt x="122" y="163"/>
                    <a:pt x="122" y="164"/>
                    <a:pt x="122" y="164"/>
                  </a:cubicBezTo>
                  <a:cubicBezTo>
                    <a:pt x="121" y="164"/>
                    <a:pt x="121" y="164"/>
                    <a:pt x="120" y="164"/>
                  </a:cubicBezTo>
                  <a:moveTo>
                    <a:pt x="145" y="221"/>
                  </a:moveTo>
                  <a:cubicBezTo>
                    <a:pt x="145" y="221"/>
                    <a:pt x="144" y="221"/>
                    <a:pt x="144" y="221"/>
                  </a:cubicBezTo>
                  <a:cubicBezTo>
                    <a:pt x="144" y="220"/>
                    <a:pt x="144" y="220"/>
                    <a:pt x="144" y="219"/>
                  </a:cubicBezTo>
                  <a:cubicBezTo>
                    <a:pt x="143" y="219"/>
                    <a:pt x="143" y="219"/>
                    <a:pt x="142" y="219"/>
                  </a:cubicBezTo>
                  <a:cubicBezTo>
                    <a:pt x="142" y="219"/>
                    <a:pt x="142" y="218"/>
                    <a:pt x="142" y="218"/>
                  </a:cubicBezTo>
                  <a:cubicBezTo>
                    <a:pt x="142" y="218"/>
                    <a:pt x="141" y="218"/>
                    <a:pt x="141" y="218"/>
                  </a:cubicBezTo>
                  <a:cubicBezTo>
                    <a:pt x="141" y="217"/>
                    <a:pt x="141" y="217"/>
                    <a:pt x="141" y="216"/>
                  </a:cubicBezTo>
                  <a:cubicBezTo>
                    <a:pt x="140" y="216"/>
                    <a:pt x="140" y="216"/>
                    <a:pt x="139" y="216"/>
                  </a:cubicBezTo>
                  <a:cubicBezTo>
                    <a:pt x="139" y="216"/>
                    <a:pt x="139" y="215"/>
                    <a:pt x="139" y="214"/>
                  </a:cubicBezTo>
                  <a:cubicBezTo>
                    <a:pt x="139" y="214"/>
                    <a:pt x="138" y="214"/>
                    <a:pt x="137" y="214"/>
                  </a:cubicBezTo>
                  <a:cubicBezTo>
                    <a:pt x="137" y="214"/>
                    <a:pt x="136" y="214"/>
                    <a:pt x="136" y="214"/>
                  </a:cubicBezTo>
                  <a:cubicBezTo>
                    <a:pt x="136" y="214"/>
                    <a:pt x="136" y="213"/>
                    <a:pt x="136" y="213"/>
                  </a:cubicBezTo>
                  <a:cubicBezTo>
                    <a:pt x="136" y="212"/>
                    <a:pt x="136" y="212"/>
                    <a:pt x="136" y="211"/>
                  </a:cubicBezTo>
                  <a:cubicBezTo>
                    <a:pt x="135" y="211"/>
                    <a:pt x="135" y="211"/>
                    <a:pt x="134" y="211"/>
                  </a:cubicBezTo>
                  <a:cubicBezTo>
                    <a:pt x="134" y="211"/>
                    <a:pt x="134" y="210"/>
                    <a:pt x="134" y="210"/>
                  </a:cubicBezTo>
                  <a:cubicBezTo>
                    <a:pt x="134" y="209"/>
                    <a:pt x="134" y="208"/>
                    <a:pt x="134" y="208"/>
                  </a:cubicBezTo>
                  <a:cubicBezTo>
                    <a:pt x="134" y="208"/>
                    <a:pt x="133" y="208"/>
                    <a:pt x="133" y="208"/>
                  </a:cubicBezTo>
                  <a:cubicBezTo>
                    <a:pt x="133" y="207"/>
                    <a:pt x="133" y="207"/>
                    <a:pt x="133" y="206"/>
                  </a:cubicBezTo>
                  <a:cubicBezTo>
                    <a:pt x="132" y="206"/>
                    <a:pt x="132" y="206"/>
                    <a:pt x="131" y="206"/>
                  </a:cubicBezTo>
                  <a:cubicBezTo>
                    <a:pt x="131" y="206"/>
                    <a:pt x="131" y="205"/>
                    <a:pt x="131" y="205"/>
                  </a:cubicBezTo>
                  <a:cubicBezTo>
                    <a:pt x="131" y="204"/>
                    <a:pt x="131" y="204"/>
                    <a:pt x="131" y="203"/>
                  </a:cubicBezTo>
                  <a:cubicBezTo>
                    <a:pt x="131" y="203"/>
                    <a:pt x="131" y="202"/>
                    <a:pt x="131" y="202"/>
                  </a:cubicBezTo>
                  <a:cubicBezTo>
                    <a:pt x="131" y="202"/>
                    <a:pt x="130" y="202"/>
                    <a:pt x="130" y="202"/>
                  </a:cubicBezTo>
                  <a:cubicBezTo>
                    <a:pt x="130" y="201"/>
                    <a:pt x="130" y="200"/>
                    <a:pt x="130" y="200"/>
                  </a:cubicBezTo>
                  <a:cubicBezTo>
                    <a:pt x="130" y="199"/>
                    <a:pt x="130" y="199"/>
                    <a:pt x="130" y="198"/>
                  </a:cubicBezTo>
                  <a:cubicBezTo>
                    <a:pt x="130" y="198"/>
                    <a:pt x="130" y="197"/>
                    <a:pt x="130" y="197"/>
                  </a:cubicBezTo>
                  <a:cubicBezTo>
                    <a:pt x="129" y="197"/>
                    <a:pt x="129" y="197"/>
                    <a:pt x="128" y="197"/>
                  </a:cubicBezTo>
                  <a:cubicBezTo>
                    <a:pt x="128" y="196"/>
                    <a:pt x="128" y="196"/>
                    <a:pt x="128" y="195"/>
                  </a:cubicBezTo>
                  <a:cubicBezTo>
                    <a:pt x="128" y="195"/>
                    <a:pt x="127" y="195"/>
                    <a:pt x="126" y="195"/>
                  </a:cubicBezTo>
                  <a:cubicBezTo>
                    <a:pt x="126" y="194"/>
                    <a:pt x="126" y="194"/>
                    <a:pt x="126" y="193"/>
                  </a:cubicBezTo>
                  <a:cubicBezTo>
                    <a:pt x="126" y="193"/>
                    <a:pt x="126" y="192"/>
                    <a:pt x="126" y="192"/>
                  </a:cubicBezTo>
                  <a:cubicBezTo>
                    <a:pt x="126" y="192"/>
                    <a:pt x="125" y="192"/>
                    <a:pt x="125" y="192"/>
                  </a:cubicBezTo>
                  <a:cubicBezTo>
                    <a:pt x="125" y="191"/>
                    <a:pt x="125" y="191"/>
                    <a:pt x="125" y="190"/>
                  </a:cubicBezTo>
                  <a:cubicBezTo>
                    <a:pt x="124" y="190"/>
                    <a:pt x="124" y="190"/>
                    <a:pt x="123" y="190"/>
                  </a:cubicBezTo>
                  <a:cubicBezTo>
                    <a:pt x="123" y="190"/>
                    <a:pt x="123" y="189"/>
                    <a:pt x="123" y="189"/>
                  </a:cubicBezTo>
                  <a:cubicBezTo>
                    <a:pt x="123" y="188"/>
                    <a:pt x="123" y="188"/>
                    <a:pt x="123" y="187"/>
                  </a:cubicBezTo>
                  <a:cubicBezTo>
                    <a:pt x="123" y="187"/>
                    <a:pt x="122" y="187"/>
                    <a:pt x="122" y="187"/>
                  </a:cubicBezTo>
                  <a:cubicBezTo>
                    <a:pt x="122" y="186"/>
                    <a:pt x="122" y="186"/>
                    <a:pt x="122" y="185"/>
                  </a:cubicBezTo>
                  <a:cubicBezTo>
                    <a:pt x="122" y="185"/>
                    <a:pt x="122" y="184"/>
                    <a:pt x="122" y="184"/>
                  </a:cubicBezTo>
                  <a:cubicBezTo>
                    <a:pt x="122" y="184"/>
                    <a:pt x="123" y="184"/>
                    <a:pt x="123" y="184"/>
                  </a:cubicBezTo>
                  <a:cubicBezTo>
                    <a:pt x="123" y="184"/>
                    <a:pt x="123" y="185"/>
                    <a:pt x="123" y="185"/>
                  </a:cubicBezTo>
                  <a:cubicBezTo>
                    <a:pt x="124" y="185"/>
                    <a:pt x="124" y="185"/>
                    <a:pt x="125" y="185"/>
                  </a:cubicBezTo>
                  <a:cubicBezTo>
                    <a:pt x="125" y="186"/>
                    <a:pt x="125" y="186"/>
                    <a:pt x="125" y="187"/>
                  </a:cubicBezTo>
                  <a:cubicBezTo>
                    <a:pt x="125" y="187"/>
                    <a:pt x="126" y="187"/>
                    <a:pt x="126" y="187"/>
                  </a:cubicBezTo>
                  <a:cubicBezTo>
                    <a:pt x="126" y="188"/>
                    <a:pt x="126" y="188"/>
                    <a:pt x="126" y="189"/>
                  </a:cubicBezTo>
                  <a:cubicBezTo>
                    <a:pt x="127" y="189"/>
                    <a:pt x="128" y="189"/>
                    <a:pt x="128" y="189"/>
                  </a:cubicBezTo>
                  <a:cubicBezTo>
                    <a:pt x="128" y="189"/>
                    <a:pt x="128" y="190"/>
                    <a:pt x="128" y="190"/>
                  </a:cubicBezTo>
                  <a:cubicBezTo>
                    <a:pt x="128" y="191"/>
                    <a:pt x="128" y="191"/>
                    <a:pt x="128" y="192"/>
                  </a:cubicBezTo>
                  <a:cubicBezTo>
                    <a:pt x="129" y="192"/>
                    <a:pt x="129" y="192"/>
                    <a:pt x="130" y="192"/>
                  </a:cubicBezTo>
                  <a:cubicBezTo>
                    <a:pt x="130" y="192"/>
                    <a:pt x="130" y="193"/>
                    <a:pt x="130" y="193"/>
                  </a:cubicBezTo>
                  <a:cubicBezTo>
                    <a:pt x="130" y="193"/>
                    <a:pt x="131" y="193"/>
                    <a:pt x="131" y="193"/>
                  </a:cubicBezTo>
                  <a:cubicBezTo>
                    <a:pt x="131" y="194"/>
                    <a:pt x="131" y="194"/>
                    <a:pt x="131" y="195"/>
                  </a:cubicBezTo>
                  <a:cubicBezTo>
                    <a:pt x="132" y="195"/>
                    <a:pt x="132" y="195"/>
                    <a:pt x="133" y="195"/>
                  </a:cubicBezTo>
                  <a:cubicBezTo>
                    <a:pt x="133" y="196"/>
                    <a:pt x="133" y="196"/>
                    <a:pt x="133" y="197"/>
                  </a:cubicBezTo>
                  <a:cubicBezTo>
                    <a:pt x="133" y="197"/>
                    <a:pt x="133" y="198"/>
                    <a:pt x="133" y="198"/>
                  </a:cubicBezTo>
                  <a:cubicBezTo>
                    <a:pt x="133" y="198"/>
                    <a:pt x="134" y="198"/>
                    <a:pt x="134" y="198"/>
                  </a:cubicBezTo>
                  <a:cubicBezTo>
                    <a:pt x="134" y="199"/>
                    <a:pt x="134" y="199"/>
                    <a:pt x="134" y="200"/>
                  </a:cubicBezTo>
                  <a:cubicBezTo>
                    <a:pt x="134" y="200"/>
                    <a:pt x="134" y="201"/>
                    <a:pt x="134" y="202"/>
                  </a:cubicBezTo>
                  <a:cubicBezTo>
                    <a:pt x="135" y="202"/>
                    <a:pt x="135" y="202"/>
                    <a:pt x="136" y="202"/>
                  </a:cubicBezTo>
                  <a:cubicBezTo>
                    <a:pt x="136" y="202"/>
                    <a:pt x="136" y="203"/>
                    <a:pt x="136" y="203"/>
                  </a:cubicBezTo>
                  <a:cubicBezTo>
                    <a:pt x="136" y="203"/>
                    <a:pt x="137" y="203"/>
                    <a:pt x="137" y="203"/>
                  </a:cubicBezTo>
                  <a:cubicBezTo>
                    <a:pt x="137" y="204"/>
                    <a:pt x="137" y="204"/>
                    <a:pt x="137" y="205"/>
                  </a:cubicBezTo>
                  <a:cubicBezTo>
                    <a:pt x="138" y="205"/>
                    <a:pt x="139" y="205"/>
                    <a:pt x="139" y="205"/>
                  </a:cubicBezTo>
                  <a:cubicBezTo>
                    <a:pt x="139" y="205"/>
                    <a:pt x="139" y="206"/>
                    <a:pt x="139" y="206"/>
                  </a:cubicBezTo>
                  <a:cubicBezTo>
                    <a:pt x="140" y="206"/>
                    <a:pt x="140" y="206"/>
                    <a:pt x="141" y="206"/>
                  </a:cubicBezTo>
                  <a:cubicBezTo>
                    <a:pt x="141" y="207"/>
                    <a:pt x="141" y="207"/>
                    <a:pt x="141" y="208"/>
                  </a:cubicBezTo>
                  <a:cubicBezTo>
                    <a:pt x="141" y="208"/>
                    <a:pt x="141" y="209"/>
                    <a:pt x="141" y="210"/>
                  </a:cubicBezTo>
                  <a:cubicBezTo>
                    <a:pt x="141" y="210"/>
                    <a:pt x="142" y="210"/>
                    <a:pt x="142" y="210"/>
                  </a:cubicBezTo>
                  <a:cubicBezTo>
                    <a:pt x="142" y="210"/>
                    <a:pt x="142" y="211"/>
                    <a:pt x="142" y="211"/>
                  </a:cubicBezTo>
                  <a:cubicBezTo>
                    <a:pt x="143" y="211"/>
                    <a:pt x="143" y="211"/>
                    <a:pt x="144" y="211"/>
                  </a:cubicBezTo>
                  <a:cubicBezTo>
                    <a:pt x="144" y="212"/>
                    <a:pt x="144" y="212"/>
                    <a:pt x="144" y="213"/>
                  </a:cubicBezTo>
                  <a:cubicBezTo>
                    <a:pt x="144" y="213"/>
                    <a:pt x="144" y="214"/>
                    <a:pt x="144" y="214"/>
                  </a:cubicBezTo>
                  <a:cubicBezTo>
                    <a:pt x="144" y="215"/>
                    <a:pt x="144" y="216"/>
                    <a:pt x="144" y="216"/>
                  </a:cubicBezTo>
                  <a:cubicBezTo>
                    <a:pt x="144" y="217"/>
                    <a:pt x="144" y="217"/>
                    <a:pt x="144" y="218"/>
                  </a:cubicBezTo>
                  <a:cubicBezTo>
                    <a:pt x="144" y="218"/>
                    <a:pt x="144" y="219"/>
                    <a:pt x="144" y="219"/>
                  </a:cubicBezTo>
                  <a:cubicBezTo>
                    <a:pt x="144" y="219"/>
                    <a:pt x="145" y="219"/>
                    <a:pt x="145" y="219"/>
                  </a:cubicBezTo>
                  <a:cubicBezTo>
                    <a:pt x="145" y="220"/>
                    <a:pt x="145" y="220"/>
                    <a:pt x="145" y="221"/>
                  </a:cubicBezTo>
                  <a:moveTo>
                    <a:pt x="173" y="184"/>
                  </a:moveTo>
                  <a:cubicBezTo>
                    <a:pt x="173" y="184"/>
                    <a:pt x="172" y="184"/>
                    <a:pt x="172" y="184"/>
                  </a:cubicBezTo>
                  <a:cubicBezTo>
                    <a:pt x="172" y="184"/>
                    <a:pt x="172" y="185"/>
                    <a:pt x="172" y="185"/>
                  </a:cubicBezTo>
                  <a:cubicBezTo>
                    <a:pt x="171" y="185"/>
                    <a:pt x="171" y="185"/>
                    <a:pt x="170" y="185"/>
                  </a:cubicBezTo>
                  <a:cubicBezTo>
                    <a:pt x="170" y="186"/>
                    <a:pt x="170" y="186"/>
                    <a:pt x="170" y="187"/>
                  </a:cubicBezTo>
                  <a:cubicBezTo>
                    <a:pt x="170" y="187"/>
                    <a:pt x="169" y="187"/>
                    <a:pt x="169" y="187"/>
                  </a:cubicBezTo>
                  <a:cubicBezTo>
                    <a:pt x="169" y="188"/>
                    <a:pt x="169" y="188"/>
                    <a:pt x="169" y="189"/>
                  </a:cubicBezTo>
                  <a:cubicBezTo>
                    <a:pt x="169" y="189"/>
                    <a:pt x="169" y="190"/>
                    <a:pt x="169" y="190"/>
                  </a:cubicBezTo>
                  <a:cubicBezTo>
                    <a:pt x="168" y="190"/>
                    <a:pt x="168" y="190"/>
                    <a:pt x="167" y="190"/>
                  </a:cubicBezTo>
                  <a:cubicBezTo>
                    <a:pt x="167" y="190"/>
                    <a:pt x="166" y="190"/>
                    <a:pt x="166" y="190"/>
                  </a:cubicBezTo>
                  <a:cubicBezTo>
                    <a:pt x="165" y="190"/>
                    <a:pt x="165" y="190"/>
                    <a:pt x="164" y="190"/>
                  </a:cubicBezTo>
                  <a:cubicBezTo>
                    <a:pt x="164" y="190"/>
                    <a:pt x="164" y="189"/>
                    <a:pt x="164" y="189"/>
                  </a:cubicBezTo>
                  <a:cubicBezTo>
                    <a:pt x="164" y="188"/>
                    <a:pt x="164" y="188"/>
                    <a:pt x="164" y="187"/>
                  </a:cubicBezTo>
                  <a:cubicBezTo>
                    <a:pt x="164" y="186"/>
                    <a:pt x="164" y="186"/>
                    <a:pt x="164" y="185"/>
                  </a:cubicBezTo>
                  <a:cubicBezTo>
                    <a:pt x="164" y="185"/>
                    <a:pt x="163" y="185"/>
                    <a:pt x="163" y="185"/>
                  </a:cubicBezTo>
                  <a:cubicBezTo>
                    <a:pt x="162" y="185"/>
                    <a:pt x="161" y="185"/>
                    <a:pt x="161" y="185"/>
                  </a:cubicBezTo>
                  <a:cubicBezTo>
                    <a:pt x="160" y="185"/>
                    <a:pt x="160" y="185"/>
                    <a:pt x="159" y="185"/>
                  </a:cubicBezTo>
                  <a:cubicBezTo>
                    <a:pt x="159" y="185"/>
                    <a:pt x="159" y="184"/>
                    <a:pt x="159" y="184"/>
                  </a:cubicBezTo>
                  <a:cubicBezTo>
                    <a:pt x="159" y="184"/>
                    <a:pt x="158" y="184"/>
                    <a:pt x="158" y="184"/>
                  </a:cubicBezTo>
                  <a:cubicBezTo>
                    <a:pt x="158" y="183"/>
                    <a:pt x="158" y="183"/>
                    <a:pt x="158" y="182"/>
                  </a:cubicBezTo>
                  <a:cubicBezTo>
                    <a:pt x="157" y="182"/>
                    <a:pt x="157" y="182"/>
                    <a:pt x="156" y="182"/>
                  </a:cubicBezTo>
                  <a:cubicBezTo>
                    <a:pt x="156" y="182"/>
                    <a:pt x="156" y="181"/>
                    <a:pt x="156" y="180"/>
                  </a:cubicBezTo>
                  <a:cubicBezTo>
                    <a:pt x="156" y="180"/>
                    <a:pt x="155" y="180"/>
                    <a:pt x="155" y="180"/>
                  </a:cubicBezTo>
                  <a:cubicBezTo>
                    <a:pt x="155" y="180"/>
                    <a:pt x="155" y="179"/>
                    <a:pt x="155" y="179"/>
                  </a:cubicBezTo>
                  <a:cubicBezTo>
                    <a:pt x="155" y="178"/>
                    <a:pt x="155" y="178"/>
                    <a:pt x="155" y="177"/>
                  </a:cubicBezTo>
                  <a:cubicBezTo>
                    <a:pt x="155" y="177"/>
                    <a:pt x="155" y="176"/>
                    <a:pt x="155" y="176"/>
                  </a:cubicBezTo>
                  <a:cubicBezTo>
                    <a:pt x="155" y="176"/>
                    <a:pt x="156" y="176"/>
                    <a:pt x="156" y="176"/>
                  </a:cubicBezTo>
                  <a:cubicBezTo>
                    <a:pt x="157" y="176"/>
                    <a:pt x="157" y="176"/>
                    <a:pt x="158" y="176"/>
                  </a:cubicBezTo>
                  <a:cubicBezTo>
                    <a:pt x="158" y="176"/>
                    <a:pt x="158" y="177"/>
                    <a:pt x="158" y="177"/>
                  </a:cubicBezTo>
                  <a:cubicBezTo>
                    <a:pt x="158" y="177"/>
                    <a:pt x="159" y="177"/>
                    <a:pt x="159" y="177"/>
                  </a:cubicBezTo>
                  <a:cubicBezTo>
                    <a:pt x="159" y="178"/>
                    <a:pt x="159" y="178"/>
                    <a:pt x="159" y="179"/>
                  </a:cubicBezTo>
                  <a:cubicBezTo>
                    <a:pt x="159" y="179"/>
                    <a:pt x="159" y="180"/>
                    <a:pt x="159" y="180"/>
                  </a:cubicBezTo>
                  <a:cubicBezTo>
                    <a:pt x="160" y="180"/>
                    <a:pt x="160" y="180"/>
                    <a:pt x="161" y="180"/>
                  </a:cubicBezTo>
                  <a:cubicBezTo>
                    <a:pt x="161" y="181"/>
                    <a:pt x="161" y="182"/>
                    <a:pt x="161" y="182"/>
                  </a:cubicBezTo>
                  <a:cubicBezTo>
                    <a:pt x="161" y="182"/>
                    <a:pt x="162" y="182"/>
                    <a:pt x="163" y="182"/>
                  </a:cubicBezTo>
                  <a:cubicBezTo>
                    <a:pt x="163" y="182"/>
                    <a:pt x="164" y="182"/>
                    <a:pt x="164" y="182"/>
                  </a:cubicBezTo>
                  <a:cubicBezTo>
                    <a:pt x="165" y="182"/>
                    <a:pt x="165" y="182"/>
                    <a:pt x="166" y="182"/>
                  </a:cubicBezTo>
                  <a:cubicBezTo>
                    <a:pt x="166" y="183"/>
                    <a:pt x="166" y="183"/>
                    <a:pt x="166" y="184"/>
                  </a:cubicBezTo>
                  <a:cubicBezTo>
                    <a:pt x="166" y="184"/>
                    <a:pt x="167" y="184"/>
                    <a:pt x="167" y="184"/>
                  </a:cubicBezTo>
                  <a:cubicBezTo>
                    <a:pt x="168" y="184"/>
                    <a:pt x="168" y="184"/>
                    <a:pt x="169" y="184"/>
                  </a:cubicBezTo>
                  <a:cubicBezTo>
                    <a:pt x="169" y="184"/>
                    <a:pt x="170" y="184"/>
                    <a:pt x="170" y="184"/>
                  </a:cubicBezTo>
                  <a:cubicBezTo>
                    <a:pt x="171" y="184"/>
                    <a:pt x="171" y="184"/>
                    <a:pt x="172" y="184"/>
                  </a:cubicBezTo>
                  <a:cubicBezTo>
                    <a:pt x="172" y="183"/>
                    <a:pt x="172" y="183"/>
                    <a:pt x="172" y="182"/>
                  </a:cubicBezTo>
                  <a:cubicBezTo>
                    <a:pt x="172" y="182"/>
                    <a:pt x="173" y="182"/>
                    <a:pt x="173" y="182"/>
                  </a:cubicBezTo>
                  <a:cubicBezTo>
                    <a:pt x="173" y="183"/>
                    <a:pt x="173" y="183"/>
                    <a:pt x="173" y="184"/>
                  </a:cubicBezTo>
                  <a:moveTo>
                    <a:pt x="173" y="34"/>
                  </a:moveTo>
                  <a:cubicBezTo>
                    <a:pt x="173" y="34"/>
                    <a:pt x="172" y="34"/>
                    <a:pt x="172" y="34"/>
                  </a:cubicBezTo>
                  <a:cubicBezTo>
                    <a:pt x="172" y="33"/>
                    <a:pt x="172" y="33"/>
                    <a:pt x="172" y="32"/>
                  </a:cubicBezTo>
                  <a:cubicBezTo>
                    <a:pt x="172" y="32"/>
                    <a:pt x="173" y="32"/>
                    <a:pt x="173" y="32"/>
                  </a:cubicBezTo>
                  <a:cubicBezTo>
                    <a:pt x="173" y="33"/>
                    <a:pt x="173" y="33"/>
                    <a:pt x="173" y="34"/>
                  </a:cubicBezTo>
                  <a:moveTo>
                    <a:pt x="178" y="42"/>
                  </a:moveTo>
                  <a:cubicBezTo>
                    <a:pt x="178" y="42"/>
                    <a:pt x="178" y="43"/>
                    <a:pt x="178" y="43"/>
                  </a:cubicBezTo>
                  <a:cubicBezTo>
                    <a:pt x="178" y="44"/>
                    <a:pt x="178" y="44"/>
                    <a:pt x="178" y="45"/>
                  </a:cubicBezTo>
                  <a:cubicBezTo>
                    <a:pt x="178" y="46"/>
                    <a:pt x="178" y="46"/>
                    <a:pt x="178" y="47"/>
                  </a:cubicBezTo>
                  <a:cubicBezTo>
                    <a:pt x="178" y="47"/>
                    <a:pt x="177" y="47"/>
                    <a:pt x="177" y="47"/>
                  </a:cubicBezTo>
                  <a:cubicBezTo>
                    <a:pt x="177" y="47"/>
                    <a:pt x="177" y="48"/>
                    <a:pt x="177" y="48"/>
                  </a:cubicBezTo>
                  <a:cubicBezTo>
                    <a:pt x="177" y="49"/>
                    <a:pt x="177" y="49"/>
                    <a:pt x="177" y="50"/>
                  </a:cubicBezTo>
                  <a:cubicBezTo>
                    <a:pt x="176" y="50"/>
                    <a:pt x="176" y="50"/>
                    <a:pt x="175" y="50"/>
                  </a:cubicBezTo>
                  <a:cubicBezTo>
                    <a:pt x="175" y="49"/>
                    <a:pt x="175" y="49"/>
                    <a:pt x="175" y="48"/>
                  </a:cubicBezTo>
                  <a:cubicBezTo>
                    <a:pt x="175" y="48"/>
                    <a:pt x="175" y="47"/>
                    <a:pt x="175" y="47"/>
                  </a:cubicBezTo>
                  <a:cubicBezTo>
                    <a:pt x="175" y="46"/>
                    <a:pt x="175" y="46"/>
                    <a:pt x="175" y="45"/>
                  </a:cubicBezTo>
                  <a:cubicBezTo>
                    <a:pt x="176" y="45"/>
                    <a:pt x="176" y="45"/>
                    <a:pt x="177" y="45"/>
                  </a:cubicBezTo>
                  <a:cubicBezTo>
                    <a:pt x="177" y="44"/>
                    <a:pt x="177" y="44"/>
                    <a:pt x="177" y="43"/>
                  </a:cubicBezTo>
                  <a:cubicBezTo>
                    <a:pt x="177" y="43"/>
                    <a:pt x="177" y="42"/>
                    <a:pt x="177" y="42"/>
                  </a:cubicBezTo>
                  <a:cubicBezTo>
                    <a:pt x="177" y="41"/>
                    <a:pt x="177" y="41"/>
                    <a:pt x="177" y="40"/>
                  </a:cubicBezTo>
                  <a:cubicBezTo>
                    <a:pt x="177" y="40"/>
                    <a:pt x="178" y="40"/>
                    <a:pt x="178" y="40"/>
                  </a:cubicBezTo>
                  <a:cubicBezTo>
                    <a:pt x="178" y="41"/>
                    <a:pt x="178" y="41"/>
                    <a:pt x="178" y="42"/>
                  </a:cubicBezTo>
                  <a:moveTo>
                    <a:pt x="186" y="24"/>
                  </a:moveTo>
                  <a:cubicBezTo>
                    <a:pt x="185" y="24"/>
                    <a:pt x="185" y="24"/>
                    <a:pt x="184" y="24"/>
                  </a:cubicBezTo>
                  <a:cubicBezTo>
                    <a:pt x="184" y="24"/>
                    <a:pt x="183" y="24"/>
                    <a:pt x="183" y="24"/>
                  </a:cubicBezTo>
                  <a:cubicBezTo>
                    <a:pt x="183" y="24"/>
                    <a:pt x="183" y="23"/>
                    <a:pt x="183" y="23"/>
                  </a:cubicBezTo>
                  <a:cubicBezTo>
                    <a:pt x="182" y="23"/>
                    <a:pt x="182" y="23"/>
                    <a:pt x="181" y="23"/>
                  </a:cubicBezTo>
                  <a:cubicBezTo>
                    <a:pt x="181" y="22"/>
                    <a:pt x="181" y="21"/>
                    <a:pt x="181" y="21"/>
                  </a:cubicBezTo>
                  <a:cubicBezTo>
                    <a:pt x="182" y="21"/>
                    <a:pt x="182" y="21"/>
                    <a:pt x="183" y="21"/>
                  </a:cubicBezTo>
                  <a:cubicBezTo>
                    <a:pt x="183" y="21"/>
                    <a:pt x="183" y="22"/>
                    <a:pt x="183" y="23"/>
                  </a:cubicBezTo>
                  <a:cubicBezTo>
                    <a:pt x="183" y="23"/>
                    <a:pt x="184" y="23"/>
                    <a:pt x="184" y="23"/>
                  </a:cubicBezTo>
                  <a:cubicBezTo>
                    <a:pt x="185" y="23"/>
                    <a:pt x="185" y="23"/>
                    <a:pt x="186" y="23"/>
                  </a:cubicBezTo>
                  <a:cubicBezTo>
                    <a:pt x="186" y="23"/>
                    <a:pt x="186" y="24"/>
                    <a:pt x="186" y="24"/>
                  </a:cubicBezTo>
                  <a:moveTo>
                    <a:pt x="222" y="200"/>
                  </a:moveTo>
                  <a:cubicBezTo>
                    <a:pt x="222" y="200"/>
                    <a:pt x="222" y="200"/>
                    <a:pt x="222" y="200"/>
                  </a:cubicBezTo>
                  <a:cubicBezTo>
                    <a:pt x="222" y="200"/>
                    <a:pt x="222" y="200"/>
                    <a:pt x="222" y="200"/>
                  </a:cubicBezTo>
                  <a:cubicBezTo>
                    <a:pt x="222" y="200"/>
                    <a:pt x="222" y="200"/>
                    <a:pt x="222" y="200"/>
                  </a:cubicBezTo>
                  <a:cubicBezTo>
                    <a:pt x="221" y="200"/>
                    <a:pt x="221" y="200"/>
                    <a:pt x="221" y="200"/>
                  </a:cubicBezTo>
                  <a:cubicBezTo>
                    <a:pt x="222" y="200"/>
                    <a:pt x="222" y="200"/>
                    <a:pt x="222" y="200"/>
                  </a:cubicBezTo>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29" name="Freeform 114"/>
            <p:cNvSpPr/>
            <p:nvPr/>
          </p:nvSpPr>
          <p:spPr bwMode="auto">
            <a:xfrm>
              <a:off x="4246" y="1383"/>
              <a:ext cx="34" cy="62"/>
            </a:xfrm>
            <a:custGeom>
              <a:avLst/>
              <a:gdLst>
                <a:gd name="T0" fmla="*/ 32 w 20"/>
                <a:gd name="T1" fmla="*/ 7 h 36"/>
                <a:gd name="T2" fmla="*/ 32 w 20"/>
                <a:gd name="T3" fmla="*/ 0 h 36"/>
                <a:gd name="T4" fmla="*/ 26 w 20"/>
                <a:gd name="T5" fmla="*/ 0 h 36"/>
                <a:gd name="T6" fmla="*/ 24 w 20"/>
                <a:gd name="T7" fmla="*/ 3 h 36"/>
                <a:gd name="T8" fmla="*/ 20 w 20"/>
                <a:gd name="T9" fmla="*/ 7 h 36"/>
                <a:gd name="T10" fmla="*/ 19 w 20"/>
                <a:gd name="T11" fmla="*/ 9 h 36"/>
                <a:gd name="T12" fmla="*/ 19 w 20"/>
                <a:gd name="T13" fmla="*/ 16 h 36"/>
                <a:gd name="T14" fmla="*/ 12 w 20"/>
                <a:gd name="T15" fmla="*/ 16 h 36"/>
                <a:gd name="T16" fmla="*/ 10 w 20"/>
                <a:gd name="T17" fmla="*/ 17 h 36"/>
                <a:gd name="T18" fmla="*/ 7 w 20"/>
                <a:gd name="T19" fmla="*/ 21 h 36"/>
                <a:gd name="T20" fmla="*/ 5 w 20"/>
                <a:gd name="T21" fmla="*/ 22 h 36"/>
                <a:gd name="T22" fmla="*/ 2 w 20"/>
                <a:gd name="T23" fmla="*/ 26 h 36"/>
                <a:gd name="T24" fmla="*/ 5 w 20"/>
                <a:gd name="T25" fmla="*/ 28 h 36"/>
                <a:gd name="T26" fmla="*/ 5 w 20"/>
                <a:gd name="T27" fmla="*/ 34 h 36"/>
                <a:gd name="T28" fmla="*/ 5 w 20"/>
                <a:gd name="T29" fmla="*/ 40 h 36"/>
                <a:gd name="T30" fmla="*/ 2 w 20"/>
                <a:gd name="T31" fmla="*/ 43 h 36"/>
                <a:gd name="T32" fmla="*/ 0 w 20"/>
                <a:gd name="T33" fmla="*/ 45 h 36"/>
                <a:gd name="T34" fmla="*/ 0 w 20"/>
                <a:gd name="T35" fmla="*/ 50 h 36"/>
                <a:gd name="T36" fmla="*/ 0 w 20"/>
                <a:gd name="T37" fmla="*/ 57 h 36"/>
                <a:gd name="T38" fmla="*/ 2 w 20"/>
                <a:gd name="T39" fmla="*/ 59 h 36"/>
                <a:gd name="T40" fmla="*/ 5 w 20"/>
                <a:gd name="T41" fmla="*/ 62 h 36"/>
                <a:gd name="T42" fmla="*/ 10 w 20"/>
                <a:gd name="T43" fmla="*/ 62 h 36"/>
                <a:gd name="T44" fmla="*/ 15 w 20"/>
                <a:gd name="T45" fmla="*/ 62 h 36"/>
                <a:gd name="T46" fmla="*/ 15 w 20"/>
                <a:gd name="T47" fmla="*/ 57 h 36"/>
                <a:gd name="T48" fmla="*/ 19 w 20"/>
                <a:gd name="T49" fmla="*/ 53 h 36"/>
                <a:gd name="T50" fmla="*/ 20 w 20"/>
                <a:gd name="T51" fmla="*/ 50 h 36"/>
                <a:gd name="T52" fmla="*/ 20 w 20"/>
                <a:gd name="T53" fmla="*/ 48 h 36"/>
                <a:gd name="T54" fmla="*/ 24 w 20"/>
                <a:gd name="T55" fmla="*/ 45 h 36"/>
                <a:gd name="T56" fmla="*/ 24 w 20"/>
                <a:gd name="T57" fmla="*/ 40 h 36"/>
                <a:gd name="T58" fmla="*/ 26 w 20"/>
                <a:gd name="T59" fmla="*/ 36 h 36"/>
                <a:gd name="T60" fmla="*/ 26 w 20"/>
                <a:gd name="T61" fmla="*/ 31 h 36"/>
                <a:gd name="T62" fmla="*/ 29 w 20"/>
                <a:gd name="T63" fmla="*/ 28 h 36"/>
                <a:gd name="T64" fmla="*/ 29 w 20"/>
                <a:gd name="T65" fmla="*/ 22 h 36"/>
                <a:gd name="T66" fmla="*/ 32 w 20"/>
                <a:gd name="T67" fmla="*/ 21 h 36"/>
                <a:gd name="T68" fmla="*/ 34 w 20"/>
                <a:gd name="T69" fmla="*/ 17 h 36"/>
                <a:gd name="T70" fmla="*/ 34 w 20"/>
                <a:gd name="T71" fmla="*/ 12 h 36"/>
                <a:gd name="T72" fmla="*/ 32 w 20"/>
                <a:gd name="T73" fmla="*/ 9 h 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 h="36">
                  <a:moveTo>
                    <a:pt x="19" y="5"/>
                  </a:moveTo>
                  <a:cubicBezTo>
                    <a:pt x="19" y="5"/>
                    <a:pt x="19" y="4"/>
                    <a:pt x="19" y="4"/>
                  </a:cubicBezTo>
                  <a:cubicBezTo>
                    <a:pt x="19" y="3"/>
                    <a:pt x="19" y="2"/>
                    <a:pt x="19" y="2"/>
                  </a:cubicBezTo>
                  <a:cubicBezTo>
                    <a:pt x="19" y="1"/>
                    <a:pt x="19" y="1"/>
                    <a:pt x="19" y="0"/>
                  </a:cubicBezTo>
                  <a:cubicBezTo>
                    <a:pt x="18" y="0"/>
                    <a:pt x="17" y="0"/>
                    <a:pt x="17" y="0"/>
                  </a:cubicBezTo>
                  <a:cubicBezTo>
                    <a:pt x="16" y="0"/>
                    <a:pt x="16" y="0"/>
                    <a:pt x="15" y="0"/>
                  </a:cubicBezTo>
                  <a:cubicBezTo>
                    <a:pt x="15" y="0"/>
                    <a:pt x="14" y="0"/>
                    <a:pt x="14" y="0"/>
                  </a:cubicBezTo>
                  <a:cubicBezTo>
                    <a:pt x="14" y="1"/>
                    <a:pt x="14" y="1"/>
                    <a:pt x="14" y="2"/>
                  </a:cubicBezTo>
                  <a:cubicBezTo>
                    <a:pt x="14" y="2"/>
                    <a:pt x="14" y="3"/>
                    <a:pt x="14" y="4"/>
                  </a:cubicBezTo>
                  <a:cubicBezTo>
                    <a:pt x="13" y="4"/>
                    <a:pt x="13" y="4"/>
                    <a:pt x="12" y="4"/>
                  </a:cubicBezTo>
                  <a:cubicBezTo>
                    <a:pt x="12" y="4"/>
                    <a:pt x="12" y="5"/>
                    <a:pt x="12" y="5"/>
                  </a:cubicBezTo>
                  <a:cubicBezTo>
                    <a:pt x="12" y="5"/>
                    <a:pt x="11" y="5"/>
                    <a:pt x="11" y="5"/>
                  </a:cubicBezTo>
                  <a:cubicBezTo>
                    <a:pt x="11" y="6"/>
                    <a:pt x="11" y="6"/>
                    <a:pt x="11" y="7"/>
                  </a:cubicBezTo>
                  <a:cubicBezTo>
                    <a:pt x="11" y="7"/>
                    <a:pt x="11" y="8"/>
                    <a:pt x="11" y="9"/>
                  </a:cubicBezTo>
                  <a:cubicBezTo>
                    <a:pt x="10" y="9"/>
                    <a:pt x="10" y="9"/>
                    <a:pt x="9" y="9"/>
                  </a:cubicBezTo>
                  <a:cubicBezTo>
                    <a:pt x="9" y="9"/>
                    <a:pt x="8" y="9"/>
                    <a:pt x="7" y="9"/>
                  </a:cubicBezTo>
                  <a:cubicBezTo>
                    <a:pt x="7" y="9"/>
                    <a:pt x="7" y="10"/>
                    <a:pt x="7" y="10"/>
                  </a:cubicBezTo>
                  <a:cubicBezTo>
                    <a:pt x="7" y="10"/>
                    <a:pt x="6" y="10"/>
                    <a:pt x="6" y="10"/>
                  </a:cubicBezTo>
                  <a:cubicBezTo>
                    <a:pt x="5" y="10"/>
                    <a:pt x="5" y="10"/>
                    <a:pt x="4" y="10"/>
                  </a:cubicBezTo>
                  <a:cubicBezTo>
                    <a:pt x="4" y="11"/>
                    <a:pt x="4" y="11"/>
                    <a:pt x="4" y="12"/>
                  </a:cubicBezTo>
                  <a:cubicBezTo>
                    <a:pt x="4" y="12"/>
                    <a:pt x="3" y="12"/>
                    <a:pt x="3" y="12"/>
                  </a:cubicBezTo>
                  <a:cubicBezTo>
                    <a:pt x="3" y="12"/>
                    <a:pt x="3" y="13"/>
                    <a:pt x="3" y="13"/>
                  </a:cubicBezTo>
                  <a:cubicBezTo>
                    <a:pt x="3" y="14"/>
                    <a:pt x="3" y="14"/>
                    <a:pt x="3" y="15"/>
                  </a:cubicBezTo>
                  <a:cubicBezTo>
                    <a:pt x="2" y="15"/>
                    <a:pt x="2" y="15"/>
                    <a:pt x="1" y="15"/>
                  </a:cubicBezTo>
                  <a:cubicBezTo>
                    <a:pt x="1" y="15"/>
                    <a:pt x="1" y="16"/>
                    <a:pt x="1" y="16"/>
                  </a:cubicBezTo>
                  <a:cubicBezTo>
                    <a:pt x="2" y="16"/>
                    <a:pt x="2" y="16"/>
                    <a:pt x="3" y="16"/>
                  </a:cubicBezTo>
                  <a:cubicBezTo>
                    <a:pt x="3" y="17"/>
                    <a:pt x="3" y="18"/>
                    <a:pt x="3" y="18"/>
                  </a:cubicBezTo>
                  <a:cubicBezTo>
                    <a:pt x="3" y="19"/>
                    <a:pt x="3" y="19"/>
                    <a:pt x="3" y="20"/>
                  </a:cubicBezTo>
                  <a:cubicBezTo>
                    <a:pt x="3" y="20"/>
                    <a:pt x="3" y="21"/>
                    <a:pt x="3" y="21"/>
                  </a:cubicBezTo>
                  <a:cubicBezTo>
                    <a:pt x="3" y="22"/>
                    <a:pt x="3" y="22"/>
                    <a:pt x="3" y="23"/>
                  </a:cubicBezTo>
                  <a:cubicBezTo>
                    <a:pt x="2" y="23"/>
                    <a:pt x="2" y="23"/>
                    <a:pt x="1" y="23"/>
                  </a:cubicBezTo>
                  <a:cubicBezTo>
                    <a:pt x="1" y="24"/>
                    <a:pt x="1" y="24"/>
                    <a:pt x="1" y="25"/>
                  </a:cubicBezTo>
                  <a:cubicBezTo>
                    <a:pt x="1" y="25"/>
                    <a:pt x="0" y="25"/>
                    <a:pt x="0" y="25"/>
                  </a:cubicBezTo>
                  <a:cubicBezTo>
                    <a:pt x="0" y="25"/>
                    <a:pt x="0" y="26"/>
                    <a:pt x="0" y="26"/>
                  </a:cubicBezTo>
                  <a:cubicBezTo>
                    <a:pt x="0" y="27"/>
                    <a:pt x="0" y="27"/>
                    <a:pt x="0" y="28"/>
                  </a:cubicBezTo>
                  <a:cubicBezTo>
                    <a:pt x="0" y="28"/>
                    <a:pt x="0" y="29"/>
                    <a:pt x="0" y="29"/>
                  </a:cubicBezTo>
                  <a:cubicBezTo>
                    <a:pt x="0" y="30"/>
                    <a:pt x="0" y="30"/>
                    <a:pt x="0" y="31"/>
                  </a:cubicBezTo>
                  <a:cubicBezTo>
                    <a:pt x="0" y="32"/>
                    <a:pt x="0" y="32"/>
                    <a:pt x="0" y="33"/>
                  </a:cubicBezTo>
                  <a:cubicBezTo>
                    <a:pt x="0" y="33"/>
                    <a:pt x="1" y="33"/>
                    <a:pt x="1" y="33"/>
                  </a:cubicBezTo>
                  <a:cubicBezTo>
                    <a:pt x="1" y="33"/>
                    <a:pt x="1" y="34"/>
                    <a:pt x="1" y="34"/>
                  </a:cubicBezTo>
                  <a:cubicBezTo>
                    <a:pt x="1" y="35"/>
                    <a:pt x="1" y="35"/>
                    <a:pt x="1" y="36"/>
                  </a:cubicBezTo>
                  <a:cubicBezTo>
                    <a:pt x="2" y="36"/>
                    <a:pt x="2" y="36"/>
                    <a:pt x="3" y="36"/>
                  </a:cubicBezTo>
                  <a:cubicBezTo>
                    <a:pt x="3" y="36"/>
                    <a:pt x="4" y="36"/>
                    <a:pt x="4" y="36"/>
                  </a:cubicBezTo>
                  <a:cubicBezTo>
                    <a:pt x="5" y="36"/>
                    <a:pt x="5" y="36"/>
                    <a:pt x="6" y="36"/>
                  </a:cubicBezTo>
                  <a:cubicBezTo>
                    <a:pt x="6" y="36"/>
                    <a:pt x="7" y="36"/>
                    <a:pt x="7" y="36"/>
                  </a:cubicBezTo>
                  <a:cubicBezTo>
                    <a:pt x="8" y="36"/>
                    <a:pt x="9" y="36"/>
                    <a:pt x="9" y="36"/>
                  </a:cubicBezTo>
                  <a:cubicBezTo>
                    <a:pt x="9" y="35"/>
                    <a:pt x="9" y="35"/>
                    <a:pt x="9" y="34"/>
                  </a:cubicBezTo>
                  <a:cubicBezTo>
                    <a:pt x="9" y="34"/>
                    <a:pt x="9" y="33"/>
                    <a:pt x="9" y="33"/>
                  </a:cubicBezTo>
                  <a:cubicBezTo>
                    <a:pt x="10" y="33"/>
                    <a:pt x="10" y="33"/>
                    <a:pt x="11" y="33"/>
                  </a:cubicBezTo>
                  <a:cubicBezTo>
                    <a:pt x="11" y="32"/>
                    <a:pt x="11" y="32"/>
                    <a:pt x="11" y="31"/>
                  </a:cubicBezTo>
                  <a:cubicBezTo>
                    <a:pt x="11" y="30"/>
                    <a:pt x="11" y="30"/>
                    <a:pt x="11" y="29"/>
                  </a:cubicBezTo>
                  <a:cubicBezTo>
                    <a:pt x="11" y="29"/>
                    <a:pt x="12" y="29"/>
                    <a:pt x="12" y="29"/>
                  </a:cubicBezTo>
                  <a:cubicBezTo>
                    <a:pt x="12" y="29"/>
                    <a:pt x="12" y="29"/>
                    <a:pt x="12" y="29"/>
                  </a:cubicBezTo>
                  <a:cubicBezTo>
                    <a:pt x="12" y="28"/>
                    <a:pt x="12" y="28"/>
                    <a:pt x="12" y="28"/>
                  </a:cubicBezTo>
                  <a:cubicBezTo>
                    <a:pt x="12" y="27"/>
                    <a:pt x="12" y="27"/>
                    <a:pt x="12" y="26"/>
                  </a:cubicBezTo>
                  <a:cubicBezTo>
                    <a:pt x="13" y="26"/>
                    <a:pt x="13" y="26"/>
                    <a:pt x="14" y="26"/>
                  </a:cubicBezTo>
                  <a:cubicBezTo>
                    <a:pt x="14" y="26"/>
                    <a:pt x="14" y="25"/>
                    <a:pt x="14" y="25"/>
                  </a:cubicBezTo>
                  <a:cubicBezTo>
                    <a:pt x="14" y="24"/>
                    <a:pt x="14" y="24"/>
                    <a:pt x="14" y="23"/>
                  </a:cubicBezTo>
                  <a:cubicBezTo>
                    <a:pt x="14" y="22"/>
                    <a:pt x="14" y="22"/>
                    <a:pt x="14" y="21"/>
                  </a:cubicBezTo>
                  <a:cubicBezTo>
                    <a:pt x="14" y="21"/>
                    <a:pt x="15" y="21"/>
                    <a:pt x="15" y="21"/>
                  </a:cubicBezTo>
                  <a:cubicBezTo>
                    <a:pt x="15" y="21"/>
                    <a:pt x="15" y="20"/>
                    <a:pt x="15" y="20"/>
                  </a:cubicBezTo>
                  <a:cubicBezTo>
                    <a:pt x="15" y="19"/>
                    <a:pt x="15" y="19"/>
                    <a:pt x="15" y="18"/>
                  </a:cubicBezTo>
                  <a:cubicBezTo>
                    <a:pt x="16" y="18"/>
                    <a:pt x="16" y="18"/>
                    <a:pt x="17" y="18"/>
                  </a:cubicBezTo>
                  <a:cubicBezTo>
                    <a:pt x="17" y="18"/>
                    <a:pt x="17" y="17"/>
                    <a:pt x="17" y="16"/>
                  </a:cubicBezTo>
                  <a:cubicBezTo>
                    <a:pt x="17" y="16"/>
                    <a:pt x="17" y="15"/>
                    <a:pt x="17" y="15"/>
                  </a:cubicBezTo>
                  <a:cubicBezTo>
                    <a:pt x="17" y="14"/>
                    <a:pt x="17" y="14"/>
                    <a:pt x="17" y="13"/>
                  </a:cubicBezTo>
                  <a:cubicBezTo>
                    <a:pt x="17" y="13"/>
                    <a:pt x="17" y="12"/>
                    <a:pt x="17" y="12"/>
                  </a:cubicBezTo>
                  <a:cubicBezTo>
                    <a:pt x="17" y="12"/>
                    <a:pt x="18" y="12"/>
                    <a:pt x="19" y="12"/>
                  </a:cubicBezTo>
                  <a:cubicBezTo>
                    <a:pt x="19" y="11"/>
                    <a:pt x="19" y="11"/>
                    <a:pt x="19" y="10"/>
                  </a:cubicBezTo>
                  <a:cubicBezTo>
                    <a:pt x="19" y="10"/>
                    <a:pt x="20" y="10"/>
                    <a:pt x="20" y="10"/>
                  </a:cubicBezTo>
                  <a:cubicBezTo>
                    <a:pt x="20" y="10"/>
                    <a:pt x="20" y="9"/>
                    <a:pt x="20" y="9"/>
                  </a:cubicBezTo>
                  <a:cubicBezTo>
                    <a:pt x="20" y="8"/>
                    <a:pt x="20" y="7"/>
                    <a:pt x="20" y="7"/>
                  </a:cubicBezTo>
                  <a:cubicBezTo>
                    <a:pt x="20" y="7"/>
                    <a:pt x="19" y="7"/>
                    <a:pt x="19" y="7"/>
                  </a:cubicBezTo>
                  <a:cubicBezTo>
                    <a:pt x="19" y="6"/>
                    <a:pt x="19" y="6"/>
                    <a:pt x="19" y="5"/>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30" name="Freeform 115"/>
            <p:cNvSpPr/>
            <p:nvPr/>
          </p:nvSpPr>
          <p:spPr bwMode="auto">
            <a:xfrm>
              <a:off x="4303" y="1423"/>
              <a:ext cx="2" cy="3"/>
            </a:xfrm>
            <a:custGeom>
              <a:avLst/>
              <a:gdLst>
                <a:gd name="T0" fmla="*/ 0 w 1"/>
                <a:gd name="T1" fmla="*/ 3 h 2"/>
                <a:gd name="T2" fmla="*/ 2 w 1"/>
                <a:gd name="T3" fmla="*/ 3 h 2"/>
                <a:gd name="T4" fmla="*/ 2 w 1"/>
                <a:gd name="T5" fmla="*/ 0 h 2"/>
                <a:gd name="T6" fmla="*/ 0 w 1"/>
                <a:gd name="T7" fmla="*/ 0 h 2"/>
                <a:gd name="T8" fmla="*/ 0 w 1"/>
                <a:gd name="T9" fmla="*/ 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2"/>
                  </a:moveTo>
                  <a:cubicBezTo>
                    <a:pt x="0" y="2"/>
                    <a:pt x="1" y="2"/>
                    <a:pt x="1" y="2"/>
                  </a:cubicBezTo>
                  <a:cubicBezTo>
                    <a:pt x="1" y="1"/>
                    <a:pt x="1" y="1"/>
                    <a:pt x="1" y="0"/>
                  </a:cubicBezTo>
                  <a:cubicBezTo>
                    <a:pt x="1" y="0"/>
                    <a:pt x="0" y="0"/>
                    <a:pt x="0" y="0"/>
                  </a:cubicBezTo>
                  <a:cubicBezTo>
                    <a:pt x="0" y="1"/>
                    <a:pt x="0" y="1"/>
                    <a:pt x="0" y="2"/>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31" name="Freeform 116"/>
            <p:cNvSpPr/>
            <p:nvPr/>
          </p:nvSpPr>
          <p:spPr bwMode="auto">
            <a:xfrm>
              <a:off x="4291" y="1426"/>
              <a:ext cx="5" cy="5"/>
            </a:xfrm>
            <a:custGeom>
              <a:avLst/>
              <a:gdLst>
                <a:gd name="T0" fmla="*/ 0 w 3"/>
                <a:gd name="T1" fmla="*/ 0 h 3"/>
                <a:gd name="T2" fmla="*/ 0 w 3"/>
                <a:gd name="T3" fmla="*/ 2 h 3"/>
                <a:gd name="T4" fmla="*/ 0 w 3"/>
                <a:gd name="T5" fmla="*/ 5 h 3"/>
                <a:gd name="T6" fmla="*/ 3 w 3"/>
                <a:gd name="T7" fmla="*/ 5 h 3"/>
                <a:gd name="T8" fmla="*/ 5 w 3"/>
                <a:gd name="T9" fmla="*/ 5 h 3"/>
                <a:gd name="T10" fmla="*/ 5 w 3"/>
                <a:gd name="T11" fmla="*/ 2 h 3"/>
                <a:gd name="T12" fmla="*/ 5 w 3"/>
                <a:gd name="T13" fmla="*/ 0 h 3"/>
                <a:gd name="T14" fmla="*/ 3 w 3"/>
                <a:gd name="T15" fmla="*/ 0 h 3"/>
                <a:gd name="T16" fmla="*/ 0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3">
                  <a:moveTo>
                    <a:pt x="0" y="0"/>
                  </a:moveTo>
                  <a:cubicBezTo>
                    <a:pt x="0" y="0"/>
                    <a:pt x="0" y="1"/>
                    <a:pt x="0" y="1"/>
                  </a:cubicBezTo>
                  <a:cubicBezTo>
                    <a:pt x="0" y="2"/>
                    <a:pt x="0" y="2"/>
                    <a:pt x="0" y="3"/>
                  </a:cubicBezTo>
                  <a:cubicBezTo>
                    <a:pt x="1" y="3"/>
                    <a:pt x="1" y="3"/>
                    <a:pt x="2" y="3"/>
                  </a:cubicBezTo>
                  <a:cubicBezTo>
                    <a:pt x="2" y="3"/>
                    <a:pt x="3" y="3"/>
                    <a:pt x="3" y="3"/>
                  </a:cubicBezTo>
                  <a:cubicBezTo>
                    <a:pt x="3" y="2"/>
                    <a:pt x="3" y="2"/>
                    <a:pt x="3" y="1"/>
                  </a:cubicBezTo>
                  <a:cubicBezTo>
                    <a:pt x="3" y="1"/>
                    <a:pt x="3" y="0"/>
                    <a:pt x="3" y="0"/>
                  </a:cubicBezTo>
                  <a:cubicBezTo>
                    <a:pt x="3" y="0"/>
                    <a:pt x="2" y="0"/>
                    <a:pt x="2" y="0"/>
                  </a:cubicBezTo>
                  <a:cubicBezTo>
                    <a:pt x="1" y="0"/>
                    <a:pt x="1" y="0"/>
                    <a:pt x="0" y="0"/>
                  </a:cubicBezTo>
                  <a:close/>
                </a:path>
              </a:pathLst>
            </a:custGeom>
            <a:solidFill>
              <a:srgbClr val="2FA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32" name="Freeform 117"/>
            <p:cNvSpPr>
              <a:spLocks noEditPoints="1"/>
            </p:cNvSpPr>
            <p:nvPr/>
          </p:nvSpPr>
          <p:spPr bwMode="auto">
            <a:xfrm>
              <a:off x="3885" y="1057"/>
              <a:ext cx="176" cy="47"/>
            </a:xfrm>
            <a:custGeom>
              <a:avLst/>
              <a:gdLst>
                <a:gd name="T0" fmla="*/ 159 w 101"/>
                <a:gd name="T1" fmla="*/ 0 h 27"/>
                <a:gd name="T2" fmla="*/ 0 w 101"/>
                <a:gd name="T3" fmla="*/ 0 h 27"/>
                <a:gd name="T4" fmla="*/ 0 w 101"/>
                <a:gd name="T5" fmla="*/ 47 h 27"/>
                <a:gd name="T6" fmla="*/ 167 w 101"/>
                <a:gd name="T7" fmla="*/ 47 h 27"/>
                <a:gd name="T8" fmla="*/ 167 w 101"/>
                <a:gd name="T9" fmla="*/ 45 h 27"/>
                <a:gd name="T10" fmla="*/ 167 w 101"/>
                <a:gd name="T11" fmla="*/ 42 h 27"/>
                <a:gd name="T12" fmla="*/ 169 w 101"/>
                <a:gd name="T13" fmla="*/ 42 h 27"/>
                <a:gd name="T14" fmla="*/ 173 w 101"/>
                <a:gd name="T15" fmla="*/ 42 h 27"/>
                <a:gd name="T16" fmla="*/ 174 w 101"/>
                <a:gd name="T17" fmla="*/ 42 h 27"/>
                <a:gd name="T18" fmla="*/ 174 w 101"/>
                <a:gd name="T19" fmla="*/ 40 h 27"/>
                <a:gd name="T20" fmla="*/ 176 w 101"/>
                <a:gd name="T21" fmla="*/ 40 h 27"/>
                <a:gd name="T22" fmla="*/ 176 w 101"/>
                <a:gd name="T23" fmla="*/ 35 h 27"/>
                <a:gd name="T24" fmla="*/ 174 w 101"/>
                <a:gd name="T25" fmla="*/ 35 h 27"/>
                <a:gd name="T26" fmla="*/ 174 w 101"/>
                <a:gd name="T27" fmla="*/ 37 h 27"/>
                <a:gd name="T28" fmla="*/ 173 w 101"/>
                <a:gd name="T29" fmla="*/ 37 h 27"/>
                <a:gd name="T30" fmla="*/ 169 w 101"/>
                <a:gd name="T31" fmla="*/ 37 h 27"/>
                <a:gd name="T32" fmla="*/ 169 w 101"/>
                <a:gd name="T33" fmla="*/ 40 h 27"/>
                <a:gd name="T34" fmla="*/ 164 w 101"/>
                <a:gd name="T35" fmla="*/ 40 h 27"/>
                <a:gd name="T36" fmla="*/ 160 w 101"/>
                <a:gd name="T37" fmla="*/ 40 h 27"/>
                <a:gd name="T38" fmla="*/ 160 w 101"/>
                <a:gd name="T39" fmla="*/ 37 h 27"/>
                <a:gd name="T40" fmla="*/ 160 w 101"/>
                <a:gd name="T41" fmla="*/ 35 h 27"/>
                <a:gd name="T42" fmla="*/ 164 w 101"/>
                <a:gd name="T43" fmla="*/ 35 h 27"/>
                <a:gd name="T44" fmla="*/ 164 w 101"/>
                <a:gd name="T45" fmla="*/ 31 h 27"/>
                <a:gd name="T46" fmla="*/ 164 w 101"/>
                <a:gd name="T47" fmla="*/ 28 h 27"/>
                <a:gd name="T48" fmla="*/ 160 w 101"/>
                <a:gd name="T49" fmla="*/ 28 h 27"/>
                <a:gd name="T50" fmla="*/ 160 w 101"/>
                <a:gd name="T51" fmla="*/ 26 h 27"/>
                <a:gd name="T52" fmla="*/ 160 w 101"/>
                <a:gd name="T53" fmla="*/ 26 h 27"/>
                <a:gd name="T54" fmla="*/ 160 w 101"/>
                <a:gd name="T55" fmla="*/ 26 h 27"/>
                <a:gd name="T56" fmla="*/ 159 w 101"/>
                <a:gd name="T57" fmla="*/ 26 h 27"/>
                <a:gd name="T58" fmla="*/ 159 w 101"/>
                <a:gd name="T59" fmla="*/ 28 h 27"/>
                <a:gd name="T60" fmla="*/ 155 w 101"/>
                <a:gd name="T61" fmla="*/ 28 h 27"/>
                <a:gd name="T62" fmla="*/ 153 w 101"/>
                <a:gd name="T63" fmla="*/ 28 h 27"/>
                <a:gd name="T64" fmla="*/ 150 w 101"/>
                <a:gd name="T65" fmla="*/ 28 h 27"/>
                <a:gd name="T66" fmla="*/ 148 w 101"/>
                <a:gd name="T67" fmla="*/ 28 h 27"/>
                <a:gd name="T68" fmla="*/ 145 w 101"/>
                <a:gd name="T69" fmla="*/ 28 h 27"/>
                <a:gd name="T70" fmla="*/ 143 w 101"/>
                <a:gd name="T71" fmla="*/ 28 h 27"/>
                <a:gd name="T72" fmla="*/ 143 w 101"/>
                <a:gd name="T73" fmla="*/ 26 h 27"/>
                <a:gd name="T74" fmla="*/ 143 w 101"/>
                <a:gd name="T75" fmla="*/ 23 h 27"/>
                <a:gd name="T76" fmla="*/ 145 w 101"/>
                <a:gd name="T77" fmla="*/ 23 h 27"/>
                <a:gd name="T78" fmla="*/ 145 w 101"/>
                <a:gd name="T79" fmla="*/ 21 h 27"/>
                <a:gd name="T80" fmla="*/ 145 w 101"/>
                <a:gd name="T81" fmla="*/ 17 h 27"/>
                <a:gd name="T82" fmla="*/ 145 w 101"/>
                <a:gd name="T83" fmla="*/ 14 h 27"/>
                <a:gd name="T84" fmla="*/ 145 w 101"/>
                <a:gd name="T85" fmla="*/ 12 h 27"/>
                <a:gd name="T86" fmla="*/ 148 w 101"/>
                <a:gd name="T87" fmla="*/ 12 h 27"/>
                <a:gd name="T88" fmla="*/ 150 w 101"/>
                <a:gd name="T89" fmla="*/ 12 h 27"/>
                <a:gd name="T90" fmla="*/ 150 w 101"/>
                <a:gd name="T91" fmla="*/ 9 h 27"/>
                <a:gd name="T92" fmla="*/ 153 w 101"/>
                <a:gd name="T93" fmla="*/ 9 h 27"/>
                <a:gd name="T94" fmla="*/ 153 w 101"/>
                <a:gd name="T95" fmla="*/ 7 h 27"/>
                <a:gd name="T96" fmla="*/ 155 w 101"/>
                <a:gd name="T97" fmla="*/ 7 h 27"/>
                <a:gd name="T98" fmla="*/ 159 w 101"/>
                <a:gd name="T99" fmla="*/ 7 h 27"/>
                <a:gd name="T100" fmla="*/ 160 w 101"/>
                <a:gd name="T101" fmla="*/ 7 h 27"/>
                <a:gd name="T102" fmla="*/ 160 w 101"/>
                <a:gd name="T103" fmla="*/ 3 h 27"/>
                <a:gd name="T104" fmla="*/ 159 w 101"/>
                <a:gd name="T105" fmla="*/ 3 h 27"/>
                <a:gd name="T106" fmla="*/ 159 w 101"/>
                <a:gd name="T107" fmla="*/ 0 h 27"/>
                <a:gd name="T108" fmla="*/ 176 w 101"/>
                <a:gd name="T109" fmla="*/ 0 h 27"/>
                <a:gd name="T110" fmla="*/ 174 w 101"/>
                <a:gd name="T111" fmla="*/ 0 h 27"/>
                <a:gd name="T112" fmla="*/ 174 w 101"/>
                <a:gd name="T113" fmla="*/ 3 h 27"/>
                <a:gd name="T114" fmla="*/ 176 w 101"/>
                <a:gd name="T115" fmla="*/ 3 h 27"/>
                <a:gd name="T116" fmla="*/ 176 w 101"/>
                <a:gd name="T117" fmla="*/ 0 h 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27">
                  <a:moveTo>
                    <a:pt x="91" y="0"/>
                  </a:moveTo>
                  <a:cubicBezTo>
                    <a:pt x="0" y="0"/>
                    <a:pt x="0" y="0"/>
                    <a:pt x="0" y="0"/>
                  </a:cubicBezTo>
                  <a:cubicBezTo>
                    <a:pt x="0" y="27"/>
                    <a:pt x="0" y="27"/>
                    <a:pt x="0" y="27"/>
                  </a:cubicBezTo>
                  <a:cubicBezTo>
                    <a:pt x="96" y="27"/>
                    <a:pt x="96" y="27"/>
                    <a:pt x="96" y="27"/>
                  </a:cubicBezTo>
                  <a:cubicBezTo>
                    <a:pt x="96" y="27"/>
                    <a:pt x="96" y="27"/>
                    <a:pt x="96" y="26"/>
                  </a:cubicBezTo>
                  <a:cubicBezTo>
                    <a:pt x="96" y="26"/>
                    <a:pt x="96" y="25"/>
                    <a:pt x="96" y="24"/>
                  </a:cubicBezTo>
                  <a:cubicBezTo>
                    <a:pt x="96" y="24"/>
                    <a:pt x="97" y="24"/>
                    <a:pt x="97" y="24"/>
                  </a:cubicBezTo>
                  <a:cubicBezTo>
                    <a:pt x="98" y="24"/>
                    <a:pt x="98" y="24"/>
                    <a:pt x="99" y="24"/>
                  </a:cubicBezTo>
                  <a:cubicBezTo>
                    <a:pt x="99" y="24"/>
                    <a:pt x="100" y="24"/>
                    <a:pt x="100" y="24"/>
                  </a:cubicBezTo>
                  <a:cubicBezTo>
                    <a:pt x="100" y="24"/>
                    <a:pt x="100" y="23"/>
                    <a:pt x="100" y="23"/>
                  </a:cubicBezTo>
                  <a:cubicBezTo>
                    <a:pt x="101" y="23"/>
                    <a:pt x="101" y="23"/>
                    <a:pt x="101" y="23"/>
                  </a:cubicBezTo>
                  <a:cubicBezTo>
                    <a:pt x="101" y="20"/>
                    <a:pt x="101" y="20"/>
                    <a:pt x="101" y="20"/>
                  </a:cubicBezTo>
                  <a:cubicBezTo>
                    <a:pt x="101" y="20"/>
                    <a:pt x="101" y="20"/>
                    <a:pt x="100" y="20"/>
                  </a:cubicBezTo>
                  <a:cubicBezTo>
                    <a:pt x="100" y="20"/>
                    <a:pt x="100" y="21"/>
                    <a:pt x="100" y="21"/>
                  </a:cubicBezTo>
                  <a:cubicBezTo>
                    <a:pt x="100" y="21"/>
                    <a:pt x="99" y="21"/>
                    <a:pt x="99" y="21"/>
                  </a:cubicBezTo>
                  <a:cubicBezTo>
                    <a:pt x="98" y="21"/>
                    <a:pt x="98" y="21"/>
                    <a:pt x="97" y="21"/>
                  </a:cubicBezTo>
                  <a:cubicBezTo>
                    <a:pt x="97" y="22"/>
                    <a:pt x="97" y="22"/>
                    <a:pt x="97" y="23"/>
                  </a:cubicBezTo>
                  <a:cubicBezTo>
                    <a:pt x="96" y="23"/>
                    <a:pt x="95" y="23"/>
                    <a:pt x="94" y="23"/>
                  </a:cubicBezTo>
                  <a:cubicBezTo>
                    <a:pt x="94" y="23"/>
                    <a:pt x="93" y="23"/>
                    <a:pt x="92" y="23"/>
                  </a:cubicBezTo>
                  <a:cubicBezTo>
                    <a:pt x="92" y="22"/>
                    <a:pt x="92" y="22"/>
                    <a:pt x="92" y="21"/>
                  </a:cubicBezTo>
                  <a:cubicBezTo>
                    <a:pt x="92" y="21"/>
                    <a:pt x="92" y="20"/>
                    <a:pt x="92" y="20"/>
                  </a:cubicBezTo>
                  <a:cubicBezTo>
                    <a:pt x="93" y="20"/>
                    <a:pt x="94" y="20"/>
                    <a:pt x="94" y="20"/>
                  </a:cubicBezTo>
                  <a:cubicBezTo>
                    <a:pt x="94" y="19"/>
                    <a:pt x="94" y="19"/>
                    <a:pt x="94" y="18"/>
                  </a:cubicBezTo>
                  <a:cubicBezTo>
                    <a:pt x="94" y="18"/>
                    <a:pt x="94" y="17"/>
                    <a:pt x="94" y="16"/>
                  </a:cubicBezTo>
                  <a:cubicBezTo>
                    <a:pt x="94" y="16"/>
                    <a:pt x="93" y="16"/>
                    <a:pt x="92" y="16"/>
                  </a:cubicBezTo>
                  <a:cubicBezTo>
                    <a:pt x="92" y="16"/>
                    <a:pt x="92" y="15"/>
                    <a:pt x="92" y="15"/>
                  </a:cubicBezTo>
                  <a:cubicBezTo>
                    <a:pt x="92" y="15"/>
                    <a:pt x="92" y="15"/>
                    <a:pt x="92" y="15"/>
                  </a:cubicBezTo>
                  <a:cubicBezTo>
                    <a:pt x="92" y="15"/>
                    <a:pt x="92" y="15"/>
                    <a:pt x="92" y="15"/>
                  </a:cubicBezTo>
                  <a:cubicBezTo>
                    <a:pt x="92" y="15"/>
                    <a:pt x="91" y="15"/>
                    <a:pt x="91" y="15"/>
                  </a:cubicBezTo>
                  <a:cubicBezTo>
                    <a:pt x="91" y="15"/>
                    <a:pt x="91" y="16"/>
                    <a:pt x="91" y="16"/>
                  </a:cubicBezTo>
                  <a:cubicBezTo>
                    <a:pt x="90" y="16"/>
                    <a:pt x="90" y="16"/>
                    <a:pt x="89" y="16"/>
                  </a:cubicBezTo>
                  <a:cubicBezTo>
                    <a:pt x="89" y="16"/>
                    <a:pt x="88" y="16"/>
                    <a:pt x="88" y="16"/>
                  </a:cubicBezTo>
                  <a:cubicBezTo>
                    <a:pt x="87" y="16"/>
                    <a:pt x="87" y="16"/>
                    <a:pt x="86" y="16"/>
                  </a:cubicBezTo>
                  <a:cubicBezTo>
                    <a:pt x="86" y="16"/>
                    <a:pt x="85" y="16"/>
                    <a:pt x="85" y="16"/>
                  </a:cubicBezTo>
                  <a:cubicBezTo>
                    <a:pt x="84" y="16"/>
                    <a:pt x="84" y="16"/>
                    <a:pt x="83" y="16"/>
                  </a:cubicBezTo>
                  <a:cubicBezTo>
                    <a:pt x="83" y="16"/>
                    <a:pt x="82" y="16"/>
                    <a:pt x="82" y="16"/>
                  </a:cubicBezTo>
                  <a:cubicBezTo>
                    <a:pt x="82" y="16"/>
                    <a:pt x="82" y="15"/>
                    <a:pt x="82" y="15"/>
                  </a:cubicBezTo>
                  <a:cubicBezTo>
                    <a:pt x="82" y="14"/>
                    <a:pt x="82" y="14"/>
                    <a:pt x="82" y="13"/>
                  </a:cubicBezTo>
                  <a:cubicBezTo>
                    <a:pt x="82" y="13"/>
                    <a:pt x="83" y="13"/>
                    <a:pt x="83" y="13"/>
                  </a:cubicBezTo>
                  <a:cubicBezTo>
                    <a:pt x="83" y="13"/>
                    <a:pt x="83" y="12"/>
                    <a:pt x="83" y="12"/>
                  </a:cubicBezTo>
                  <a:cubicBezTo>
                    <a:pt x="83" y="11"/>
                    <a:pt x="83" y="10"/>
                    <a:pt x="83" y="10"/>
                  </a:cubicBezTo>
                  <a:cubicBezTo>
                    <a:pt x="83" y="9"/>
                    <a:pt x="83" y="9"/>
                    <a:pt x="83" y="8"/>
                  </a:cubicBezTo>
                  <a:cubicBezTo>
                    <a:pt x="83" y="8"/>
                    <a:pt x="83" y="7"/>
                    <a:pt x="83" y="7"/>
                  </a:cubicBezTo>
                  <a:cubicBezTo>
                    <a:pt x="84" y="7"/>
                    <a:pt x="84" y="7"/>
                    <a:pt x="85" y="7"/>
                  </a:cubicBezTo>
                  <a:cubicBezTo>
                    <a:pt x="85" y="7"/>
                    <a:pt x="86" y="7"/>
                    <a:pt x="86" y="7"/>
                  </a:cubicBezTo>
                  <a:cubicBezTo>
                    <a:pt x="86" y="6"/>
                    <a:pt x="86" y="6"/>
                    <a:pt x="86" y="5"/>
                  </a:cubicBezTo>
                  <a:cubicBezTo>
                    <a:pt x="87" y="5"/>
                    <a:pt x="87" y="5"/>
                    <a:pt x="88" y="5"/>
                  </a:cubicBezTo>
                  <a:cubicBezTo>
                    <a:pt x="88" y="5"/>
                    <a:pt x="88" y="4"/>
                    <a:pt x="88" y="4"/>
                  </a:cubicBezTo>
                  <a:cubicBezTo>
                    <a:pt x="88" y="4"/>
                    <a:pt x="89" y="4"/>
                    <a:pt x="89" y="4"/>
                  </a:cubicBezTo>
                  <a:cubicBezTo>
                    <a:pt x="90" y="4"/>
                    <a:pt x="90" y="4"/>
                    <a:pt x="91" y="4"/>
                  </a:cubicBezTo>
                  <a:cubicBezTo>
                    <a:pt x="91" y="4"/>
                    <a:pt x="92" y="4"/>
                    <a:pt x="92" y="4"/>
                  </a:cubicBezTo>
                  <a:cubicBezTo>
                    <a:pt x="92" y="3"/>
                    <a:pt x="92" y="2"/>
                    <a:pt x="92" y="2"/>
                  </a:cubicBezTo>
                  <a:cubicBezTo>
                    <a:pt x="92" y="2"/>
                    <a:pt x="91" y="2"/>
                    <a:pt x="91" y="2"/>
                  </a:cubicBezTo>
                  <a:cubicBezTo>
                    <a:pt x="91" y="1"/>
                    <a:pt x="91" y="1"/>
                    <a:pt x="91" y="0"/>
                  </a:cubicBezTo>
                  <a:moveTo>
                    <a:pt x="101" y="0"/>
                  </a:moveTo>
                  <a:cubicBezTo>
                    <a:pt x="100" y="0"/>
                    <a:pt x="100" y="0"/>
                    <a:pt x="100" y="0"/>
                  </a:cubicBezTo>
                  <a:cubicBezTo>
                    <a:pt x="100" y="1"/>
                    <a:pt x="100" y="1"/>
                    <a:pt x="100" y="2"/>
                  </a:cubicBezTo>
                  <a:cubicBezTo>
                    <a:pt x="101" y="2"/>
                    <a:pt x="101" y="2"/>
                    <a:pt x="101" y="2"/>
                  </a:cubicBezTo>
                  <a:cubicBezTo>
                    <a:pt x="101" y="0"/>
                    <a:pt x="101" y="0"/>
                    <a:pt x="101" y="0"/>
                  </a:cubicBezTo>
                </a:path>
              </a:pathLst>
            </a:cu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33" name="Freeform 118"/>
            <p:cNvSpPr/>
            <p:nvPr/>
          </p:nvSpPr>
          <p:spPr bwMode="auto">
            <a:xfrm>
              <a:off x="4045" y="1069"/>
              <a:ext cx="9" cy="14"/>
            </a:xfrm>
            <a:custGeom>
              <a:avLst/>
              <a:gdLst>
                <a:gd name="T0" fmla="*/ 7 w 5"/>
                <a:gd name="T1" fmla="*/ 0 h 8"/>
                <a:gd name="T2" fmla="*/ 4 w 5"/>
                <a:gd name="T3" fmla="*/ 0 h 8"/>
                <a:gd name="T4" fmla="*/ 4 w 5"/>
                <a:gd name="T5" fmla="*/ 2 h 8"/>
                <a:gd name="T6" fmla="*/ 4 w 5"/>
                <a:gd name="T7" fmla="*/ 2 h 8"/>
                <a:gd name="T8" fmla="*/ 4 w 5"/>
                <a:gd name="T9" fmla="*/ 2 h 8"/>
                <a:gd name="T10" fmla="*/ 0 w 5"/>
                <a:gd name="T11" fmla="*/ 2 h 8"/>
                <a:gd name="T12" fmla="*/ 0 w 5"/>
                <a:gd name="T13" fmla="*/ 5 h 8"/>
                <a:gd name="T14" fmla="*/ 0 w 5"/>
                <a:gd name="T15" fmla="*/ 9 h 8"/>
                <a:gd name="T16" fmla="*/ 0 w 5"/>
                <a:gd name="T17" fmla="*/ 11 h 8"/>
                <a:gd name="T18" fmla="*/ 0 w 5"/>
                <a:gd name="T19" fmla="*/ 14 h 8"/>
                <a:gd name="T20" fmla="*/ 0 w 5"/>
                <a:gd name="T21" fmla="*/ 14 h 8"/>
                <a:gd name="T22" fmla="*/ 0 w 5"/>
                <a:gd name="T23" fmla="*/ 14 h 8"/>
                <a:gd name="T24" fmla="*/ 0 w 5"/>
                <a:gd name="T25" fmla="*/ 14 h 8"/>
                <a:gd name="T26" fmla="*/ 0 w 5"/>
                <a:gd name="T27" fmla="*/ 14 h 8"/>
                <a:gd name="T28" fmla="*/ 4 w 5"/>
                <a:gd name="T29" fmla="*/ 14 h 8"/>
                <a:gd name="T30" fmla="*/ 4 w 5"/>
                <a:gd name="T31" fmla="*/ 11 h 8"/>
                <a:gd name="T32" fmla="*/ 4 w 5"/>
                <a:gd name="T33" fmla="*/ 9 h 8"/>
                <a:gd name="T34" fmla="*/ 4 w 5"/>
                <a:gd name="T35" fmla="*/ 5 h 8"/>
                <a:gd name="T36" fmla="*/ 4 w 5"/>
                <a:gd name="T37" fmla="*/ 5 h 8"/>
                <a:gd name="T38" fmla="*/ 4 w 5"/>
                <a:gd name="T39" fmla="*/ 5 h 8"/>
                <a:gd name="T40" fmla="*/ 7 w 5"/>
                <a:gd name="T41" fmla="*/ 5 h 8"/>
                <a:gd name="T42" fmla="*/ 9 w 5"/>
                <a:gd name="T43" fmla="*/ 5 h 8"/>
                <a:gd name="T44" fmla="*/ 9 w 5"/>
                <a:gd name="T45" fmla="*/ 2 h 8"/>
                <a:gd name="T46" fmla="*/ 7 w 5"/>
                <a:gd name="T47" fmla="*/ 2 h 8"/>
                <a:gd name="T48" fmla="*/ 7 w 5"/>
                <a:gd name="T49" fmla="*/ 0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 h="8">
                  <a:moveTo>
                    <a:pt x="4" y="0"/>
                  </a:moveTo>
                  <a:cubicBezTo>
                    <a:pt x="3" y="0"/>
                    <a:pt x="3" y="0"/>
                    <a:pt x="2" y="0"/>
                  </a:cubicBezTo>
                  <a:cubicBezTo>
                    <a:pt x="2" y="0"/>
                    <a:pt x="2" y="1"/>
                    <a:pt x="2" y="1"/>
                  </a:cubicBezTo>
                  <a:cubicBezTo>
                    <a:pt x="2" y="1"/>
                    <a:pt x="2" y="1"/>
                    <a:pt x="2" y="1"/>
                  </a:cubicBezTo>
                  <a:cubicBezTo>
                    <a:pt x="2" y="1"/>
                    <a:pt x="2" y="1"/>
                    <a:pt x="2" y="1"/>
                  </a:cubicBezTo>
                  <a:cubicBezTo>
                    <a:pt x="2" y="1"/>
                    <a:pt x="1" y="1"/>
                    <a:pt x="0" y="1"/>
                  </a:cubicBezTo>
                  <a:cubicBezTo>
                    <a:pt x="0" y="2"/>
                    <a:pt x="0" y="2"/>
                    <a:pt x="0" y="3"/>
                  </a:cubicBezTo>
                  <a:cubicBezTo>
                    <a:pt x="0" y="3"/>
                    <a:pt x="0" y="4"/>
                    <a:pt x="0" y="5"/>
                  </a:cubicBezTo>
                  <a:cubicBezTo>
                    <a:pt x="0" y="5"/>
                    <a:pt x="0" y="6"/>
                    <a:pt x="0" y="6"/>
                  </a:cubicBezTo>
                  <a:cubicBezTo>
                    <a:pt x="0" y="7"/>
                    <a:pt x="0" y="7"/>
                    <a:pt x="0" y="8"/>
                  </a:cubicBezTo>
                  <a:cubicBezTo>
                    <a:pt x="0" y="8"/>
                    <a:pt x="0" y="8"/>
                    <a:pt x="0" y="8"/>
                  </a:cubicBezTo>
                  <a:cubicBezTo>
                    <a:pt x="0" y="8"/>
                    <a:pt x="0" y="8"/>
                    <a:pt x="0" y="8"/>
                  </a:cubicBezTo>
                  <a:cubicBezTo>
                    <a:pt x="0" y="8"/>
                    <a:pt x="0" y="8"/>
                    <a:pt x="0" y="8"/>
                  </a:cubicBezTo>
                  <a:cubicBezTo>
                    <a:pt x="0" y="8"/>
                    <a:pt x="0" y="8"/>
                    <a:pt x="0" y="8"/>
                  </a:cubicBezTo>
                  <a:cubicBezTo>
                    <a:pt x="1" y="8"/>
                    <a:pt x="2" y="8"/>
                    <a:pt x="2" y="8"/>
                  </a:cubicBezTo>
                  <a:cubicBezTo>
                    <a:pt x="2" y="7"/>
                    <a:pt x="2" y="7"/>
                    <a:pt x="2" y="6"/>
                  </a:cubicBezTo>
                  <a:cubicBezTo>
                    <a:pt x="2" y="6"/>
                    <a:pt x="2" y="5"/>
                    <a:pt x="2" y="5"/>
                  </a:cubicBezTo>
                  <a:cubicBezTo>
                    <a:pt x="2" y="4"/>
                    <a:pt x="2" y="3"/>
                    <a:pt x="2" y="3"/>
                  </a:cubicBezTo>
                  <a:cubicBezTo>
                    <a:pt x="2" y="3"/>
                    <a:pt x="2" y="3"/>
                    <a:pt x="2" y="3"/>
                  </a:cubicBezTo>
                  <a:cubicBezTo>
                    <a:pt x="2" y="3"/>
                    <a:pt x="2" y="3"/>
                    <a:pt x="2" y="3"/>
                  </a:cubicBezTo>
                  <a:cubicBezTo>
                    <a:pt x="3" y="3"/>
                    <a:pt x="3" y="3"/>
                    <a:pt x="4" y="3"/>
                  </a:cubicBezTo>
                  <a:cubicBezTo>
                    <a:pt x="4" y="3"/>
                    <a:pt x="5" y="3"/>
                    <a:pt x="5" y="3"/>
                  </a:cubicBezTo>
                  <a:cubicBezTo>
                    <a:pt x="5" y="2"/>
                    <a:pt x="5" y="2"/>
                    <a:pt x="5" y="1"/>
                  </a:cubicBezTo>
                  <a:cubicBezTo>
                    <a:pt x="5" y="1"/>
                    <a:pt x="4" y="1"/>
                    <a:pt x="4" y="1"/>
                  </a:cubicBezTo>
                  <a:cubicBezTo>
                    <a:pt x="4" y="1"/>
                    <a:pt x="4" y="0"/>
                    <a:pt x="4" y="0"/>
                  </a:cubicBezTo>
                </a:path>
              </a:pathLst>
            </a:custGeom>
            <a:solidFill>
              <a:srgbClr val="1B90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34" name="Freeform 119"/>
            <p:cNvSpPr>
              <a:spLocks noEditPoints="1"/>
            </p:cNvSpPr>
            <p:nvPr/>
          </p:nvSpPr>
          <p:spPr bwMode="auto">
            <a:xfrm>
              <a:off x="4028" y="1057"/>
              <a:ext cx="33" cy="47"/>
            </a:xfrm>
            <a:custGeom>
              <a:avLst/>
              <a:gdLst>
                <a:gd name="T0" fmla="*/ 31 w 19"/>
                <a:gd name="T1" fmla="*/ 40 h 27"/>
                <a:gd name="T2" fmla="*/ 30 w 19"/>
                <a:gd name="T3" fmla="*/ 42 h 27"/>
                <a:gd name="T4" fmla="*/ 24 w 19"/>
                <a:gd name="T5" fmla="*/ 42 h 27"/>
                <a:gd name="T6" fmla="*/ 24 w 19"/>
                <a:gd name="T7" fmla="*/ 47 h 27"/>
                <a:gd name="T8" fmla="*/ 33 w 19"/>
                <a:gd name="T9" fmla="*/ 40 h 27"/>
                <a:gd name="T10" fmla="*/ 16 w 19"/>
                <a:gd name="T11" fmla="*/ 0 h 27"/>
                <a:gd name="T12" fmla="*/ 17 w 19"/>
                <a:gd name="T13" fmla="*/ 3 h 27"/>
                <a:gd name="T14" fmla="*/ 16 w 19"/>
                <a:gd name="T15" fmla="*/ 7 h 27"/>
                <a:gd name="T16" fmla="*/ 10 w 19"/>
                <a:gd name="T17" fmla="*/ 7 h 27"/>
                <a:gd name="T18" fmla="*/ 7 w 19"/>
                <a:gd name="T19" fmla="*/ 9 h 27"/>
                <a:gd name="T20" fmla="*/ 5 w 19"/>
                <a:gd name="T21" fmla="*/ 12 h 27"/>
                <a:gd name="T22" fmla="*/ 2 w 19"/>
                <a:gd name="T23" fmla="*/ 14 h 27"/>
                <a:gd name="T24" fmla="*/ 2 w 19"/>
                <a:gd name="T25" fmla="*/ 21 h 27"/>
                <a:gd name="T26" fmla="*/ 0 w 19"/>
                <a:gd name="T27" fmla="*/ 23 h 27"/>
                <a:gd name="T28" fmla="*/ 0 w 19"/>
                <a:gd name="T29" fmla="*/ 28 h 27"/>
                <a:gd name="T30" fmla="*/ 5 w 19"/>
                <a:gd name="T31" fmla="*/ 28 h 27"/>
                <a:gd name="T32" fmla="*/ 10 w 19"/>
                <a:gd name="T33" fmla="*/ 28 h 27"/>
                <a:gd name="T34" fmla="*/ 16 w 19"/>
                <a:gd name="T35" fmla="*/ 28 h 27"/>
                <a:gd name="T36" fmla="*/ 17 w 19"/>
                <a:gd name="T37" fmla="*/ 26 h 27"/>
                <a:gd name="T38" fmla="*/ 17 w 19"/>
                <a:gd name="T39" fmla="*/ 23 h 27"/>
                <a:gd name="T40" fmla="*/ 17 w 19"/>
                <a:gd name="T41" fmla="*/ 17 h 27"/>
                <a:gd name="T42" fmla="*/ 17 w 19"/>
                <a:gd name="T43" fmla="*/ 14 h 27"/>
                <a:gd name="T44" fmla="*/ 21 w 19"/>
                <a:gd name="T45" fmla="*/ 14 h 27"/>
                <a:gd name="T46" fmla="*/ 21 w 19"/>
                <a:gd name="T47" fmla="*/ 12 h 27"/>
                <a:gd name="T48" fmla="*/ 24 w 19"/>
                <a:gd name="T49" fmla="*/ 14 h 27"/>
                <a:gd name="T50" fmla="*/ 26 w 19"/>
                <a:gd name="T51" fmla="*/ 17 h 27"/>
                <a:gd name="T52" fmla="*/ 24 w 19"/>
                <a:gd name="T53" fmla="*/ 17 h 27"/>
                <a:gd name="T54" fmla="*/ 21 w 19"/>
                <a:gd name="T55" fmla="*/ 17 h 27"/>
                <a:gd name="T56" fmla="*/ 21 w 19"/>
                <a:gd name="T57" fmla="*/ 23 h 27"/>
                <a:gd name="T58" fmla="*/ 21 w 19"/>
                <a:gd name="T59" fmla="*/ 26 h 27"/>
                <a:gd name="T60" fmla="*/ 17 w 19"/>
                <a:gd name="T61" fmla="*/ 26 h 27"/>
                <a:gd name="T62" fmla="*/ 21 w 19"/>
                <a:gd name="T63" fmla="*/ 28 h 27"/>
                <a:gd name="T64" fmla="*/ 21 w 19"/>
                <a:gd name="T65" fmla="*/ 35 h 27"/>
                <a:gd name="T66" fmla="*/ 17 w 19"/>
                <a:gd name="T67" fmla="*/ 37 h 27"/>
                <a:gd name="T68" fmla="*/ 21 w 19"/>
                <a:gd name="T69" fmla="*/ 40 h 27"/>
                <a:gd name="T70" fmla="*/ 26 w 19"/>
                <a:gd name="T71" fmla="*/ 37 h 27"/>
                <a:gd name="T72" fmla="*/ 31 w 19"/>
                <a:gd name="T73" fmla="*/ 37 h 27"/>
                <a:gd name="T74" fmla="*/ 33 w 19"/>
                <a:gd name="T75" fmla="*/ 35 h 27"/>
                <a:gd name="T76" fmla="*/ 31 w 19"/>
                <a:gd name="T77" fmla="*/ 3 h 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 h="27">
                  <a:moveTo>
                    <a:pt x="19" y="23"/>
                  </a:moveTo>
                  <a:cubicBezTo>
                    <a:pt x="19" y="23"/>
                    <a:pt x="19" y="23"/>
                    <a:pt x="18" y="23"/>
                  </a:cubicBezTo>
                  <a:cubicBezTo>
                    <a:pt x="18" y="23"/>
                    <a:pt x="18" y="24"/>
                    <a:pt x="18" y="24"/>
                  </a:cubicBezTo>
                  <a:cubicBezTo>
                    <a:pt x="18" y="24"/>
                    <a:pt x="17" y="24"/>
                    <a:pt x="17" y="24"/>
                  </a:cubicBezTo>
                  <a:cubicBezTo>
                    <a:pt x="16" y="24"/>
                    <a:pt x="16" y="24"/>
                    <a:pt x="15" y="24"/>
                  </a:cubicBezTo>
                  <a:cubicBezTo>
                    <a:pt x="15" y="24"/>
                    <a:pt x="14" y="24"/>
                    <a:pt x="14" y="24"/>
                  </a:cubicBezTo>
                  <a:cubicBezTo>
                    <a:pt x="14" y="25"/>
                    <a:pt x="14" y="26"/>
                    <a:pt x="14" y="26"/>
                  </a:cubicBezTo>
                  <a:cubicBezTo>
                    <a:pt x="14" y="27"/>
                    <a:pt x="14" y="27"/>
                    <a:pt x="14" y="27"/>
                  </a:cubicBezTo>
                  <a:cubicBezTo>
                    <a:pt x="19" y="27"/>
                    <a:pt x="19" y="27"/>
                    <a:pt x="19" y="27"/>
                  </a:cubicBezTo>
                  <a:cubicBezTo>
                    <a:pt x="19" y="23"/>
                    <a:pt x="19" y="23"/>
                    <a:pt x="19" y="23"/>
                  </a:cubicBezTo>
                  <a:moveTo>
                    <a:pt x="18" y="0"/>
                  </a:moveTo>
                  <a:cubicBezTo>
                    <a:pt x="9" y="0"/>
                    <a:pt x="9" y="0"/>
                    <a:pt x="9" y="0"/>
                  </a:cubicBezTo>
                  <a:cubicBezTo>
                    <a:pt x="9" y="1"/>
                    <a:pt x="9" y="1"/>
                    <a:pt x="9" y="2"/>
                  </a:cubicBezTo>
                  <a:cubicBezTo>
                    <a:pt x="9" y="2"/>
                    <a:pt x="10" y="2"/>
                    <a:pt x="10" y="2"/>
                  </a:cubicBezTo>
                  <a:cubicBezTo>
                    <a:pt x="10" y="2"/>
                    <a:pt x="10" y="3"/>
                    <a:pt x="10" y="4"/>
                  </a:cubicBezTo>
                  <a:cubicBezTo>
                    <a:pt x="10" y="4"/>
                    <a:pt x="9" y="4"/>
                    <a:pt x="9" y="4"/>
                  </a:cubicBezTo>
                  <a:cubicBezTo>
                    <a:pt x="8" y="4"/>
                    <a:pt x="8" y="4"/>
                    <a:pt x="7" y="4"/>
                  </a:cubicBezTo>
                  <a:cubicBezTo>
                    <a:pt x="7" y="4"/>
                    <a:pt x="6" y="4"/>
                    <a:pt x="6" y="4"/>
                  </a:cubicBezTo>
                  <a:cubicBezTo>
                    <a:pt x="6" y="4"/>
                    <a:pt x="6" y="5"/>
                    <a:pt x="6" y="5"/>
                  </a:cubicBezTo>
                  <a:cubicBezTo>
                    <a:pt x="5" y="5"/>
                    <a:pt x="5" y="5"/>
                    <a:pt x="4" y="5"/>
                  </a:cubicBezTo>
                  <a:cubicBezTo>
                    <a:pt x="4" y="6"/>
                    <a:pt x="4" y="6"/>
                    <a:pt x="4" y="7"/>
                  </a:cubicBezTo>
                  <a:cubicBezTo>
                    <a:pt x="4" y="7"/>
                    <a:pt x="3" y="7"/>
                    <a:pt x="3" y="7"/>
                  </a:cubicBezTo>
                  <a:cubicBezTo>
                    <a:pt x="2" y="7"/>
                    <a:pt x="2" y="7"/>
                    <a:pt x="1" y="7"/>
                  </a:cubicBezTo>
                  <a:cubicBezTo>
                    <a:pt x="1" y="7"/>
                    <a:pt x="1" y="8"/>
                    <a:pt x="1" y="8"/>
                  </a:cubicBezTo>
                  <a:cubicBezTo>
                    <a:pt x="1" y="9"/>
                    <a:pt x="1" y="9"/>
                    <a:pt x="1" y="10"/>
                  </a:cubicBezTo>
                  <a:cubicBezTo>
                    <a:pt x="1" y="10"/>
                    <a:pt x="1" y="11"/>
                    <a:pt x="1" y="12"/>
                  </a:cubicBezTo>
                  <a:cubicBezTo>
                    <a:pt x="1" y="12"/>
                    <a:pt x="1" y="13"/>
                    <a:pt x="1" y="13"/>
                  </a:cubicBezTo>
                  <a:cubicBezTo>
                    <a:pt x="1" y="13"/>
                    <a:pt x="0" y="13"/>
                    <a:pt x="0" y="13"/>
                  </a:cubicBezTo>
                  <a:cubicBezTo>
                    <a:pt x="0" y="14"/>
                    <a:pt x="0" y="14"/>
                    <a:pt x="0" y="15"/>
                  </a:cubicBezTo>
                  <a:cubicBezTo>
                    <a:pt x="0" y="15"/>
                    <a:pt x="0" y="16"/>
                    <a:pt x="0" y="16"/>
                  </a:cubicBezTo>
                  <a:cubicBezTo>
                    <a:pt x="0" y="16"/>
                    <a:pt x="1" y="16"/>
                    <a:pt x="1" y="16"/>
                  </a:cubicBezTo>
                  <a:cubicBezTo>
                    <a:pt x="2" y="16"/>
                    <a:pt x="2" y="16"/>
                    <a:pt x="3" y="16"/>
                  </a:cubicBezTo>
                  <a:cubicBezTo>
                    <a:pt x="3" y="16"/>
                    <a:pt x="4" y="16"/>
                    <a:pt x="4" y="16"/>
                  </a:cubicBezTo>
                  <a:cubicBezTo>
                    <a:pt x="5" y="16"/>
                    <a:pt x="5" y="16"/>
                    <a:pt x="6" y="16"/>
                  </a:cubicBezTo>
                  <a:cubicBezTo>
                    <a:pt x="6" y="16"/>
                    <a:pt x="7" y="16"/>
                    <a:pt x="7" y="16"/>
                  </a:cubicBezTo>
                  <a:cubicBezTo>
                    <a:pt x="8" y="16"/>
                    <a:pt x="8" y="16"/>
                    <a:pt x="9" y="16"/>
                  </a:cubicBezTo>
                  <a:cubicBezTo>
                    <a:pt x="9" y="16"/>
                    <a:pt x="9" y="15"/>
                    <a:pt x="9" y="15"/>
                  </a:cubicBezTo>
                  <a:cubicBezTo>
                    <a:pt x="9" y="15"/>
                    <a:pt x="10" y="15"/>
                    <a:pt x="10" y="15"/>
                  </a:cubicBezTo>
                  <a:cubicBezTo>
                    <a:pt x="10" y="15"/>
                    <a:pt x="10" y="15"/>
                    <a:pt x="10" y="15"/>
                  </a:cubicBezTo>
                  <a:cubicBezTo>
                    <a:pt x="10" y="14"/>
                    <a:pt x="10" y="14"/>
                    <a:pt x="10" y="13"/>
                  </a:cubicBezTo>
                  <a:cubicBezTo>
                    <a:pt x="10" y="13"/>
                    <a:pt x="10" y="12"/>
                    <a:pt x="10" y="12"/>
                  </a:cubicBezTo>
                  <a:cubicBezTo>
                    <a:pt x="10" y="11"/>
                    <a:pt x="10" y="10"/>
                    <a:pt x="10" y="10"/>
                  </a:cubicBezTo>
                  <a:cubicBezTo>
                    <a:pt x="10" y="9"/>
                    <a:pt x="10" y="9"/>
                    <a:pt x="10" y="8"/>
                  </a:cubicBezTo>
                  <a:cubicBezTo>
                    <a:pt x="10" y="8"/>
                    <a:pt x="10" y="8"/>
                    <a:pt x="10" y="8"/>
                  </a:cubicBezTo>
                  <a:cubicBezTo>
                    <a:pt x="11" y="8"/>
                    <a:pt x="12" y="8"/>
                    <a:pt x="12" y="8"/>
                  </a:cubicBezTo>
                  <a:cubicBezTo>
                    <a:pt x="12" y="8"/>
                    <a:pt x="12" y="8"/>
                    <a:pt x="12" y="8"/>
                  </a:cubicBezTo>
                  <a:cubicBezTo>
                    <a:pt x="12" y="8"/>
                    <a:pt x="12" y="7"/>
                    <a:pt x="12" y="7"/>
                  </a:cubicBezTo>
                  <a:cubicBezTo>
                    <a:pt x="12" y="7"/>
                    <a:pt x="12" y="7"/>
                    <a:pt x="12" y="7"/>
                  </a:cubicBezTo>
                  <a:cubicBezTo>
                    <a:pt x="13" y="7"/>
                    <a:pt x="13" y="7"/>
                    <a:pt x="14" y="7"/>
                  </a:cubicBezTo>
                  <a:cubicBezTo>
                    <a:pt x="14" y="7"/>
                    <a:pt x="14" y="8"/>
                    <a:pt x="14" y="8"/>
                  </a:cubicBezTo>
                  <a:cubicBezTo>
                    <a:pt x="14" y="8"/>
                    <a:pt x="15" y="8"/>
                    <a:pt x="15" y="8"/>
                  </a:cubicBezTo>
                  <a:cubicBezTo>
                    <a:pt x="15" y="9"/>
                    <a:pt x="15" y="9"/>
                    <a:pt x="15" y="10"/>
                  </a:cubicBezTo>
                  <a:cubicBezTo>
                    <a:pt x="15" y="10"/>
                    <a:pt x="15" y="10"/>
                    <a:pt x="15" y="10"/>
                  </a:cubicBezTo>
                  <a:cubicBezTo>
                    <a:pt x="15" y="10"/>
                    <a:pt x="14" y="10"/>
                    <a:pt x="14" y="10"/>
                  </a:cubicBezTo>
                  <a:cubicBezTo>
                    <a:pt x="13" y="10"/>
                    <a:pt x="13" y="10"/>
                    <a:pt x="12" y="10"/>
                  </a:cubicBezTo>
                  <a:cubicBezTo>
                    <a:pt x="12" y="10"/>
                    <a:pt x="12" y="10"/>
                    <a:pt x="12" y="10"/>
                  </a:cubicBezTo>
                  <a:cubicBezTo>
                    <a:pt x="12" y="10"/>
                    <a:pt x="12" y="11"/>
                    <a:pt x="12" y="12"/>
                  </a:cubicBezTo>
                  <a:cubicBezTo>
                    <a:pt x="12" y="12"/>
                    <a:pt x="12" y="13"/>
                    <a:pt x="12" y="13"/>
                  </a:cubicBezTo>
                  <a:cubicBezTo>
                    <a:pt x="12" y="14"/>
                    <a:pt x="12" y="14"/>
                    <a:pt x="12" y="15"/>
                  </a:cubicBezTo>
                  <a:cubicBezTo>
                    <a:pt x="12" y="15"/>
                    <a:pt x="12" y="15"/>
                    <a:pt x="12" y="15"/>
                  </a:cubicBezTo>
                  <a:cubicBezTo>
                    <a:pt x="12" y="15"/>
                    <a:pt x="11" y="15"/>
                    <a:pt x="10" y="15"/>
                  </a:cubicBezTo>
                  <a:cubicBezTo>
                    <a:pt x="10" y="15"/>
                    <a:pt x="10" y="15"/>
                    <a:pt x="10" y="15"/>
                  </a:cubicBezTo>
                  <a:cubicBezTo>
                    <a:pt x="10" y="15"/>
                    <a:pt x="10" y="16"/>
                    <a:pt x="10" y="16"/>
                  </a:cubicBezTo>
                  <a:cubicBezTo>
                    <a:pt x="11" y="16"/>
                    <a:pt x="12" y="16"/>
                    <a:pt x="12" y="16"/>
                  </a:cubicBezTo>
                  <a:cubicBezTo>
                    <a:pt x="12" y="17"/>
                    <a:pt x="12" y="18"/>
                    <a:pt x="12" y="18"/>
                  </a:cubicBezTo>
                  <a:cubicBezTo>
                    <a:pt x="12" y="19"/>
                    <a:pt x="12" y="19"/>
                    <a:pt x="12" y="20"/>
                  </a:cubicBezTo>
                  <a:cubicBezTo>
                    <a:pt x="12" y="20"/>
                    <a:pt x="11" y="20"/>
                    <a:pt x="10" y="20"/>
                  </a:cubicBezTo>
                  <a:cubicBezTo>
                    <a:pt x="10" y="20"/>
                    <a:pt x="10" y="21"/>
                    <a:pt x="10" y="21"/>
                  </a:cubicBezTo>
                  <a:cubicBezTo>
                    <a:pt x="10" y="22"/>
                    <a:pt x="10" y="22"/>
                    <a:pt x="10" y="23"/>
                  </a:cubicBezTo>
                  <a:cubicBezTo>
                    <a:pt x="11" y="23"/>
                    <a:pt x="12" y="23"/>
                    <a:pt x="12" y="23"/>
                  </a:cubicBezTo>
                  <a:cubicBezTo>
                    <a:pt x="13" y="23"/>
                    <a:pt x="14" y="23"/>
                    <a:pt x="15" y="23"/>
                  </a:cubicBezTo>
                  <a:cubicBezTo>
                    <a:pt x="15" y="22"/>
                    <a:pt x="15" y="22"/>
                    <a:pt x="15" y="21"/>
                  </a:cubicBezTo>
                  <a:cubicBezTo>
                    <a:pt x="16" y="21"/>
                    <a:pt x="16" y="21"/>
                    <a:pt x="17" y="21"/>
                  </a:cubicBezTo>
                  <a:cubicBezTo>
                    <a:pt x="17" y="21"/>
                    <a:pt x="18" y="21"/>
                    <a:pt x="18" y="21"/>
                  </a:cubicBezTo>
                  <a:cubicBezTo>
                    <a:pt x="18" y="21"/>
                    <a:pt x="18" y="20"/>
                    <a:pt x="18" y="20"/>
                  </a:cubicBezTo>
                  <a:cubicBezTo>
                    <a:pt x="19" y="20"/>
                    <a:pt x="19" y="20"/>
                    <a:pt x="19" y="20"/>
                  </a:cubicBezTo>
                  <a:cubicBezTo>
                    <a:pt x="19" y="2"/>
                    <a:pt x="19" y="2"/>
                    <a:pt x="19" y="2"/>
                  </a:cubicBezTo>
                  <a:cubicBezTo>
                    <a:pt x="19" y="2"/>
                    <a:pt x="19" y="2"/>
                    <a:pt x="18" y="2"/>
                  </a:cubicBezTo>
                  <a:cubicBezTo>
                    <a:pt x="18" y="1"/>
                    <a:pt x="18" y="1"/>
                    <a:pt x="18" y="0"/>
                  </a:cubicBezTo>
                </a:path>
              </a:pathLst>
            </a:custGeom>
            <a:solidFill>
              <a:srgbClr val="1B90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35" name="Freeform 120"/>
            <p:cNvSpPr>
              <a:spLocks noEditPoints="1"/>
            </p:cNvSpPr>
            <p:nvPr/>
          </p:nvSpPr>
          <p:spPr bwMode="auto">
            <a:xfrm>
              <a:off x="3655" y="1057"/>
              <a:ext cx="129" cy="47"/>
            </a:xfrm>
            <a:custGeom>
              <a:avLst/>
              <a:gdLst>
                <a:gd name="T0" fmla="*/ 14 w 74"/>
                <a:gd name="T1" fmla="*/ 0 h 27"/>
                <a:gd name="T2" fmla="*/ 14 w 74"/>
                <a:gd name="T3" fmla="*/ 0 h 27"/>
                <a:gd name="T4" fmla="*/ 0 w 74"/>
                <a:gd name="T5" fmla="*/ 47 h 27"/>
                <a:gd name="T6" fmla="*/ 0 w 74"/>
                <a:gd name="T7" fmla="*/ 47 h 27"/>
                <a:gd name="T8" fmla="*/ 14 w 74"/>
                <a:gd name="T9" fmla="*/ 0 h 27"/>
                <a:gd name="T10" fmla="*/ 129 w 74"/>
                <a:gd name="T11" fmla="*/ 0 h 27"/>
                <a:gd name="T12" fmla="*/ 127 w 74"/>
                <a:gd name="T13" fmla="*/ 0 h 27"/>
                <a:gd name="T14" fmla="*/ 127 w 74"/>
                <a:gd name="T15" fmla="*/ 3 h 27"/>
                <a:gd name="T16" fmla="*/ 124 w 74"/>
                <a:gd name="T17" fmla="*/ 3 h 27"/>
                <a:gd name="T18" fmla="*/ 124 w 74"/>
                <a:gd name="T19" fmla="*/ 7 h 27"/>
                <a:gd name="T20" fmla="*/ 122 w 74"/>
                <a:gd name="T21" fmla="*/ 7 h 27"/>
                <a:gd name="T22" fmla="*/ 122 w 74"/>
                <a:gd name="T23" fmla="*/ 9 h 27"/>
                <a:gd name="T24" fmla="*/ 124 w 74"/>
                <a:gd name="T25" fmla="*/ 9 h 27"/>
                <a:gd name="T26" fmla="*/ 127 w 74"/>
                <a:gd name="T27" fmla="*/ 9 h 27"/>
                <a:gd name="T28" fmla="*/ 129 w 74"/>
                <a:gd name="T29" fmla="*/ 9 h 27"/>
                <a:gd name="T30" fmla="*/ 129 w 74"/>
                <a:gd name="T31" fmla="*/ 7 h 27"/>
                <a:gd name="T32" fmla="*/ 129 w 74"/>
                <a:gd name="T33" fmla="*/ 3 h 27"/>
                <a:gd name="T34" fmla="*/ 129 w 74"/>
                <a:gd name="T35" fmla="*/ 0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 h="27">
                  <a:moveTo>
                    <a:pt x="8" y="0"/>
                  </a:moveTo>
                  <a:cubicBezTo>
                    <a:pt x="8" y="0"/>
                    <a:pt x="8" y="0"/>
                    <a:pt x="8" y="0"/>
                  </a:cubicBezTo>
                  <a:cubicBezTo>
                    <a:pt x="5" y="9"/>
                    <a:pt x="2" y="18"/>
                    <a:pt x="0" y="27"/>
                  </a:cubicBezTo>
                  <a:cubicBezTo>
                    <a:pt x="0" y="27"/>
                    <a:pt x="0" y="27"/>
                    <a:pt x="0" y="27"/>
                  </a:cubicBezTo>
                  <a:cubicBezTo>
                    <a:pt x="2" y="18"/>
                    <a:pt x="5" y="9"/>
                    <a:pt x="8" y="0"/>
                  </a:cubicBezTo>
                  <a:moveTo>
                    <a:pt x="74" y="0"/>
                  </a:moveTo>
                  <a:cubicBezTo>
                    <a:pt x="73" y="0"/>
                    <a:pt x="73" y="0"/>
                    <a:pt x="73" y="0"/>
                  </a:cubicBezTo>
                  <a:cubicBezTo>
                    <a:pt x="73" y="1"/>
                    <a:pt x="73" y="1"/>
                    <a:pt x="73" y="2"/>
                  </a:cubicBezTo>
                  <a:cubicBezTo>
                    <a:pt x="72" y="2"/>
                    <a:pt x="72" y="2"/>
                    <a:pt x="71" y="2"/>
                  </a:cubicBezTo>
                  <a:cubicBezTo>
                    <a:pt x="71" y="2"/>
                    <a:pt x="71" y="3"/>
                    <a:pt x="71" y="4"/>
                  </a:cubicBezTo>
                  <a:cubicBezTo>
                    <a:pt x="71" y="4"/>
                    <a:pt x="70" y="4"/>
                    <a:pt x="70" y="4"/>
                  </a:cubicBezTo>
                  <a:cubicBezTo>
                    <a:pt x="70" y="4"/>
                    <a:pt x="70" y="5"/>
                    <a:pt x="70" y="5"/>
                  </a:cubicBezTo>
                  <a:cubicBezTo>
                    <a:pt x="70" y="5"/>
                    <a:pt x="71" y="5"/>
                    <a:pt x="71" y="5"/>
                  </a:cubicBezTo>
                  <a:cubicBezTo>
                    <a:pt x="72" y="5"/>
                    <a:pt x="72" y="5"/>
                    <a:pt x="73" y="5"/>
                  </a:cubicBezTo>
                  <a:cubicBezTo>
                    <a:pt x="73" y="5"/>
                    <a:pt x="74" y="5"/>
                    <a:pt x="74" y="5"/>
                  </a:cubicBezTo>
                  <a:cubicBezTo>
                    <a:pt x="74" y="5"/>
                    <a:pt x="74" y="4"/>
                    <a:pt x="74" y="4"/>
                  </a:cubicBezTo>
                  <a:cubicBezTo>
                    <a:pt x="74" y="3"/>
                    <a:pt x="74" y="2"/>
                    <a:pt x="74" y="2"/>
                  </a:cubicBezTo>
                  <a:cubicBezTo>
                    <a:pt x="74" y="1"/>
                    <a:pt x="74" y="1"/>
                    <a:pt x="74" y="0"/>
                  </a:cubicBezTo>
                </a:path>
              </a:pathLst>
            </a:cu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936" name="Freeform 121"/>
            <p:cNvSpPr/>
            <p:nvPr/>
          </p:nvSpPr>
          <p:spPr bwMode="auto">
            <a:xfrm>
              <a:off x="3655" y="1057"/>
              <a:ext cx="171" cy="47"/>
            </a:xfrm>
            <a:custGeom>
              <a:avLst/>
              <a:gdLst>
                <a:gd name="T0" fmla="*/ 171 w 98"/>
                <a:gd name="T1" fmla="*/ 0 h 27"/>
                <a:gd name="T2" fmla="*/ 129 w 98"/>
                <a:gd name="T3" fmla="*/ 0 h 27"/>
                <a:gd name="T4" fmla="*/ 129 w 98"/>
                <a:gd name="T5" fmla="*/ 3 h 27"/>
                <a:gd name="T6" fmla="*/ 129 w 98"/>
                <a:gd name="T7" fmla="*/ 7 h 27"/>
                <a:gd name="T8" fmla="*/ 129 w 98"/>
                <a:gd name="T9" fmla="*/ 9 h 27"/>
                <a:gd name="T10" fmla="*/ 127 w 98"/>
                <a:gd name="T11" fmla="*/ 9 h 27"/>
                <a:gd name="T12" fmla="*/ 124 w 98"/>
                <a:gd name="T13" fmla="*/ 9 h 27"/>
                <a:gd name="T14" fmla="*/ 122 w 98"/>
                <a:gd name="T15" fmla="*/ 9 h 27"/>
                <a:gd name="T16" fmla="*/ 122 w 98"/>
                <a:gd name="T17" fmla="*/ 7 h 27"/>
                <a:gd name="T18" fmla="*/ 124 w 98"/>
                <a:gd name="T19" fmla="*/ 7 h 27"/>
                <a:gd name="T20" fmla="*/ 124 w 98"/>
                <a:gd name="T21" fmla="*/ 3 h 27"/>
                <a:gd name="T22" fmla="*/ 127 w 98"/>
                <a:gd name="T23" fmla="*/ 3 h 27"/>
                <a:gd name="T24" fmla="*/ 127 w 98"/>
                <a:gd name="T25" fmla="*/ 0 h 27"/>
                <a:gd name="T26" fmla="*/ 14 w 98"/>
                <a:gd name="T27" fmla="*/ 0 h 27"/>
                <a:gd name="T28" fmla="*/ 0 w 98"/>
                <a:gd name="T29" fmla="*/ 47 h 27"/>
                <a:gd name="T30" fmla="*/ 171 w 98"/>
                <a:gd name="T31" fmla="*/ 47 h 27"/>
                <a:gd name="T32" fmla="*/ 171 w 98"/>
                <a:gd name="T33" fmla="*/ 0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27">
                  <a:moveTo>
                    <a:pt x="98" y="0"/>
                  </a:moveTo>
                  <a:cubicBezTo>
                    <a:pt x="74" y="0"/>
                    <a:pt x="74" y="0"/>
                    <a:pt x="74" y="0"/>
                  </a:cubicBezTo>
                  <a:cubicBezTo>
                    <a:pt x="74" y="1"/>
                    <a:pt x="74" y="1"/>
                    <a:pt x="74" y="2"/>
                  </a:cubicBezTo>
                  <a:cubicBezTo>
                    <a:pt x="74" y="2"/>
                    <a:pt x="74" y="3"/>
                    <a:pt x="74" y="4"/>
                  </a:cubicBezTo>
                  <a:cubicBezTo>
                    <a:pt x="74" y="4"/>
                    <a:pt x="74" y="5"/>
                    <a:pt x="74" y="5"/>
                  </a:cubicBezTo>
                  <a:cubicBezTo>
                    <a:pt x="74" y="5"/>
                    <a:pt x="73" y="5"/>
                    <a:pt x="73" y="5"/>
                  </a:cubicBezTo>
                  <a:cubicBezTo>
                    <a:pt x="72" y="5"/>
                    <a:pt x="72" y="5"/>
                    <a:pt x="71" y="5"/>
                  </a:cubicBezTo>
                  <a:cubicBezTo>
                    <a:pt x="71" y="5"/>
                    <a:pt x="70" y="5"/>
                    <a:pt x="70" y="5"/>
                  </a:cubicBezTo>
                  <a:cubicBezTo>
                    <a:pt x="70" y="5"/>
                    <a:pt x="70" y="4"/>
                    <a:pt x="70" y="4"/>
                  </a:cubicBezTo>
                  <a:cubicBezTo>
                    <a:pt x="70" y="4"/>
                    <a:pt x="71" y="4"/>
                    <a:pt x="71" y="4"/>
                  </a:cubicBezTo>
                  <a:cubicBezTo>
                    <a:pt x="71" y="3"/>
                    <a:pt x="71" y="2"/>
                    <a:pt x="71" y="2"/>
                  </a:cubicBezTo>
                  <a:cubicBezTo>
                    <a:pt x="72" y="2"/>
                    <a:pt x="72" y="2"/>
                    <a:pt x="73" y="2"/>
                  </a:cubicBezTo>
                  <a:cubicBezTo>
                    <a:pt x="73" y="1"/>
                    <a:pt x="73" y="1"/>
                    <a:pt x="73" y="0"/>
                  </a:cubicBezTo>
                  <a:cubicBezTo>
                    <a:pt x="8" y="0"/>
                    <a:pt x="8" y="0"/>
                    <a:pt x="8" y="0"/>
                  </a:cubicBezTo>
                  <a:cubicBezTo>
                    <a:pt x="5" y="9"/>
                    <a:pt x="2" y="18"/>
                    <a:pt x="0" y="27"/>
                  </a:cubicBezTo>
                  <a:cubicBezTo>
                    <a:pt x="98" y="27"/>
                    <a:pt x="98" y="27"/>
                    <a:pt x="98" y="27"/>
                  </a:cubicBezTo>
                  <a:cubicBezTo>
                    <a:pt x="98" y="0"/>
                    <a:pt x="98" y="0"/>
                    <a:pt x="98" y="0"/>
                  </a:cubicBezTo>
                </a:path>
              </a:pathLst>
            </a:custGeom>
            <a:solidFill>
              <a:srgbClr val="1B90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110714" name="Group 122"/>
          <p:cNvGrpSpPr/>
          <p:nvPr/>
        </p:nvGrpSpPr>
        <p:grpSpPr bwMode="auto">
          <a:xfrm>
            <a:off x="4751918" y="2979209"/>
            <a:ext cx="1606549" cy="99483"/>
            <a:chOff x="2247" y="1292"/>
            <a:chExt cx="759" cy="47"/>
          </a:xfrm>
        </p:grpSpPr>
        <p:sp>
          <p:nvSpPr>
            <p:cNvPr id="32842" name="Rectangle 123"/>
            <p:cNvSpPr>
              <a:spLocks noChangeArrowheads="1"/>
            </p:cNvSpPr>
            <p:nvPr/>
          </p:nvSpPr>
          <p:spPr bwMode="auto">
            <a:xfrm>
              <a:off x="2828" y="1292"/>
              <a:ext cx="178"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843" name="Rectangle 124"/>
            <p:cNvSpPr>
              <a:spLocks noChangeArrowheads="1"/>
            </p:cNvSpPr>
            <p:nvPr/>
          </p:nvSpPr>
          <p:spPr bwMode="auto">
            <a:xfrm>
              <a:off x="2247" y="1292"/>
              <a:ext cx="524" cy="47"/>
            </a:xfrm>
            <a:prstGeom prst="rect">
              <a:avLst/>
            </a:prstGeom>
            <a:solidFill>
              <a:srgbClr val="B9EDF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110717" name="Group 125"/>
          <p:cNvGrpSpPr/>
          <p:nvPr/>
        </p:nvGrpSpPr>
        <p:grpSpPr bwMode="auto">
          <a:xfrm>
            <a:off x="6616701" y="3476626"/>
            <a:ext cx="4584700" cy="296333"/>
            <a:chOff x="3128" y="1527"/>
            <a:chExt cx="2166" cy="140"/>
          </a:xfrm>
        </p:grpSpPr>
        <p:sp>
          <p:nvSpPr>
            <p:cNvPr id="32838" name="Rectangle 126"/>
            <p:cNvSpPr>
              <a:spLocks noChangeArrowheads="1"/>
            </p:cNvSpPr>
            <p:nvPr/>
          </p:nvSpPr>
          <p:spPr bwMode="auto">
            <a:xfrm>
              <a:off x="3128" y="1527"/>
              <a:ext cx="176" cy="47"/>
            </a:xfrm>
            <a:prstGeom prst="rect">
              <a:avLst/>
            </a:prstGeom>
            <a:solidFill>
              <a:srgbClr val="92E2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839" name="Freeform 127"/>
            <p:cNvSpPr/>
            <p:nvPr/>
          </p:nvSpPr>
          <p:spPr bwMode="auto">
            <a:xfrm>
              <a:off x="3470" y="1620"/>
              <a:ext cx="524" cy="47"/>
            </a:xfrm>
            <a:custGeom>
              <a:avLst/>
              <a:gdLst>
                <a:gd name="T0" fmla="*/ 451 w 301"/>
                <a:gd name="T1" fmla="*/ 0 h 27"/>
                <a:gd name="T2" fmla="*/ 0 w 301"/>
                <a:gd name="T3" fmla="*/ 0 h 27"/>
                <a:gd name="T4" fmla="*/ 0 w 301"/>
                <a:gd name="T5" fmla="*/ 47 h 27"/>
                <a:gd name="T6" fmla="*/ 524 w 301"/>
                <a:gd name="T7" fmla="*/ 47 h 27"/>
                <a:gd name="T8" fmla="*/ 524 w 301"/>
                <a:gd name="T9" fmla="*/ 44 h 27"/>
                <a:gd name="T10" fmla="*/ 451 w 301"/>
                <a:gd name="T11" fmla="*/ 0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1" h="27">
                  <a:moveTo>
                    <a:pt x="259" y="0"/>
                  </a:moveTo>
                  <a:cubicBezTo>
                    <a:pt x="0" y="0"/>
                    <a:pt x="0" y="0"/>
                    <a:pt x="0" y="0"/>
                  </a:cubicBezTo>
                  <a:cubicBezTo>
                    <a:pt x="0" y="27"/>
                    <a:pt x="0" y="27"/>
                    <a:pt x="0" y="27"/>
                  </a:cubicBezTo>
                  <a:cubicBezTo>
                    <a:pt x="301" y="27"/>
                    <a:pt x="301" y="27"/>
                    <a:pt x="301" y="27"/>
                  </a:cubicBezTo>
                  <a:cubicBezTo>
                    <a:pt x="301" y="25"/>
                    <a:pt x="301" y="25"/>
                    <a:pt x="301" y="25"/>
                  </a:cubicBezTo>
                  <a:cubicBezTo>
                    <a:pt x="286" y="18"/>
                    <a:pt x="272" y="10"/>
                    <a:pt x="259" y="0"/>
                  </a:cubicBezTo>
                </a:path>
              </a:pathLst>
            </a:custGeom>
            <a:solidFill>
              <a:srgbClr val="92E2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40" name="Rectangle 128"/>
            <p:cNvSpPr>
              <a:spLocks noChangeArrowheads="1"/>
            </p:cNvSpPr>
            <p:nvPr/>
          </p:nvSpPr>
          <p:spPr bwMode="auto">
            <a:xfrm>
              <a:off x="4535" y="1619"/>
              <a:ext cx="177"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841" name="Rectangle 129"/>
            <p:cNvSpPr>
              <a:spLocks noChangeArrowheads="1"/>
            </p:cNvSpPr>
            <p:nvPr/>
          </p:nvSpPr>
          <p:spPr bwMode="auto">
            <a:xfrm>
              <a:off x="4770" y="1619"/>
              <a:ext cx="524" cy="47"/>
            </a:xfrm>
            <a:prstGeom prst="rect">
              <a:avLst/>
            </a:prstGeom>
            <a:solidFill>
              <a:srgbClr val="51D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110722" name="Group 130"/>
          <p:cNvGrpSpPr/>
          <p:nvPr/>
        </p:nvGrpSpPr>
        <p:grpSpPr bwMode="auto">
          <a:xfrm>
            <a:off x="7272867" y="1556809"/>
            <a:ext cx="2586567" cy="2370667"/>
            <a:chOff x="3438" y="620"/>
            <a:chExt cx="1222" cy="1120"/>
          </a:xfrm>
        </p:grpSpPr>
        <p:grpSp>
          <p:nvGrpSpPr>
            <p:cNvPr id="32832" name="Group 131"/>
            <p:cNvGrpSpPr/>
            <p:nvPr/>
          </p:nvGrpSpPr>
          <p:grpSpPr bwMode="auto">
            <a:xfrm>
              <a:off x="3514" y="620"/>
              <a:ext cx="1146" cy="676"/>
              <a:chOff x="3514" y="620"/>
              <a:chExt cx="1146" cy="676"/>
            </a:xfrm>
          </p:grpSpPr>
          <p:sp>
            <p:nvSpPr>
              <p:cNvPr id="32836" name="Freeform 132"/>
              <p:cNvSpPr/>
              <p:nvPr/>
            </p:nvSpPr>
            <p:spPr bwMode="auto">
              <a:xfrm>
                <a:off x="3514" y="620"/>
                <a:ext cx="1102" cy="561"/>
              </a:xfrm>
              <a:custGeom>
                <a:avLst/>
                <a:gdLst>
                  <a:gd name="T0" fmla="*/ 1050 w 633"/>
                  <a:gd name="T1" fmla="*/ 542 h 322"/>
                  <a:gd name="T2" fmla="*/ 1048 w 633"/>
                  <a:gd name="T3" fmla="*/ 495 h 322"/>
                  <a:gd name="T4" fmla="*/ 1003 w 633"/>
                  <a:gd name="T5" fmla="*/ 329 h 322"/>
                  <a:gd name="T6" fmla="*/ 975 w 633"/>
                  <a:gd name="T7" fmla="*/ 277 h 322"/>
                  <a:gd name="T8" fmla="*/ 973 w 633"/>
                  <a:gd name="T9" fmla="*/ 275 h 322"/>
                  <a:gd name="T10" fmla="*/ 973 w 633"/>
                  <a:gd name="T11" fmla="*/ 275 h 322"/>
                  <a:gd name="T12" fmla="*/ 959 w 633"/>
                  <a:gd name="T13" fmla="*/ 256 h 322"/>
                  <a:gd name="T14" fmla="*/ 923 w 633"/>
                  <a:gd name="T15" fmla="*/ 207 h 322"/>
                  <a:gd name="T16" fmla="*/ 853 w 633"/>
                  <a:gd name="T17" fmla="*/ 139 h 322"/>
                  <a:gd name="T18" fmla="*/ 700 w 633"/>
                  <a:gd name="T19" fmla="*/ 54 h 322"/>
                  <a:gd name="T20" fmla="*/ 684 w 633"/>
                  <a:gd name="T21" fmla="*/ 49 h 322"/>
                  <a:gd name="T22" fmla="*/ 595 w 633"/>
                  <a:gd name="T23" fmla="*/ 28 h 322"/>
                  <a:gd name="T24" fmla="*/ 541 w 633"/>
                  <a:gd name="T25" fmla="*/ 23 h 322"/>
                  <a:gd name="T26" fmla="*/ 487 w 633"/>
                  <a:gd name="T27" fmla="*/ 24 h 322"/>
                  <a:gd name="T28" fmla="*/ 416 w 633"/>
                  <a:gd name="T29" fmla="*/ 33 h 322"/>
                  <a:gd name="T30" fmla="*/ 317 w 633"/>
                  <a:gd name="T31" fmla="*/ 64 h 322"/>
                  <a:gd name="T32" fmla="*/ 256 w 633"/>
                  <a:gd name="T33" fmla="*/ 94 h 322"/>
                  <a:gd name="T34" fmla="*/ 202 w 633"/>
                  <a:gd name="T35" fmla="*/ 129 h 322"/>
                  <a:gd name="T36" fmla="*/ 56 w 633"/>
                  <a:gd name="T37" fmla="*/ 291 h 322"/>
                  <a:gd name="T38" fmla="*/ 10 w 633"/>
                  <a:gd name="T39" fmla="*/ 387 h 322"/>
                  <a:gd name="T40" fmla="*/ 0 w 633"/>
                  <a:gd name="T41" fmla="*/ 425 h 322"/>
                  <a:gd name="T42" fmla="*/ 10 w 633"/>
                  <a:gd name="T43" fmla="*/ 387 h 322"/>
                  <a:gd name="T44" fmla="*/ 50 w 633"/>
                  <a:gd name="T45" fmla="*/ 287 h 322"/>
                  <a:gd name="T46" fmla="*/ 193 w 633"/>
                  <a:gd name="T47" fmla="*/ 118 h 322"/>
                  <a:gd name="T48" fmla="*/ 233 w 633"/>
                  <a:gd name="T49" fmla="*/ 91 h 322"/>
                  <a:gd name="T50" fmla="*/ 279 w 633"/>
                  <a:gd name="T51" fmla="*/ 64 h 322"/>
                  <a:gd name="T52" fmla="*/ 376 w 633"/>
                  <a:gd name="T53" fmla="*/ 24 h 322"/>
                  <a:gd name="T54" fmla="*/ 449 w 633"/>
                  <a:gd name="T55" fmla="*/ 7 h 322"/>
                  <a:gd name="T56" fmla="*/ 524 w 633"/>
                  <a:gd name="T57" fmla="*/ 0 h 322"/>
                  <a:gd name="T58" fmla="*/ 561 w 633"/>
                  <a:gd name="T59" fmla="*/ 0 h 322"/>
                  <a:gd name="T60" fmla="*/ 674 w 633"/>
                  <a:gd name="T61" fmla="*/ 17 h 322"/>
                  <a:gd name="T62" fmla="*/ 702 w 633"/>
                  <a:gd name="T63" fmla="*/ 24 h 322"/>
                  <a:gd name="T64" fmla="*/ 745 w 633"/>
                  <a:gd name="T65" fmla="*/ 40 h 322"/>
                  <a:gd name="T66" fmla="*/ 928 w 633"/>
                  <a:gd name="T67" fmla="*/ 157 h 322"/>
                  <a:gd name="T68" fmla="*/ 975 w 633"/>
                  <a:gd name="T69" fmla="*/ 207 h 322"/>
                  <a:gd name="T70" fmla="*/ 1003 w 633"/>
                  <a:gd name="T71" fmla="*/ 246 h 322"/>
                  <a:gd name="T72" fmla="*/ 1011 w 633"/>
                  <a:gd name="T73" fmla="*/ 260 h 322"/>
                  <a:gd name="T74" fmla="*/ 1079 w 633"/>
                  <a:gd name="T75" fmla="*/ 409 h 322"/>
                  <a:gd name="T76" fmla="*/ 1100 w 633"/>
                  <a:gd name="T77" fmla="*/ 519 h 322"/>
                  <a:gd name="T78" fmla="*/ 1102 w 633"/>
                  <a:gd name="T79" fmla="*/ 559 h 32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3" h="322">
                    <a:moveTo>
                      <a:pt x="603" y="322"/>
                    </a:moveTo>
                    <a:cubicBezTo>
                      <a:pt x="603" y="322"/>
                      <a:pt x="603" y="318"/>
                      <a:pt x="603" y="311"/>
                    </a:cubicBezTo>
                    <a:cubicBezTo>
                      <a:pt x="603" y="308"/>
                      <a:pt x="603" y="305"/>
                      <a:pt x="603" y="300"/>
                    </a:cubicBezTo>
                    <a:cubicBezTo>
                      <a:pt x="603" y="295"/>
                      <a:pt x="602" y="290"/>
                      <a:pt x="602" y="284"/>
                    </a:cubicBezTo>
                    <a:cubicBezTo>
                      <a:pt x="601" y="272"/>
                      <a:pt x="598" y="258"/>
                      <a:pt x="594" y="242"/>
                    </a:cubicBezTo>
                    <a:cubicBezTo>
                      <a:pt x="590" y="226"/>
                      <a:pt x="584" y="208"/>
                      <a:pt x="576" y="189"/>
                    </a:cubicBezTo>
                    <a:cubicBezTo>
                      <a:pt x="571" y="180"/>
                      <a:pt x="566" y="171"/>
                      <a:pt x="561" y="161"/>
                    </a:cubicBezTo>
                    <a:cubicBezTo>
                      <a:pt x="560" y="159"/>
                      <a:pt x="560" y="159"/>
                      <a:pt x="560" y="159"/>
                    </a:cubicBezTo>
                    <a:cubicBezTo>
                      <a:pt x="559" y="159"/>
                      <a:pt x="559" y="159"/>
                      <a:pt x="559" y="159"/>
                    </a:cubicBezTo>
                    <a:cubicBezTo>
                      <a:pt x="559" y="158"/>
                      <a:pt x="559" y="158"/>
                      <a:pt x="559" y="158"/>
                    </a:cubicBezTo>
                    <a:cubicBezTo>
                      <a:pt x="559" y="158"/>
                      <a:pt x="559" y="158"/>
                      <a:pt x="559" y="158"/>
                    </a:cubicBezTo>
                    <a:cubicBezTo>
                      <a:pt x="559" y="158"/>
                      <a:pt x="559" y="159"/>
                      <a:pt x="559" y="158"/>
                    </a:cubicBezTo>
                    <a:cubicBezTo>
                      <a:pt x="556" y="155"/>
                      <a:pt x="556" y="155"/>
                      <a:pt x="556" y="155"/>
                    </a:cubicBezTo>
                    <a:cubicBezTo>
                      <a:pt x="555" y="152"/>
                      <a:pt x="553" y="150"/>
                      <a:pt x="551" y="147"/>
                    </a:cubicBezTo>
                    <a:cubicBezTo>
                      <a:pt x="548" y="142"/>
                      <a:pt x="545" y="137"/>
                      <a:pt x="541" y="132"/>
                    </a:cubicBezTo>
                    <a:cubicBezTo>
                      <a:pt x="537" y="128"/>
                      <a:pt x="534" y="123"/>
                      <a:pt x="530" y="119"/>
                    </a:cubicBezTo>
                    <a:cubicBezTo>
                      <a:pt x="526" y="115"/>
                      <a:pt x="522" y="110"/>
                      <a:pt x="518" y="105"/>
                    </a:cubicBezTo>
                    <a:cubicBezTo>
                      <a:pt x="509" y="97"/>
                      <a:pt x="500" y="88"/>
                      <a:pt x="490" y="80"/>
                    </a:cubicBezTo>
                    <a:cubicBezTo>
                      <a:pt x="470" y="63"/>
                      <a:pt x="446" y="50"/>
                      <a:pt x="422" y="39"/>
                    </a:cubicBezTo>
                    <a:cubicBezTo>
                      <a:pt x="415" y="36"/>
                      <a:pt x="409" y="34"/>
                      <a:pt x="402" y="31"/>
                    </a:cubicBezTo>
                    <a:cubicBezTo>
                      <a:pt x="401" y="31"/>
                      <a:pt x="399" y="30"/>
                      <a:pt x="398" y="30"/>
                    </a:cubicBezTo>
                    <a:cubicBezTo>
                      <a:pt x="393" y="28"/>
                      <a:pt x="393" y="28"/>
                      <a:pt x="393" y="28"/>
                    </a:cubicBezTo>
                    <a:cubicBezTo>
                      <a:pt x="383" y="25"/>
                      <a:pt x="383" y="25"/>
                      <a:pt x="383" y="25"/>
                    </a:cubicBezTo>
                    <a:cubicBezTo>
                      <a:pt x="370" y="21"/>
                      <a:pt x="356" y="19"/>
                      <a:pt x="342" y="16"/>
                    </a:cubicBezTo>
                    <a:cubicBezTo>
                      <a:pt x="335" y="15"/>
                      <a:pt x="328" y="15"/>
                      <a:pt x="321" y="14"/>
                    </a:cubicBezTo>
                    <a:cubicBezTo>
                      <a:pt x="311" y="13"/>
                      <a:pt x="311" y="13"/>
                      <a:pt x="311" y="13"/>
                    </a:cubicBezTo>
                    <a:cubicBezTo>
                      <a:pt x="301" y="14"/>
                      <a:pt x="301" y="14"/>
                      <a:pt x="301" y="14"/>
                    </a:cubicBezTo>
                    <a:cubicBezTo>
                      <a:pt x="294" y="14"/>
                      <a:pt x="287" y="13"/>
                      <a:pt x="280" y="14"/>
                    </a:cubicBezTo>
                    <a:cubicBezTo>
                      <a:pt x="273" y="15"/>
                      <a:pt x="266" y="15"/>
                      <a:pt x="259" y="16"/>
                    </a:cubicBezTo>
                    <a:cubicBezTo>
                      <a:pt x="253" y="16"/>
                      <a:pt x="246" y="18"/>
                      <a:pt x="239" y="19"/>
                    </a:cubicBezTo>
                    <a:cubicBezTo>
                      <a:pt x="233" y="21"/>
                      <a:pt x="226" y="22"/>
                      <a:pt x="219" y="24"/>
                    </a:cubicBezTo>
                    <a:cubicBezTo>
                      <a:pt x="207" y="28"/>
                      <a:pt x="194" y="31"/>
                      <a:pt x="182" y="37"/>
                    </a:cubicBezTo>
                    <a:cubicBezTo>
                      <a:pt x="176" y="39"/>
                      <a:pt x="170" y="42"/>
                      <a:pt x="164" y="45"/>
                    </a:cubicBezTo>
                    <a:cubicBezTo>
                      <a:pt x="158" y="48"/>
                      <a:pt x="152" y="51"/>
                      <a:pt x="147" y="54"/>
                    </a:cubicBezTo>
                    <a:cubicBezTo>
                      <a:pt x="141" y="57"/>
                      <a:pt x="136" y="60"/>
                      <a:pt x="131" y="63"/>
                    </a:cubicBezTo>
                    <a:cubicBezTo>
                      <a:pt x="125" y="67"/>
                      <a:pt x="120" y="70"/>
                      <a:pt x="116" y="74"/>
                    </a:cubicBezTo>
                    <a:cubicBezTo>
                      <a:pt x="96" y="88"/>
                      <a:pt x="79" y="104"/>
                      <a:pt x="65" y="120"/>
                    </a:cubicBezTo>
                    <a:cubicBezTo>
                      <a:pt x="52" y="136"/>
                      <a:pt x="41" y="152"/>
                      <a:pt x="32" y="167"/>
                    </a:cubicBezTo>
                    <a:cubicBezTo>
                      <a:pt x="23" y="182"/>
                      <a:pt x="17" y="195"/>
                      <a:pt x="12" y="207"/>
                    </a:cubicBezTo>
                    <a:cubicBezTo>
                      <a:pt x="10" y="213"/>
                      <a:pt x="8" y="218"/>
                      <a:pt x="6" y="222"/>
                    </a:cubicBezTo>
                    <a:cubicBezTo>
                      <a:pt x="5" y="227"/>
                      <a:pt x="3" y="231"/>
                      <a:pt x="2" y="234"/>
                    </a:cubicBezTo>
                    <a:cubicBezTo>
                      <a:pt x="1" y="240"/>
                      <a:pt x="0" y="244"/>
                      <a:pt x="0" y="244"/>
                    </a:cubicBezTo>
                    <a:cubicBezTo>
                      <a:pt x="0" y="244"/>
                      <a:pt x="0" y="240"/>
                      <a:pt x="2" y="234"/>
                    </a:cubicBezTo>
                    <a:cubicBezTo>
                      <a:pt x="3" y="231"/>
                      <a:pt x="4" y="227"/>
                      <a:pt x="6" y="222"/>
                    </a:cubicBezTo>
                    <a:cubicBezTo>
                      <a:pt x="7" y="218"/>
                      <a:pt x="9" y="212"/>
                      <a:pt x="11" y="206"/>
                    </a:cubicBezTo>
                    <a:cubicBezTo>
                      <a:pt x="15" y="195"/>
                      <a:pt x="21" y="181"/>
                      <a:pt x="29" y="165"/>
                    </a:cubicBezTo>
                    <a:cubicBezTo>
                      <a:pt x="38" y="150"/>
                      <a:pt x="48" y="134"/>
                      <a:pt x="62" y="117"/>
                    </a:cubicBezTo>
                    <a:cubicBezTo>
                      <a:pt x="76" y="100"/>
                      <a:pt x="92" y="84"/>
                      <a:pt x="111" y="68"/>
                    </a:cubicBezTo>
                    <a:cubicBezTo>
                      <a:pt x="116" y="64"/>
                      <a:pt x="121" y="61"/>
                      <a:pt x="127" y="57"/>
                    </a:cubicBezTo>
                    <a:cubicBezTo>
                      <a:pt x="129" y="55"/>
                      <a:pt x="132" y="53"/>
                      <a:pt x="134" y="52"/>
                    </a:cubicBezTo>
                    <a:cubicBezTo>
                      <a:pt x="137" y="50"/>
                      <a:pt x="140" y="48"/>
                      <a:pt x="143" y="47"/>
                    </a:cubicBezTo>
                    <a:cubicBezTo>
                      <a:pt x="148" y="44"/>
                      <a:pt x="154" y="40"/>
                      <a:pt x="160" y="37"/>
                    </a:cubicBezTo>
                    <a:cubicBezTo>
                      <a:pt x="166" y="34"/>
                      <a:pt x="172" y="31"/>
                      <a:pt x="178" y="28"/>
                    </a:cubicBezTo>
                    <a:cubicBezTo>
                      <a:pt x="190" y="22"/>
                      <a:pt x="203" y="18"/>
                      <a:pt x="216" y="14"/>
                    </a:cubicBezTo>
                    <a:cubicBezTo>
                      <a:pt x="223" y="11"/>
                      <a:pt x="230" y="10"/>
                      <a:pt x="237" y="8"/>
                    </a:cubicBezTo>
                    <a:cubicBezTo>
                      <a:pt x="244" y="7"/>
                      <a:pt x="251" y="5"/>
                      <a:pt x="258" y="4"/>
                    </a:cubicBezTo>
                    <a:cubicBezTo>
                      <a:pt x="265" y="3"/>
                      <a:pt x="272" y="2"/>
                      <a:pt x="279" y="1"/>
                    </a:cubicBezTo>
                    <a:cubicBezTo>
                      <a:pt x="286" y="1"/>
                      <a:pt x="293" y="1"/>
                      <a:pt x="301" y="0"/>
                    </a:cubicBezTo>
                    <a:cubicBezTo>
                      <a:pt x="311" y="0"/>
                      <a:pt x="311" y="0"/>
                      <a:pt x="311" y="0"/>
                    </a:cubicBezTo>
                    <a:cubicBezTo>
                      <a:pt x="322" y="0"/>
                      <a:pt x="322" y="0"/>
                      <a:pt x="322" y="0"/>
                    </a:cubicBezTo>
                    <a:cubicBezTo>
                      <a:pt x="330" y="1"/>
                      <a:pt x="337" y="1"/>
                      <a:pt x="344" y="2"/>
                    </a:cubicBezTo>
                    <a:cubicBezTo>
                      <a:pt x="358" y="4"/>
                      <a:pt x="373" y="6"/>
                      <a:pt x="387" y="10"/>
                    </a:cubicBezTo>
                    <a:cubicBezTo>
                      <a:pt x="397" y="12"/>
                      <a:pt x="397" y="12"/>
                      <a:pt x="397" y="12"/>
                    </a:cubicBezTo>
                    <a:cubicBezTo>
                      <a:pt x="403" y="14"/>
                      <a:pt x="403" y="14"/>
                      <a:pt x="403" y="14"/>
                    </a:cubicBezTo>
                    <a:cubicBezTo>
                      <a:pt x="404" y="14"/>
                      <a:pt x="406" y="15"/>
                      <a:pt x="408" y="16"/>
                    </a:cubicBezTo>
                    <a:cubicBezTo>
                      <a:pt x="415" y="18"/>
                      <a:pt x="421" y="20"/>
                      <a:pt x="428" y="23"/>
                    </a:cubicBezTo>
                    <a:cubicBezTo>
                      <a:pt x="455" y="34"/>
                      <a:pt x="480" y="47"/>
                      <a:pt x="502" y="64"/>
                    </a:cubicBezTo>
                    <a:cubicBezTo>
                      <a:pt x="513" y="72"/>
                      <a:pt x="523" y="81"/>
                      <a:pt x="533" y="90"/>
                    </a:cubicBezTo>
                    <a:cubicBezTo>
                      <a:pt x="538" y="95"/>
                      <a:pt x="542" y="100"/>
                      <a:pt x="547" y="105"/>
                    </a:cubicBezTo>
                    <a:cubicBezTo>
                      <a:pt x="551" y="110"/>
                      <a:pt x="555" y="114"/>
                      <a:pt x="560" y="119"/>
                    </a:cubicBezTo>
                    <a:cubicBezTo>
                      <a:pt x="563" y="124"/>
                      <a:pt x="567" y="129"/>
                      <a:pt x="570" y="134"/>
                    </a:cubicBezTo>
                    <a:cubicBezTo>
                      <a:pt x="572" y="136"/>
                      <a:pt x="574" y="139"/>
                      <a:pt x="576" y="141"/>
                    </a:cubicBezTo>
                    <a:cubicBezTo>
                      <a:pt x="578" y="144"/>
                      <a:pt x="578" y="144"/>
                      <a:pt x="578" y="144"/>
                    </a:cubicBezTo>
                    <a:cubicBezTo>
                      <a:pt x="581" y="149"/>
                      <a:pt x="581" y="149"/>
                      <a:pt x="581" y="149"/>
                    </a:cubicBezTo>
                    <a:cubicBezTo>
                      <a:pt x="587" y="159"/>
                      <a:pt x="593" y="169"/>
                      <a:pt x="598" y="179"/>
                    </a:cubicBezTo>
                    <a:cubicBezTo>
                      <a:pt x="608" y="198"/>
                      <a:pt x="615" y="218"/>
                      <a:pt x="620" y="235"/>
                    </a:cubicBezTo>
                    <a:cubicBezTo>
                      <a:pt x="625" y="252"/>
                      <a:pt x="628" y="268"/>
                      <a:pt x="630" y="281"/>
                    </a:cubicBezTo>
                    <a:cubicBezTo>
                      <a:pt x="631" y="287"/>
                      <a:pt x="631" y="293"/>
                      <a:pt x="632" y="298"/>
                    </a:cubicBezTo>
                    <a:cubicBezTo>
                      <a:pt x="632" y="303"/>
                      <a:pt x="632" y="308"/>
                      <a:pt x="633" y="311"/>
                    </a:cubicBezTo>
                    <a:cubicBezTo>
                      <a:pt x="633" y="318"/>
                      <a:pt x="633" y="321"/>
                      <a:pt x="633" y="321"/>
                    </a:cubicBezTo>
                    <a:lnTo>
                      <a:pt x="603" y="3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37" name="Freeform 133"/>
              <p:cNvSpPr/>
              <p:nvPr/>
            </p:nvSpPr>
            <p:spPr bwMode="auto">
              <a:xfrm>
                <a:off x="4526" y="1127"/>
                <a:ext cx="134" cy="169"/>
              </a:xfrm>
              <a:custGeom>
                <a:avLst/>
                <a:gdLst>
                  <a:gd name="T0" fmla="*/ 52 w 134"/>
                  <a:gd name="T1" fmla="*/ 169 h 169"/>
                  <a:gd name="T2" fmla="*/ 134 w 134"/>
                  <a:gd name="T3" fmla="*/ 12 h 169"/>
                  <a:gd name="T4" fmla="*/ 62 w 134"/>
                  <a:gd name="T5" fmla="*/ 43 h 169"/>
                  <a:gd name="T6" fmla="*/ 0 w 134"/>
                  <a:gd name="T7" fmla="*/ 0 h 169"/>
                  <a:gd name="T8" fmla="*/ 52 w 134"/>
                  <a:gd name="T9" fmla="*/ 169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69">
                    <a:moveTo>
                      <a:pt x="52" y="169"/>
                    </a:moveTo>
                    <a:lnTo>
                      <a:pt x="134" y="12"/>
                    </a:lnTo>
                    <a:lnTo>
                      <a:pt x="62" y="43"/>
                    </a:lnTo>
                    <a:lnTo>
                      <a:pt x="0" y="0"/>
                    </a:lnTo>
                    <a:lnTo>
                      <a:pt x="52"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32833" name="Group 134"/>
            <p:cNvGrpSpPr/>
            <p:nvPr/>
          </p:nvGrpSpPr>
          <p:grpSpPr bwMode="auto">
            <a:xfrm>
              <a:off x="3438" y="1080"/>
              <a:ext cx="1154" cy="660"/>
              <a:chOff x="3438" y="1080"/>
              <a:chExt cx="1154" cy="660"/>
            </a:xfrm>
          </p:grpSpPr>
          <p:sp>
            <p:nvSpPr>
              <p:cNvPr id="32834" name="Freeform 135"/>
              <p:cNvSpPr/>
              <p:nvPr/>
            </p:nvSpPr>
            <p:spPr bwMode="auto">
              <a:xfrm>
                <a:off x="3479" y="1195"/>
                <a:ext cx="1113" cy="545"/>
              </a:xfrm>
              <a:custGeom>
                <a:avLst/>
                <a:gdLst>
                  <a:gd name="T0" fmla="*/ 52 w 639"/>
                  <a:gd name="T1" fmla="*/ 17 h 313"/>
                  <a:gd name="T2" fmla="*/ 56 w 639"/>
                  <a:gd name="T3" fmla="*/ 66 h 313"/>
                  <a:gd name="T4" fmla="*/ 108 w 639"/>
                  <a:gd name="T5" fmla="*/ 233 h 313"/>
                  <a:gd name="T6" fmla="*/ 146 w 639"/>
                  <a:gd name="T7" fmla="*/ 294 h 313"/>
                  <a:gd name="T8" fmla="*/ 146 w 639"/>
                  <a:gd name="T9" fmla="*/ 296 h 313"/>
                  <a:gd name="T10" fmla="*/ 148 w 639"/>
                  <a:gd name="T11" fmla="*/ 296 h 313"/>
                  <a:gd name="T12" fmla="*/ 155 w 639"/>
                  <a:gd name="T13" fmla="*/ 306 h 313"/>
                  <a:gd name="T14" fmla="*/ 195 w 639"/>
                  <a:gd name="T15" fmla="*/ 355 h 313"/>
                  <a:gd name="T16" fmla="*/ 244 w 639"/>
                  <a:gd name="T17" fmla="*/ 399 h 313"/>
                  <a:gd name="T18" fmla="*/ 270 w 639"/>
                  <a:gd name="T19" fmla="*/ 420 h 313"/>
                  <a:gd name="T20" fmla="*/ 329 w 639"/>
                  <a:gd name="T21" fmla="*/ 456 h 313"/>
                  <a:gd name="T22" fmla="*/ 362 w 639"/>
                  <a:gd name="T23" fmla="*/ 472 h 313"/>
                  <a:gd name="T24" fmla="*/ 538 w 639"/>
                  <a:gd name="T25" fmla="*/ 519 h 313"/>
                  <a:gd name="T26" fmla="*/ 594 w 639"/>
                  <a:gd name="T27" fmla="*/ 521 h 313"/>
                  <a:gd name="T28" fmla="*/ 650 w 639"/>
                  <a:gd name="T29" fmla="*/ 515 h 313"/>
                  <a:gd name="T30" fmla="*/ 820 w 639"/>
                  <a:gd name="T31" fmla="*/ 463 h 313"/>
                  <a:gd name="T32" fmla="*/ 845 w 639"/>
                  <a:gd name="T33" fmla="*/ 451 h 313"/>
                  <a:gd name="T34" fmla="*/ 880 w 639"/>
                  <a:gd name="T35" fmla="*/ 428 h 313"/>
                  <a:gd name="T36" fmla="*/ 934 w 639"/>
                  <a:gd name="T37" fmla="*/ 388 h 313"/>
                  <a:gd name="T38" fmla="*/ 1068 w 639"/>
                  <a:gd name="T39" fmla="*/ 211 h 313"/>
                  <a:gd name="T40" fmla="*/ 1104 w 639"/>
                  <a:gd name="T41" fmla="*/ 110 h 313"/>
                  <a:gd name="T42" fmla="*/ 1113 w 639"/>
                  <a:gd name="T43" fmla="*/ 70 h 313"/>
                  <a:gd name="T44" fmla="*/ 1106 w 639"/>
                  <a:gd name="T45" fmla="*/ 110 h 313"/>
                  <a:gd name="T46" fmla="*/ 1071 w 639"/>
                  <a:gd name="T47" fmla="*/ 214 h 313"/>
                  <a:gd name="T48" fmla="*/ 941 w 639"/>
                  <a:gd name="T49" fmla="*/ 397 h 313"/>
                  <a:gd name="T50" fmla="*/ 859 w 639"/>
                  <a:gd name="T51" fmla="*/ 460 h 313"/>
                  <a:gd name="T52" fmla="*/ 845 w 639"/>
                  <a:gd name="T53" fmla="*/ 468 h 313"/>
                  <a:gd name="T54" fmla="*/ 690 w 639"/>
                  <a:gd name="T55" fmla="*/ 529 h 313"/>
                  <a:gd name="T56" fmla="*/ 615 w 639"/>
                  <a:gd name="T57" fmla="*/ 542 h 313"/>
                  <a:gd name="T58" fmla="*/ 575 w 639"/>
                  <a:gd name="T59" fmla="*/ 543 h 313"/>
                  <a:gd name="T60" fmla="*/ 385 w 639"/>
                  <a:gd name="T61" fmla="*/ 515 h 313"/>
                  <a:gd name="T62" fmla="*/ 331 w 639"/>
                  <a:gd name="T63" fmla="*/ 495 h 313"/>
                  <a:gd name="T64" fmla="*/ 282 w 639"/>
                  <a:gd name="T65" fmla="*/ 468 h 313"/>
                  <a:gd name="T66" fmla="*/ 235 w 639"/>
                  <a:gd name="T67" fmla="*/ 439 h 313"/>
                  <a:gd name="T68" fmla="*/ 193 w 639"/>
                  <a:gd name="T69" fmla="*/ 406 h 313"/>
                  <a:gd name="T70" fmla="*/ 145 w 639"/>
                  <a:gd name="T71" fmla="*/ 355 h 313"/>
                  <a:gd name="T72" fmla="*/ 118 w 639"/>
                  <a:gd name="T73" fmla="*/ 326 h 313"/>
                  <a:gd name="T74" fmla="*/ 113 w 639"/>
                  <a:gd name="T75" fmla="*/ 320 h 313"/>
                  <a:gd name="T76" fmla="*/ 103 w 639"/>
                  <a:gd name="T77" fmla="*/ 305 h 313"/>
                  <a:gd name="T78" fmla="*/ 28 w 639"/>
                  <a:gd name="T79" fmla="*/ 155 h 313"/>
                  <a:gd name="T80" fmla="*/ 3 w 639"/>
                  <a:gd name="T81" fmla="*/ 44 h 313"/>
                  <a:gd name="T82" fmla="*/ 0 w 639"/>
                  <a:gd name="T83" fmla="*/ 2 h 3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9" h="313">
                    <a:moveTo>
                      <a:pt x="29" y="0"/>
                    </a:moveTo>
                    <a:cubicBezTo>
                      <a:pt x="29" y="0"/>
                      <a:pt x="29" y="4"/>
                      <a:pt x="30" y="10"/>
                    </a:cubicBezTo>
                    <a:cubicBezTo>
                      <a:pt x="30" y="14"/>
                      <a:pt x="30" y="18"/>
                      <a:pt x="30" y="22"/>
                    </a:cubicBezTo>
                    <a:cubicBezTo>
                      <a:pt x="31" y="27"/>
                      <a:pt x="31" y="32"/>
                      <a:pt x="32" y="38"/>
                    </a:cubicBezTo>
                    <a:cubicBezTo>
                      <a:pt x="34" y="50"/>
                      <a:pt x="37" y="65"/>
                      <a:pt x="41" y="81"/>
                    </a:cubicBezTo>
                    <a:cubicBezTo>
                      <a:pt x="46" y="97"/>
                      <a:pt x="53" y="115"/>
                      <a:pt x="62" y="134"/>
                    </a:cubicBezTo>
                    <a:cubicBezTo>
                      <a:pt x="67" y="143"/>
                      <a:pt x="73" y="153"/>
                      <a:pt x="79" y="162"/>
                    </a:cubicBezTo>
                    <a:cubicBezTo>
                      <a:pt x="80" y="164"/>
                      <a:pt x="82" y="167"/>
                      <a:pt x="84" y="169"/>
                    </a:cubicBezTo>
                    <a:cubicBezTo>
                      <a:pt x="84" y="170"/>
                      <a:pt x="84" y="170"/>
                      <a:pt x="84" y="170"/>
                    </a:cubicBezTo>
                    <a:cubicBezTo>
                      <a:pt x="84" y="169"/>
                      <a:pt x="84" y="170"/>
                      <a:pt x="84" y="170"/>
                    </a:cubicBezTo>
                    <a:cubicBezTo>
                      <a:pt x="84" y="170"/>
                      <a:pt x="84" y="170"/>
                      <a:pt x="84" y="170"/>
                    </a:cubicBezTo>
                    <a:cubicBezTo>
                      <a:pt x="85" y="170"/>
                      <a:pt x="85" y="170"/>
                      <a:pt x="85" y="170"/>
                    </a:cubicBezTo>
                    <a:cubicBezTo>
                      <a:pt x="86" y="172"/>
                      <a:pt x="86" y="172"/>
                      <a:pt x="86" y="172"/>
                    </a:cubicBezTo>
                    <a:cubicBezTo>
                      <a:pt x="89" y="176"/>
                      <a:pt x="89" y="176"/>
                      <a:pt x="89" y="176"/>
                    </a:cubicBezTo>
                    <a:cubicBezTo>
                      <a:pt x="93" y="180"/>
                      <a:pt x="96" y="185"/>
                      <a:pt x="100" y="190"/>
                    </a:cubicBezTo>
                    <a:cubicBezTo>
                      <a:pt x="104" y="195"/>
                      <a:pt x="108" y="199"/>
                      <a:pt x="112" y="204"/>
                    </a:cubicBezTo>
                    <a:cubicBezTo>
                      <a:pt x="117" y="208"/>
                      <a:pt x="121" y="213"/>
                      <a:pt x="125" y="217"/>
                    </a:cubicBezTo>
                    <a:cubicBezTo>
                      <a:pt x="130" y="221"/>
                      <a:pt x="135" y="225"/>
                      <a:pt x="140" y="229"/>
                    </a:cubicBezTo>
                    <a:cubicBezTo>
                      <a:pt x="142" y="231"/>
                      <a:pt x="145" y="234"/>
                      <a:pt x="147" y="236"/>
                    </a:cubicBezTo>
                    <a:cubicBezTo>
                      <a:pt x="150" y="238"/>
                      <a:pt x="153" y="239"/>
                      <a:pt x="155" y="241"/>
                    </a:cubicBezTo>
                    <a:cubicBezTo>
                      <a:pt x="161" y="245"/>
                      <a:pt x="166" y="249"/>
                      <a:pt x="172" y="253"/>
                    </a:cubicBezTo>
                    <a:cubicBezTo>
                      <a:pt x="178" y="256"/>
                      <a:pt x="183" y="259"/>
                      <a:pt x="189" y="262"/>
                    </a:cubicBezTo>
                    <a:cubicBezTo>
                      <a:pt x="192" y="264"/>
                      <a:pt x="195" y="266"/>
                      <a:pt x="198" y="267"/>
                    </a:cubicBezTo>
                    <a:cubicBezTo>
                      <a:pt x="208" y="271"/>
                      <a:pt x="208" y="271"/>
                      <a:pt x="208" y="271"/>
                    </a:cubicBezTo>
                    <a:cubicBezTo>
                      <a:pt x="214" y="274"/>
                      <a:pt x="220" y="277"/>
                      <a:pt x="227" y="280"/>
                    </a:cubicBezTo>
                    <a:cubicBezTo>
                      <a:pt x="253" y="289"/>
                      <a:pt x="281" y="295"/>
                      <a:pt x="309" y="298"/>
                    </a:cubicBezTo>
                    <a:cubicBezTo>
                      <a:pt x="316" y="298"/>
                      <a:pt x="323" y="298"/>
                      <a:pt x="330" y="298"/>
                    </a:cubicBezTo>
                    <a:cubicBezTo>
                      <a:pt x="334" y="298"/>
                      <a:pt x="337" y="299"/>
                      <a:pt x="341" y="299"/>
                    </a:cubicBezTo>
                    <a:cubicBezTo>
                      <a:pt x="352" y="298"/>
                      <a:pt x="352" y="298"/>
                      <a:pt x="352" y="298"/>
                    </a:cubicBezTo>
                    <a:cubicBezTo>
                      <a:pt x="359" y="297"/>
                      <a:pt x="366" y="297"/>
                      <a:pt x="373" y="296"/>
                    </a:cubicBezTo>
                    <a:cubicBezTo>
                      <a:pt x="380" y="295"/>
                      <a:pt x="387" y="294"/>
                      <a:pt x="393" y="293"/>
                    </a:cubicBezTo>
                    <a:cubicBezTo>
                      <a:pt x="421" y="287"/>
                      <a:pt x="447" y="278"/>
                      <a:pt x="471" y="266"/>
                    </a:cubicBezTo>
                    <a:cubicBezTo>
                      <a:pt x="474" y="264"/>
                      <a:pt x="477" y="263"/>
                      <a:pt x="480" y="261"/>
                    </a:cubicBezTo>
                    <a:cubicBezTo>
                      <a:pt x="485" y="259"/>
                      <a:pt x="485" y="259"/>
                      <a:pt x="485" y="259"/>
                    </a:cubicBezTo>
                    <a:cubicBezTo>
                      <a:pt x="489" y="256"/>
                      <a:pt x="489" y="256"/>
                      <a:pt x="489" y="256"/>
                    </a:cubicBezTo>
                    <a:cubicBezTo>
                      <a:pt x="494" y="253"/>
                      <a:pt x="500" y="249"/>
                      <a:pt x="505" y="246"/>
                    </a:cubicBezTo>
                    <a:cubicBezTo>
                      <a:pt x="511" y="243"/>
                      <a:pt x="516" y="239"/>
                      <a:pt x="521" y="235"/>
                    </a:cubicBezTo>
                    <a:cubicBezTo>
                      <a:pt x="526" y="231"/>
                      <a:pt x="531" y="227"/>
                      <a:pt x="536" y="223"/>
                    </a:cubicBezTo>
                    <a:cubicBezTo>
                      <a:pt x="554" y="207"/>
                      <a:pt x="570" y="189"/>
                      <a:pt x="583" y="172"/>
                    </a:cubicBezTo>
                    <a:cubicBezTo>
                      <a:pt x="595" y="155"/>
                      <a:pt x="605" y="137"/>
                      <a:pt x="613" y="121"/>
                    </a:cubicBezTo>
                    <a:cubicBezTo>
                      <a:pt x="621" y="106"/>
                      <a:pt x="626" y="91"/>
                      <a:pt x="629" y="79"/>
                    </a:cubicBezTo>
                    <a:cubicBezTo>
                      <a:pt x="631" y="73"/>
                      <a:pt x="633" y="67"/>
                      <a:pt x="634" y="63"/>
                    </a:cubicBezTo>
                    <a:cubicBezTo>
                      <a:pt x="635" y="58"/>
                      <a:pt x="636" y="54"/>
                      <a:pt x="637" y="50"/>
                    </a:cubicBezTo>
                    <a:cubicBezTo>
                      <a:pt x="638" y="44"/>
                      <a:pt x="639" y="40"/>
                      <a:pt x="639" y="40"/>
                    </a:cubicBezTo>
                    <a:cubicBezTo>
                      <a:pt x="639" y="40"/>
                      <a:pt x="638" y="44"/>
                      <a:pt x="637" y="50"/>
                    </a:cubicBezTo>
                    <a:cubicBezTo>
                      <a:pt x="637" y="54"/>
                      <a:pt x="636" y="58"/>
                      <a:pt x="635" y="63"/>
                    </a:cubicBezTo>
                    <a:cubicBezTo>
                      <a:pt x="634" y="68"/>
                      <a:pt x="632" y="73"/>
                      <a:pt x="631" y="79"/>
                    </a:cubicBezTo>
                    <a:cubicBezTo>
                      <a:pt x="627" y="92"/>
                      <a:pt x="623" y="106"/>
                      <a:pt x="615" y="123"/>
                    </a:cubicBezTo>
                    <a:cubicBezTo>
                      <a:pt x="608" y="139"/>
                      <a:pt x="599" y="157"/>
                      <a:pt x="586" y="175"/>
                    </a:cubicBezTo>
                    <a:cubicBezTo>
                      <a:pt x="574" y="193"/>
                      <a:pt x="559" y="211"/>
                      <a:pt x="540" y="228"/>
                    </a:cubicBezTo>
                    <a:cubicBezTo>
                      <a:pt x="530" y="237"/>
                      <a:pt x="521" y="245"/>
                      <a:pt x="510" y="253"/>
                    </a:cubicBezTo>
                    <a:cubicBezTo>
                      <a:pt x="504" y="256"/>
                      <a:pt x="499" y="260"/>
                      <a:pt x="493" y="264"/>
                    </a:cubicBezTo>
                    <a:cubicBezTo>
                      <a:pt x="489" y="267"/>
                      <a:pt x="489" y="267"/>
                      <a:pt x="489" y="267"/>
                    </a:cubicBezTo>
                    <a:cubicBezTo>
                      <a:pt x="485" y="269"/>
                      <a:pt x="485" y="269"/>
                      <a:pt x="485" y="269"/>
                    </a:cubicBezTo>
                    <a:cubicBezTo>
                      <a:pt x="481" y="271"/>
                      <a:pt x="478" y="272"/>
                      <a:pt x="475" y="274"/>
                    </a:cubicBezTo>
                    <a:cubicBezTo>
                      <a:pt x="451" y="288"/>
                      <a:pt x="424" y="297"/>
                      <a:pt x="396" y="304"/>
                    </a:cubicBezTo>
                    <a:cubicBezTo>
                      <a:pt x="389" y="306"/>
                      <a:pt x="382" y="307"/>
                      <a:pt x="374" y="309"/>
                    </a:cubicBezTo>
                    <a:cubicBezTo>
                      <a:pt x="367" y="310"/>
                      <a:pt x="360" y="310"/>
                      <a:pt x="353" y="311"/>
                    </a:cubicBezTo>
                    <a:cubicBezTo>
                      <a:pt x="342" y="312"/>
                      <a:pt x="342" y="312"/>
                      <a:pt x="342" y="312"/>
                    </a:cubicBezTo>
                    <a:cubicBezTo>
                      <a:pt x="338" y="313"/>
                      <a:pt x="334" y="312"/>
                      <a:pt x="330" y="312"/>
                    </a:cubicBezTo>
                    <a:cubicBezTo>
                      <a:pt x="323" y="312"/>
                      <a:pt x="316" y="313"/>
                      <a:pt x="308" y="312"/>
                    </a:cubicBezTo>
                    <a:cubicBezTo>
                      <a:pt x="278" y="311"/>
                      <a:pt x="249" y="305"/>
                      <a:pt x="221" y="296"/>
                    </a:cubicBezTo>
                    <a:cubicBezTo>
                      <a:pt x="214" y="294"/>
                      <a:pt x="207" y="291"/>
                      <a:pt x="201" y="288"/>
                    </a:cubicBezTo>
                    <a:cubicBezTo>
                      <a:pt x="190" y="284"/>
                      <a:pt x="190" y="284"/>
                      <a:pt x="190" y="284"/>
                    </a:cubicBezTo>
                    <a:cubicBezTo>
                      <a:pt x="187" y="283"/>
                      <a:pt x="184" y="281"/>
                      <a:pt x="181" y="279"/>
                    </a:cubicBezTo>
                    <a:cubicBezTo>
                      <a:pt x="174" y="276"/>
                      <a:pt x="168" y="273"/>
                      <a:pt x="162" y="269"/>
                    </a:cubicBezTo>
                    <a:cubicBezTo>
                      <a:pt x="156" y="265"/>
                      <a:pt x="150" y="262"/>
                      <a:pt x="144" y="258"/>
                    </a:cubicBezTo>
                    <a:cubicBezTo>
                      <a:pt x="141" y="256"/>
                      <a:pt x="138" y="254"/>
                      <a:pt x="135" y="252"/>
                    </a:cubicBezTo>
                    <a:cubicBezTo>
                      <a:pt x="132" y="250"/>
                      <a:pt x="130" y="248"/>
                      <a:pt x="127" y="246"/>
                    </a:cubicBezTo>
                    <a:cubicBezTo>
                      <a:pt x="122" y="241"/>
                      <a:pt x="116" y="237"/>
                      <a:pt x="111" y="233"/>
                    </a:cubicBezTo>
                    <a:cubicBezTo>
                      <a:pt x="106" y="228"/>
                      <a:pt x="101" y="223"/>
                      <a:pt x="96" y="219"/>
                    </a:cubicBezTo>
                    <a:cubicBezTo>
                      <a:pt x="91" y="214"/>
                      <a:pt x="86" y="209"/>
                      <a:pt x="83" y="204"/>
                    </a:cubicBezTo>
                    <a:cubicBezTo>
                      <a:pt x="79" y="200"/>
                      <a:pt x="75" y="195"/>
                      <a:pt x="71" y="190"/>
                    </a:cubicBezTo>
                    <a:cubicBezTo>
                      <a:pt x="68" y="187"/>
                      <a:pt x="68" y="187"/>
                      <a:pt x="68" y="187"/>
                    </a:cubicBezTo>
                    <a:cubicBezTo>
                      <a:pt x="66" y="185"/>
                      <a:pt x="66" y="185"/>
                      <a:pt x="66" y="185"/>
                    </a:cubicBezTo>
                    <a:cubicBezTo>
                      <a:pt x="65" y="184"/>
                      <a:pt x="65" y="184"/>
                      <a:pt x="65" y="184"/>
                    </a:cubicBezTo>
                    <a:cubicBezTo>
                      <a:pt x="65" y="183"/>
                      <a:pt x="65" y="183"/>
                      <a:pt x="65" y="183"/>
                    </a:cubicBezTo>
                    <a:cubicBezTo>
                      <a:pt x="63" y="180"/>
                      <a:pt x="61" y="178"/>
                      <a:pt x="59" y="175"/>
                    </a:cubicBezTo>
                    <a:cubicBezTo>
                      <a:pt x="52" y="165"/>
                      <a:pt x="46" y="155"/>
                      <a:pt x="40" y="146"/>
                    </a:cubicBezTo>
                    <a:cubicBezTo>
                      <a:pt x="29" y="126"/>
                      <a:pt x="22" y="106"/>
                      <a:pt x="16" y="89"/>
                    </a:cubicBezTo>
                    <a:cubicBezTo>
                      <a:pt x="10" y="71"/>
                      <a:pt x="6" y="56"/>
                      <a:pt x="4" y="43"/>
                    </a:cubicBezTo>
                    <a:cubicBezTo>
                      <a:pt x="3" y="36"/>
                      <a:pt x="2" y="30"/>
                      <a:pt x="2" y="25"/>
                    </a:cubicBezTo>
                    <a:cubicBezTo>
                      <a:pt x="1" y="20"/>
                      <a:pt x="1" y="15"/>
                      <a:pt x="0" y="12"/>
                    </a:cubicBezTo>
                    <a:cubicBezTo>
                      <a:pt x="0" y="5"/>
                      <a:pt x="0" y="1"/>
                      <a:pt x="0" y="1"/>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35" name="Freeform 136"/>
              <p:cNvSpPr/>
              <p:nvPr/>
            </p:nvSpPr>
            <p:spPr bwMode="auto">
              <a:xfrm>
                <a:off x="3438" y="1080"/>
                <a:ext cx="132" cy="167"/>
              </a:xfrm>
              <a:custGeom>
                <a:avLst/>
                <a:gdLst>
                  <a:gd name="T0" fmla="*/ 76 w 132"/>
                  <a:gd name="T1" fmla="*/ 0 h 167"/>
                  <a:gd name="T2" fmla="*/ 0 w 132"/>
                  <a:gd name="T3" fmla="*/ 160 h 167"/>
                  <a:gd name="T4" fmla="*/ 68 w 132"/>
                  <a:gd name="T5" fmla="*/ 125 h 167"/>
                  <a:gd name="T6" fmla="*/ 132 w 132"/>
                  <a:gd name="T7" fmla="*/ 167 h 167"/>
                  <a:gd name="T8" fmla="*/ 76 w 132"/>
                  <a:gd name="T9" fmla="*/ 0 h 1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67">
                    <a:moveTo>
                      <a:pt x="76" y="0"/>
                    </a:moveTo>
                    <a:lnTo>
                      <a:pt x="0" y="160"/>
                    </a:lnTo>
                    <a:lnTo>
                      <a:pt x="68" y="125"/>
                    </a:lnTo>
                    <a:lnTo>
                      <a:pt x="132" y="167"/>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10729" name="Group 137"/>
          <p:cNvGrpSpPr/>
          <p:nvPr/>
        </p:nvGrpSpPr>
        <p:grpSpPr bwMode="auto">
          <a:xfrm>
            <a:off x="6081184" y="2735793"/>
            <a:ext cx="1236133" cy="675217"/>
            <a:chOff x="2875" y="1177"/>
            <a:chExt cx="584" cy="319"/>
          </a:xfrm>
        </p:grpSpPr>
        <p:sp>
          <p:nvSpPr>
            <p:cNvPr id="32830" name="Freeform 138"/>
            <p:cNvSpPr/>
            <p:nvPr/>
          </p:nvSpPr>
          <p:spPr bwMode="auto">
            <a:xfrm>
              <a:off x="2875" y="1177"/>
              <a:ext cx="443" cy="319"/>
            </a:xfrm>
            <a:custGeom>
              <a:avLst/>
              <a:gdLst>
                <a:gd name="T0" fmla="*/ 443 w 254"/>
                <a:gd name="T1" fmla="*/ 64 h 183"/>
                <a:gd name="T2" fmla="*/ 431 w 254"/>
                <a:gd name="T3" fmla="*/ 51 h 183"/>
                <a:gd name="T4" fmla="*/ 403 w 254"/>
                <a:gd name="T5" fmla="*/ 24 h 183"/>
                <a:gd name="T6" fmla="*/ 366 w 254"/>
                <a:gd name="T7" fmla="*/ 7 h 183"/>
                <a:gd name="T8" fmla="*/ 324 w 254"/>
                <a:gd name="T9" fmla="*/ 0 h 183"/>
                <a:gd name="T10" fmla="*/ 281 w 254"/>
                <a:gd name="T11" fmla="*/ 5 h 183"/>
                <a:gd name="T12" fmla="*/ 242 w 254"/>
                <a:gd name="T13" fmla="*/ 21 h 183"/>
                <a:gd name="T14" fmla="*/ 211 w 254"/>
                <a:gd name="T15" fmla="*/ 47 h 183"/>
                <a:gd name="T16" fmla="*/ 199 w 254"/>
                <a:gd name="T17" fmla="*/ 61 h 183"/>
                <a:gd name="T18" fmla="*/ 190 w 254"/>
                <a:gd name="T19" fmla="*/ 77 h 183"/>
                <a:gd name="T20" fmla="*/ 185 w 254"/>
                <a:gd name="T21" fmla="*/ 84 h 183"/>
                <a:gd name="T22" fmla="*/ 169 w 254"/>
                <a:gd name="T23" fmla="*/ 82 h 183"/>
                <a:gd name="T24" fmla="*/ 82 w 254"/>
                <a:gd name="T25" fmla="*/ 139 h 183"/>
                <a:gd name="T26" fmla="*/ 5 w 254"/>
                <a:gd name="T27" fmla="*/ 199 h 183"/>
                <a:gd name="T28" fmla="*/ 0 w 254"/>
                <a:gd name="T29" fmla="*/ 228 h 183"/>
                <a:gd name="T30" fmla="*/ 91 w 254"/>
                <a:gd name="T31" fmla="*/ 319 h 183"/>
                <a:gd name="T32" fmla="*/ 101 w 254"/>
                <a:gd name="T33" fmla="*/ 317 h 183"/>
                <a:gd name="T34" fmla="*/ 112 w 254"/>
                <a:gd name="T35" fmla="*/ 319 h 183"/>
                <a:gd name="T36" fmla="*/ 190 w 254"/>
                <a:gd name="T37" fmla="*/ 319 h 183"/>
                <a:gd name="T38" fmla="*/ 443 w 254"/>
                <a:gd name="T39" fmla="*/ 66 h 183"/>
                <a:gd name="T40" fmla="*/ 443 w 254"/>
                <a:gd name="T41" fmla="*/ 64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4" h="183">
                  <a:moveTo>
                    <a:pt x="254" y="37"/>
                  </a:moveTo>
                  <a:cubicBezTo>
                    <a:pt x="252" y="35"/>
                    <a:pt x="250" y="32"/>
                    <a:pt x="247" y="29"/>
                  </a:cubicBezTo>
                  <a:cubicBezTo>
                    <a:pt x="243" y="24"/>
                    <a:pt x="237" y="19"/>
                    <a:pt x="231" y="14"/>
                  </a:cubicBezTo>
                  <a:cubicBezTo>
                    <a:pt x="225" y="10"/>
                    <a:pt x="218" y="7"/>
                    <a:pt x="210" y="4"/>
                  </a:cubicBezTo>
                  <a:cubicBezTo>
                    <a:pt x="202" y="1"/>
                    <a:pt x="193" y="0"/>
                    <a:pt x="186" y="0"/>
                  </a:cubicBezTo>
                  <a:cubicBezTo>
                    <a:pt x="177" y="0"/>
                    <a:pt x="169" y="1"/>
                    <a:pt x="161" y="3"/>
                  </a:cubicBezTo>
                  <a:cubicBezTo>
                    <a:pt x="153" y="5"/>
                    <a:pt x="145" y="8"/>
                    <a:pt x="139" y="12"/>
                  </a:cubicBezTo>
                  <a:cubicBezTo>
                    <a:pt x="132" y="17"/>
                    <a:pt x="126" y="22"/>
                    <a:pt x="121" y="27"/>
                  </a:cubicBezTo>
                  <a:cubicBezTo>
                    <a:pt x="118" y="30"/>
                    <a:pt x="116" y="32"/>
                    <a:pt x="114" y="35"/>
                  </a:cubicBezTo>
                  <a:cubicBezTo>
                    <a:pt x="112" y="38"/>
                    <a:pt x="110" y="41"/>
                    <a:pt x="109" y="44"/>
                  </a:cubicBezTo>
                  <a:cubicBezTo>
                    <a:pt x="108" y="45"/>
                    <a:pt x="107" y="47"/>
                    <a:pt x="106" y="48"/>
                  </a:cubicBezTo>
                  <a:cubicBezTo>
                    <a:pt x="103" y="48"/>
                    <a:pt x="100" y="47"/>
                    <a:pt x="97" y="47"/>
                  </a:cubicBezTo>
                  <a:cubicBezTo>
                    <a:pt x="74" y="47"/>
                    <a:pt x="55" y="61"/>
                    <a:pt x="47" y="80"/>
                  </a:cubicBezTo>
                  <a:cubicBezTo>
                    <a:pt x="26" y="82"/>
                    <a:pt x="9" y="96"/>
                    <a:pt x="3" y="114"/>
                  </a:cubicBezTo>
                  <a:cubicBezTo>
                    <a:pt x="1" y="120"/>
                    <a:pt x="0" y="125"/>
                    <a:pt x="0" y="131"/>
                  </a:cubicBezTo>
                  <a:cubicBezTo>
                    <a:pt x="0" y="160"/>
                    <a:pt x="23" y="183"/>
                    <a:pt x="52" y="183"/>
                  </a:cubicBezTo>
                  <a:cubicBezTo>
                    <a:pt x="54" y="183"/>
                    <a:pt x="56" y="182"/>
                    <a:pt x="58" y="182"/>
                  </a:cubicBezTo>
                  <a:cubicBezTo>
                    <a:pt x="60" y="182"/>
                    <a:pt x="62" y="183"/>
                    <a:pt x="64" y="183"/>
                  </a:cubicBezTo>
                  <a:cubicBezTo>
                    <a:pt x="109" y="183"/>
                    <a:pt x="109" y="183"/>
                    <a:pt x="109" y="183"/>
                  </a:cubicBezTo>
                  <a:cubicBezTo>
                    <a:pt x="254" y="38"/>
                    <a:pt x="254" y="38"/>
                    <a:pt x="254" y="38"/>
                  </a:cubicBezTo>
                  <a:lnTo>
                    <a:pt x="254" y="37"/>
                  </a:lnTo>
                  <a:close/>
                </a:path>
              </a:pathLst>
            </a:custGeom>
            <a:solidFill>
              <a:srgbClr val="FFF1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31" name="Freeform 139"/>
            <p:cNvSpPr/>
            <p:nvPr/>
          </p:nvSpPr>
          <p:spPr bwMode="auto">
            <a:xfrm>
              <a:off x="3065" y="1242"/>
              <a:ext cx="394" cy="252"/>
            </a:xfrm>
            <a:custGeom>
              <a:avLst/>
              <a:gdLst>
                <a:gd name="T0" fmla="*/ 392 w 226"/>
                <a:gd name="T1" fmla="*/ 132 h 145"/>
                <a:gd name="T2" fmla="*/ 274 w 226"/>
                <a:gd name="T3" fmla="*/ 14 h 145"/>
                <a:gd name="T4" fmla="*/ 262 w 226"/>
                <a:gd name="T5" fmla="*/ 16 h 145"/>
                <a:gd name="T6" fmla="*/ 260 w 226"/>
                <a:gd name="T7" fmla="*/ 14 h 145"/>
                <a:gd name="T8" fmla="*/ 253 w 226"/>
                <a:gd name="T9" fmla="*/ 0 h 145"/>
                <a:gd name="T10" fmla="*/ 0 w 226"/>
                <a:gd name="T11" fmla="*/ 252 h 145"/>
                <a:gd name="T12" fmla="*/ 277 w 226"/>
                <a:gd name="T13" fmla="*/ 252 h 145"/>
                <a:gd name="T14" fmla="*/ 286 w 226"/>
                <a:gd name="T15" fmla="*/ 250 h 145"/>
                <a:gd name="T16" fmla="*/ 394 w 226"/>
                <a:gd name="T17" fmla="*/ 134 h 145"/>
                <a:gd name="T18" fmla="*/ 392 w 226"/>
                <a:gd name="T19" fmla="*/ 132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6" h="145">
                  <a:moveTo>
                    <a:pt x="225" y="76"/>
                  </a:moveTo>
                  <a:cubicBezTo>
                    <a:pt x="225" y="39"/>
                    <a:pt x="195" y="8"/>
                    <a:pt x="157" y="8"/>
                  </a:cubicBezTo>
                  <a:cubicBezTo>
                    <a:pt x="155" y="8"/>
                    <a:pt x="152" y="9"/>
                    <a:pt x="150" y="9"/>
                  </a:cubicBezTo>
                  <a:cubicBezTo>
                    <a:pt x="150" y="8"/>
                    <a:pt x="150" y="8"/>
                    <a:pt x="149" y="8"/>
                  </a:cubicBezTo>
                  <a:cubicBezTo>
                    <a:pt x="148" y="5"/>
                    <a:pt x="147" y="3"/>
                    <a:pt x="145" y="0"/>
                  </a:cubicBezTo>
                  <a:cubicBezTo>
                    <a:pt x="0" y="145"/>
                    <a:pt x="0" y="145"/>
                    <a:pt x="0" y="145"/>
                  </a:cubicBezTo>
                  <a:cubicBezTo>
                    <a:pt x="159" y="145"/>
                    <a:pt x="159" y="145"/>
                    <a:pt x="159" y="145"/>
                  </a:cubicBezTo>
                  <a:cubicBezTo>
                    <a:pt x="161" y="145"/>
                    <a:pt x="162" y="145"/>
                    <a:pt x="164" y="144"/>
                  </a:cubicBezTo>
                  <a:cubicBezTo>
                    <a:pt x="198" y="141"/>
                    <a:pt x="226" y="112"/>
                    <a:pt x="226" y="77"/>
                  </a:cubicBezTo>
                  <a:lnTo>
                    <a:pt x="225" y="76"/>
                  </a:lnTo>
                  <a:close/>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nvGrpSpPr>
          <p:cNvPr id="110732" name="Group 140"/>
          <p:cNvGrpSpPr/>
          <p:nvPr/>
        </p:nvGrpSpPr>
        <p:grpSpPr bwMode="auto">
          <a:xfrm>
            <a:off x="7272867" y="1812926"/>
            <a:ext cx="1612900" cy="878417"/>
            <a:chOff x="3438" y="741"/>
            <a:chExt cx="762" cy="415"/>
          </a:xfrm>
        </p:grpSpPr>
        <p:grpSp>
          <p:nvGrpSpPr>
            <p:cNvPr id="32826" name="Group 141"/>
            <p:cNvGrpSpPr/>
            <p:nvPr/>
          </p:nvGrpSpPr>
          <p:grpSpPr bwMode="auto">
            <a:xfrm>
              <a:off x="3438" y="741"/>
              <a:ext cx="762" cy="415"/>
              <a:chOff x="3438" y="741"/>
              <a:chExt cx="762" cy="415"/>
            </a:xfrm>
          </p:grpSpPr>
          <p:sp>
            <p:nvSpPr>
              <p:cNvPr id="32828" name="Freeform 142"/>
              <p:cNvSpPr/>
              <p:nvPr/>
            </p:nvSpPr>
            <p:spPr bwMode="auto">
              <a:xfrm>
                <a:off x="3438" y="741"/>
                <a:ext cx="754" cy="259"/>
              </a:xfrm>
              <a:custGeom>
                <a:avLst/>
                <a:gdLst>
                  <a:gd name="T0" fmla="*/ 656 w 433"/>
                  <a:gd name="T1" fmla="*/ 183 h 149"/>
                  <a:gd name="T2" fmla="*/ 542 w 433"/>
                  <a:gd name="T3" fmla="*/ 110 h 149"/>
                  <a:gd name="T4" fmla="*/ 519 w 433"/>
                  <a:gd name="T5" fmla="*/ 111 h 149"/>
                  <a:gd name="T6" fmla="*/ 514 w 433"/>
                  <a:gd name="T7" fmla="*/ 99 h 149"/>
                  <a:gd name="T8" fmla="*/ 502 w 433"/>
                  <a:gd name="T9" fmla="*/ 80 h 149"/>
                  <a:gd name="T10" fmla="*/ 486 w 433"/>
                  <a:gd name="T11" fmla="*/ 63 h 149"/>
                  <a:gd name="T12" fmla="*/ 446 w 433"/>
                  <a:gd name="T13" fmla="*/ 30 h 149"/>
                  <a:gd name="T14" fmla="*/ 395 w 433"/>
                  <a:gd name="T15" fmla="*/ 7 h 149"/>
                  <a:gd name="T16" fmla="*/ 338 w 433"/>
                  <a:gd name="T17" fmla="*/ 0 h 149"/>
                  <a:gd name="T18" fmla="*/ 284 w 433"/>
                  <a:gd name="T19" fmla="*/ 9 h 149"/>
                  <a:gd name="T20" fmla="*/ 235 w 433"/>
                  <a:gd name="T21" fmla="*/ 33 h 149"/>
                  <a:gd name="T22" fmla="*/ 199 w 433"/>
                  <a:gd name="T23" fmla="*/ 68 h 149"/>
                  <a:gd name="T24" fmla="*/ 185 w 433"/>
                  <a:gd name="T25" fmla="*/ 85 h 149"/>
                  <a:gd name="T26" fmla="*/ 172 w 433"/>
                  <a:gd name="T27" fmla="*/ 104 h 149"/>
                  <a:gd name="T28" fmla="*/ 171 w 433"/>
                  <a:gd name="T29" fmla="*/ 108 h 149"/>
                  <a:gd name="T30" fmla="*/ 155 w 433"/>
                  <a:gd name="T31" fmla="*/ 106 h 149"/>
                  <a:gd name="T32" fmla="*/ 0 w 433"/>
                  <a:gd name="T33" fmla="*/ 259 h 149"/>
                  <a:gd name="T34" fmla="*/ 754 w 433"/>
                  <a:gd name="T35" fmla="*/ 259 h 149"/>
                  <a:gd name="T36" fmla="*/ 656 w 433"/>
                  <a:gd name="T37" fmla="*/ 18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3" h="149">
                    <a:moveTo>
                      <a:pt x="377" y="105"/>
                    </a:moveTo>
                    <a:cubicBezTo>
                      <a:pt x="366" y="80"/>
                      <a:pt x="340" y="63"/>
                      <a:pt x="311" y="63"/>
                    </a:cubicBezTo>
                    <a:cubicBezTo>
                      <a:pt x="307" y="63"/>
                      <a:pt x="302" y="63"/>
                      <a:pt x="298" y="64"/>
                    </a:cubicBezTo>
                    <a:cubicBezTo>
                      <a:pt x="297" y="62"/>
                      <a:pt x="296" y="59"/>
                      <a:pt x="295" y="57"/>
                    </a:cubicBezTo>
                    <a:cubicBezTo>
                      <a:pt x="293" y="54"/>
                      <a:pt x="291" y="50"/>
                      <a:pt x="288" y="46"/>
                    </a:cubicBezTo>
                    <a:cubicBezTo>
                      <a:pt x="285" y="43"/>
                      <a:pt x="283" y="39"/>
                      <a:pt x="279" y="36"/>
                    </a:cubicBezTo>
                    <a:cubicBezTo>
                      <a:pt x="273" y="28"/>
                      <a:pt x="265" y="22"/>
                      <a:pt x="256" y="17"/>
                    </a:cubicBezTo>
                    <a:cubicBezTo>
                      <a:pt x="247" y="11"/>
                      <a:pt x="237" y="7"/>
                      <a:pt x="227" y="4"/>
                    </a:cubicBezTo>
                    <a:cubicBezTo>
                      <a:pt x="216" y="1"/>
                      <a:pt x="206" y="0"/>
                      <a:pt x="194" y="0"/>
                    </a:cubicBezTo>
                    <a:cubicBezTo>
                      <a:pt x="184" y="0"/>
                      <a:pt x="173" y="2"/>
                      <a:pt x="163" y="5"/>
                    </a:cubicBezTo>
                    <a:cubicBezTo>
                      <a:pt x="153" y="9"/>
                      <a:pt x="143" y="13"/>
                      <a:pt x="135" y="19"/>
                    </a:cubicBezTo>
                    <a:cubicBezTo>
                      <a:pt x="127" y="25"/>
                      <a:pt x="119" y="31"/>
                      <a:pt x="114" y="39"/>
                    </a:cubicBezTo>
                    <a:cubicBezTo>
                      <a:pt x="110" y="42"/>
                      <a:pt x="108" y="46"/>
                      <a:pt x="106" y="49"/>
                    </a:cubicBezTo>
                    <a:cubicBezTo>
                      <a:pt x="103" y="53"/>
                      <a:pt x="101" y="57"/>
                      <a:pt x="99" y="60"/>
                    </a:cubicBezTo>
                    <a:cubicBezTo>
                      <a:pt x="99" y="61"/>
                      <a:pt x="99" y="61"/>
                      <a:pt x="98" y="62"/>
                    </a:cubicBezTo>
                    <a:cubicBezTo>
                      <a:pt x="95" y="61"/>
                      <a:pt x="92" y="61"/>
                      <a:pt x="89" y="61"/>
                    </a:cubicBezTo>
                    <a:cubicBezTo>
                      <a:pt x="40" y="61"/>
                      <a:pt x="1" y="100"/>
                      <a:pt x="0" y="149"/>
                    </a:cubicBezTo>
                    <a:cubicBezTo>
                      <a:pt x="433" y="149"/>
                      <a:pt x="433" y="149"/>
                      <a:pt x="433" y="149"/>
                    </a:cubicBezTo>
                    <a:cubicBezTo>
                      <a:pt x="425" y="125"/>
                      <a:pt x="403" y="107"/>
                      <a:pt x="377" y="10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29" name="Freeform 143"/>
              <p:cNvSpPr/>
              <p:nvPr/>
            </p:nvSpPr>
            <p:spPr bwMode="auto">
              <a:xfrm>
                <a:off x="3438" y="998"/>
                <a:ext cx="762" cy="158"/>
              </a:xfrm>
              <a:custGeom>
                <a:avLst/>
                <a:gdLst>
                  <a:gd name="T0" fmla="*/ 0 w 438"/>
                  <a:gd name="T1" fmla="*/ 0 h 91"/>
                  <a:gd name="T2" fmla="*/ 0 w 438"/>
                  <a:gd name="T3" fmla="*/ 2 h 91"/>
                  <a:gd name="T4" fmla="*/ 141 w 438"/>
                  <a:gd name="T5" fmla="*/ 156 h 91"/>
                  <a:gd name="T6" fmla="*/ 150 w 438"/>
                  <a:gd name="T7" fmla="*/ 158 h 91"/>
                  <a:gd name="T8" fmla="*/ 616 w 438"/>
                  <a:gd name="T9" fmla="*/ 158 h 91"/>
                  <a:gd name="T10" fmla="*/ 628 w 438"/>
                  <a:gd name="T11" fmla="*/ 156 h 91"/>
                  <a:gd name="T12" fmla="*/ 644 w 438"/>
                  <a:gd name="T13" fmla="*/ 158 h 91"/>
                  <a:gd name="T14" fmla="*/ 762 w 438"/>
                  <a:gd name="T15" fmla="*/ 40 h 91"/>
                  <a:gd name="T16" fmla="*/ 753 w 438"/>
                  <a:gd name="T17" fmla="*/ 0 h 91"/>
                  <a:gd name="T18" fmla="*/ 0 w 438"/>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8" h="91">
                    <a:moveTo>
                      <a:pt x="0" y="0"/>
                    </a:moveTo>
                    <a:cubicBezTo>
                      <a:pt x="0" y="0"/>
                      <a:pt x="0" y="1"/>
                      <a:pt x="0" y="1"/>
                    </a:cubicBezTo>
                    <a:cubicBezTo>
                      <a:pt x="0" y="48"/>
                      <a:pt x="35" y="86"/>
                      <a:pt x="81" y="90"/>
                    </a:cubicBezTo>
                    <a:cubicBezTo>
                      <a:pt x="83" y="90"/>
                      <a:pt x="85" y="91"/>
                      <a:pt x="86" y="91"/>
                    </a:cubicBezTo>
                    <a:cubicBezTo>
                      <a:pt x="354" y="91"/>
                      <a:pt x="354" y="91"/>
                      <a:pt x="354" y="91"/>
                    </a:cubicBezTo>
                    <a:cubicBezTo>
                      <a:pt x="357" y="91"/>
                      <a:pt x="359" y="90"/>
                      <a:pt x="361" y="90"/>
                    </a:cubicBezTo>
                    <a:cubicBezTo>
                      <a:pt x="364" y="90"/>
                      <a:pt x="367" y="91"/>
                      <a:pt x="370" y="91"/>
                    </a:cubicBezTo>
                    <a:cubicBezTo>
                      <a:pt x="407" y="91"/>
                      <a:pt x="438" y="60"/>
                      <a:pt x="438" y="23"/>
                    </a:cubicBezTo>
                    <a:cubicBezTo>
                      <a:pt x="438" y="15"/>
                      <a:pt x="436" y="7"/>
                      <a:pt x="433" y="0"/>
                    </a:cubicBez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32827" name="Freeform 144"/>
            <p:cNvSpPr>
              <a:spLocks noEditPoints="1"/>
            </p:cNvSpPr>
            <p:nvPr/>
          </p:nvSpPr>
          <p:spPr bwMode="auto">
            <a:xfrm>
              <a:off x="3657" y="845"/>
              <a:ext cx="206" cy="205"/>
            </a:xfrm>
            <a:custGeom>
              <a:avLst/>
              <a:gdLst>
                <a:gd name="T0" fmla="*/ 103 w 118"/>
                <a:gd name="T1" fmla="*/ 50 h 118"/>
                <a:gd name="T2" fmla="*/ 124 w 118"/>
                <a:gd name="T3" fmla="*/ 56 h 118"/>
                <a:gd name="T4" fmla="*/ 140 w 118"/>
                <a:gd name="T5" fmla="*/ 66 h 118"/>
                <a:gd name="T6" fmla="*/ 150 w 118"/>
                <a:gd name="T7" fmla="*/ 82 h 118"/>
                <a:gd name="T8" fmla="*/ 155 w 118"/>
                <a:gd name="T9" fmla="*/ 103 h 118"/>
                <a:gd name="T10" fmla="*/ 155 w 118"/>
                <a:gd name="T11" fmla="*/ 134 h 118"/>
                <a:gd name="T12" fmla="*/ 180 w 118"/>
                <a:gd name="T13" fmla="*/ 134 h 118"/>
                <a:gd name="T14" fmla="*/ 185 w 118"/>
                <a:gd name="T15" fmla="*/ 103 h 118"/>
                <a:gd name="T16" fmla="*/ 180 w 118"/>
                <a:gd name="T17" fmla="*/ 69 h 118"/>
                <a:gd name="T18" fmla="*/ 162 w 118"/>
                <a:gd name="T19" fmla="*/ 43 h 118"/>
                <a:gd name="T20" fmla="*/ 136 w 118"/>
                <a:gd name="T21" fmla="*/ 26 h 118"/>
                <a:gd name="T22" fmla="*/ 103 w 118"/>
                <a:gd name="T23" fmla="*/ 19 h 118"/>
                <a:gd name="T24" fmla="*/ 72 w 118"/>
                <a:gd name="T25" fmla="*/ 26 h 118"/>
                <a:gd name="T26" fmla="*/ 45 w 118"/>
                <a:gd name="T27" fmla="*/ 43 h 118"/>
                <a:gd name="T28" fmla="*/ 28 w 118"/>
                <a:gd name="T29" fmla="*/ 69 h 118"/>
                <a:gd name="T30" fmla="*/ 21 w 118"/>
                <a:gd name="T31" fmla="*/ 103 h 118"/>
                <a:gd name="T32" fmla="*/ 28 w 118"/>
                <a:gd name="T33" fmla="*/ 134 h 118"/>
                <a:gd name="T34" fmla="*/ 45 w 118"/>
                <a:gd name="T35" fmla="*/ 160 h 118"/>
                <a:gd name="T36" fmla="*/ 72 w 118"/>
                <a:gd name="T37" fmla="*/ 177 h 118"/>
                <a:gd name="T38" fmla="*/ 103 w 118"/>
                <a:gd name="T39" fmla="*/ 184 h 118"/>
                <a:gd name="T40" fmla="*/ 136 w 118"/>
                <a:gd name="T41" fmla="*/ 179 h 118"/>
                <a:gd name="T42" fmla="*/ 143 w 118"/>
                <a:gd name="T43" fmla="*/ 196 h 118"/>
                <a:gd name="T44" fmla="*/ 103 w 118"/>
                <a:gd name="T45" fmla="*/ 205 h 118"/>
                <a:gd name="T46" fmla="*/ 63 w 118"/>
                <a:gd name="T47" fmla="*/ 196 h 118"/>
                <a:gd name="T48" fmla="*/ 30 w 118"/>
                <a:gd name="T49" fmla="*/ 175 h 118"/>
                <a:gd name="T50" fmla="*/ 9 w 118"/>
                <a:gd name="T51" fmla="*/ 142 h 118"/>
                <a:gd name="T52" fmla="*/ 0 w 118"/>
                <a:gd name="T53" fmla="*/ 103 h 118"/>
                <a:gd name="T54" fmla="*/ 9 w 118"/>
                <a:gd name="T55" fmla="*/ 63 h 118"/>
                <a:gd name="T56" fmla="*/ 30 w 118"/>
                <a:gd name="T57" fmla="*/ 30 h 118"/>
                <a:gd name="T58" fmla="*/ 63 w 118"/>
                <a:gd name="T59" fmla="*/ 7 h 118"/>
                <a:gd name="T60" fmla="*/ 103 w 118"/>
                <a:gd name="T61" fmla="*/ 0 h 118"/>
                <a:gd name="T62" fmla="*/ 143 w 118"/>
                <a:gd name="T63" fmla="*/ 7 h 118"/>
                <a:gd name="T64" fmla="*/ 176 w 118"/>
                <a:gd name="T65" fmla="*/ 30 h 118"/>
                <a:gd name="T66" fmla="*/ 199 w 118"/>
                <a:gd name="T67" fmla="*/ 63 h 118"/>
                <a:gd name="T68" fmla="*/ 206 w 118"/>
                <a:gd name="T69" fmla="*/ 103 h 118"/>
                <a:gd name="T70" fmla="*/ 192 w 118"/>
                <a:gd name="T71" fmla="*/ 153 h 118"/>
                <a:gd name="T72" fmla="*/ 185 w 118"/>
                <a:gd name="T73" fmla="*/ 153 h 118"/>
                <a:gd name="T74" fmla="*/ 168 w 118"/>
                <a:gd name="T75" fmla="*/ 153 h 118"/>
                <a:gd name="T76" fmla="*/ 155 w 118"/>
                <a:gd name="T77" fmla="*/ 153 h 118"/>
                <a:gd name="T78" fmla="*/ 134 w 118"/>
                <a:gd name="T79" fmla="*/ 153 h 118"/>
                <a:gd name="T80" fmla="*/ 134 w 118"/>
                <a:gd name="T81" fmla="*/ 142 h 118"/>
                <a:gd name="T82" fmla="*/ 103 w 118"/>
                <a:gd name="T83" fmla="*/ 153 h 118"/>
                <a:gd name="T84" fmla="*/ 84 w 118"/>
                <a:gd name="T85" fmla="*/ 149 h 118"/>
                <a:gd name="T86" fmla="*/ 66 w 118"/>
                <a:gd name="T87" fmla="*/ 139 h 118"/>
                <a:gd name="T88" fmla="*/ 56 w 118"/>
                <a:gd name="T89" fmla="*/ 122 h 118"/>
                <a:gd name="T90" fmla="*/ 52 w 118"/>
                <a:gd name="T91" fmla="*/ 103 h 118"/>
                <a:gd name="T92" fmla="*/ 56 w 118"/>
                <a:gd name="T93" fmla="*/ 82 h 118"/>
                <a:gd name="T94" fmla="*/ 66 w 118"/>
                <a:gd name="T95" fmla="*/ 66 h 118"/>
                <a:gd name="T96" fmla="*/ 84 w 118"/>
                <a:gd name="T97" fmla="*/ 56 h 118"/>
                <a:gd name="T98" fmla="*/ 103 w 118"/>
                <a:gd name="T99" fmla="*/ 50 h 118"/>
                <a:gd name="T100" fmla="*/ 134 w 118"/>
                <a:gd name="T101" fmla="*/ 103 h 118"/>
                <a:gd name="T102" fmla="*/ 126 w 118"/>
                <a:gd name="T103" fmla="*/ 80 h 118"/>
                <a:gd name="T104" fmla="*/ 103 w 118"/>
                <a:gd name="T105" fmla="*/ 71 h 118"/>
                <a:gd name="T106" fmla="*/ 82 w 118"/>
                <a:gd name="T107" fmla="*/ 80 h 118"/>
                <a:gd name="T108" fmla="*/ 73 w 118"/>
                <a:gd name="T109" fmla="*/ 103 h 118"/>
                <a:gd name="T110" fmla="*/ 82 w 118"/>
                <a:gd name="T111" fmla="*/ 123 h 118"/>
                <a:gd name="T112" fmla="*/ 103 w 118"/>
                <a:gd name="T113" fmla="*/ 134 h 118"/>
                <a:gd name="T114" fmla="*/ 126 w 118"/>
                <a:gd name="T115" fmla="*/ 123 h 118"/>
                <a:gd name="T116" fmla="*/ 134 w 118"/>
                <a:gd name="T117" fmla="*/ 103 h 1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18" h="118">
                  <a:moveTo>
                    <a:pt x="59" y="29"/>
                  </a:moveTo>
                  <a:cubicBezTo>
                    <a:pt x="63" y="29"/>
                    <a:pt x="67" y="30"/>
                    <a:pt x="71" y="32"/>
                  </a:cubicBezTo>
                  <a:cubicBezTo>
                    <a:pt x="74" y="33"/>
                    <a:pt x="77" y="35"/>
                    <a:pt x="80" y="38"/>
                  </a:cubicBezTo>
                  <a:cubicBezTo>
                    <a:pt x="83" y="41"/>
                    <a:pt x="85" y="44"/>
                    <a:pt x="86" y="47"/>
                  </a:cubicBezTo>
                  <a:cubicBezTo>
                    <a:pt x="88" y="51"/>
                    <a:pt x="89" y="55"/>
                    <a:pt x="89" y="59"/>
                  </a:cubicBezTo>
                  <a:cubicBezTo>
                    <a:pt x="89" y="77"/>
                    <a:pt x="89" y="77"/>
                    <a:pt x="89" y="77"/>
                  </a:cubicBezTo>
                  <a:cubicBezTo>
                    <a:pt x="103" y="77"/>
                    <a:pt x="103" y="77"/>
                    <a:pt x="103" y="77"/>
                  </a:cubicBezTo>
                  <a:cubicBezTo>
                    <a:pt x="105" y="71"/>
                    <a:pt x="106" y="65"/>
                    <a:pt x="106" y="59"/>
                  </a:cubicBezTo>
                  <a:cubicBezTo>
                    <a:pt x="106" y="52"/>
                    <a:pt x="105" y="46"/>
                    <a:pt x="103" y="40"/>
                  </a:cubicBezTo>
                  <a:cubicBezTo>
                    <a:pt x="100" y="35"/>
                    <a:pt x="97" y="30"/>
                    <a:pt x="93" y="25"/>
                  </a:cubicBezTo>
                  <a:cubicBezTo>
                    <a:pt x="88" y="21"/>
                    <a:pt x="83" y="18"/>
                    <a:pt x="78" y="15"/>
                  </a:cubicBezTo>
                  <a:cubicBezTo>
                    <a:pt x="72" y="13"/>
                    <a:pt x="66" y="11"/>
                    <a:pt x="59" y="11"/>
                  </a:cubicBezTo>
                  <a:cubicBezTo>
                    <a:pt x="53" y="11"/>
                    <a:pt x="47" y="13"/>
                    <a:pt x="41" y="15"/>
                  </a:cubicBezTo>
                  <a:cubicBezTo>
                    <a:pt x="35" y="18"/>
                    <a:pt x="30" y="21"/>
                    <a:pt x="26" y="25"/>
                  </a:cubicBezTo>
                  <a:cubicBezTo>
                    <a:pt x="22" y="30"/>
                    <a:pt x="18" y="35"/>
                    <a:pt x="16" y="40"/>
                  </a:cubicBezTo>
                  <a:cubicBezTo>
                    <a:pt x="13" y="46"/>
                    <a:pt x="12" y="52"/>
                    <a:pt x="12" y="59"/>
                  </a:cubicBezTo>
                  <a:cubicBezTo>
                    <a:pt x="12" y="65"/>
                    <a:pt x="13" y="71"/>
                    <a:pt x="16" y="77"/>
                  </a:cubicBezTo>
                  <a:cubicBezTo>
                    <a:pt x="18" y="83"/>
                    <a:pt x="22" y="88"/>
                    <a:pt x="26" y="92"/>
                  </a:cubicBezTo>
                  <a:cubicBezTo>
                    <a:pt x="30" y="97"/>
                    <a:pt x="35" y="100"/>
                    <a:pt x="41" y="102"/>
                  </a:cubicBezTo>
                  <a:cubicBezTo>
                    <a:pt x="47" y="105"/>
                    <a:pt x="53" y="106"/>
                    <a:pt x="59" y="106"/>
                  </a:cubicBezTo>
                  <a:cubicBezTo>
                    <a:pt x="65" y="106"/>
                    <a:pt x="71" y="105"/>
                    <a:pt x="78" y="103"/>
                  </a:cubicBezTo>
                  <a:cubicBezTo>
                    <a:pt x="82" y="113"/>
                    <a:pt x="82" y="113"/>
                    <a:pt x="82" y="113"/>
                  </a:cubicBezTo>
                  <a:cubicBezTo>
                    <a:pt x="75" y="116"/>
                    <a:pt x="67" y="118"/>
                    <a:pt x="59" y="118"/>
                  </a:cubicBezTo>
                  <a:cubicBezTo>
                    <a:pt x="51" y="118"/>
                    <a:pt x="43" y="116"/>
                    <a:pt x="36" y="113"/>
                  </a:cubicBezTo>
                  <a:cubicBezTo>
                    <a:pt x="29" y="110"/>
                    <a:pt x="23" y="106"/>
                    <a:pt x="17" y="101"/>
                  </a:cubicBezTo>
                  <a:cubicBezTo>
                    <a:pt x="12" y="95"/>
                    <a:pt x="8" y="89"/>
                    <a:pt x="5" y="82"/>
                  </a:cubicBezTo>
                  <a:cubicBezTo>
                    <a:pt x="2" y="75"/>
                    <a:pt x="0" y="67"/>
                    <a:pt x="0" y="59"/>
                  </a:cubicBezTo>
                  <a:cubicBezTo>
                    <a:pt x="0" y="51"/>
                    <a:pt x="2" y="43"/>
                    <a:pt x="5" y="36"/>
                  </a:cubicBezTo>
                  <a:cubicBezTo>
                    <a:pt x="8" y="29"/>
                    <a:pt x="12" y="22"/>
                    <a:pt x="17" y="17"/>
                  </a:cubicBezTo>
                  <a:cubicBezTo>
                    <a:pt x="23" y="12"/>
                    <a:pt x="29" y="7"/>
                    <a:pt x="36" y="4"/>
                  </a:cubicBezTo>
                  <a:cubicBezTo>
                    <a:pt x="43" y="1"/>
                    <a:pt x="51" y="0"/>
                    <a:pt x="59" y="0"/>
                  </a:cubicBezTo>
                  <a:cubicBezTo>
                    <a:pt x="67" y="0"/>
                    <a:pt x="75" y="1"/>
                    <a:pt x="82" y="4"/>
                  </a:cubicBezTo>
                  <a:cubicBezTo>
                    <a:pt x="89" y="7"/>
                    <a:pt x="96" y="12"/>
                    <a:pt x="101" y="17"/>
                  </a:cubicBezTo>
                  <a:cubicBezTo>
                    <a:pt x="106" y="22"/>
                    <a:pt x="110" y="29"/>
                    <a:pt x="114" y="36"/>
                  </a:cubicBezTo>
                  <a:cubicBezTo>
                    <a:pt x="117" y="43"/>
                    <a:pt x="118" y="51"/>
                    <a:pt x="118" y="59"/>
                  </a:cubicBezTo>
                  <a:cubicBezTo>
                    <a:pt x="118" y="70"/>
                    <a:pt x="116" y="80"/>
                    <a:pt x="110" y="88"/>
                  </a:cubicBezTo>
                  <a:cubicBezTo>
                    <a:pt x="106" y="88"/>
                    <a:pt x="106" y="88"/>
                    <a:pt x="106" y="88"/>
                  </a:cubicBezTo>
                  <a:cubicBezTo>
                    <a:pt x="96" y="88"/>
                    <a:pt x="96" y="88"/>
                    <a:pt x="96" y="88"/>
                  </a:cubicBezTo>
                  <a:cubicBezTo>
                    <a:pt x="89" y="88"/>
                    <a:pt x="89" y="88"/>
                    <a:pt x="89" y="88"/>
                  </a:cubicBezTo>
                  <a:cubicBezTo>
                    <a:pt x="77" y="88"/>
                    <a:pt x="77" y="88"/>
                    <a:pt x="77" y="88"/>
                  </a:cubicBezTo>
                  <a:cubicBezTo>
                    <a:pt x="77" y="82"/>
                    <a:pt x="77" y="82"/>
                    <a:pt x="77" y="82"/>
                  </a:cubicBezTo>
                  <a:cubicBezTo>
                    <a:pt x="72" y="86"/>
                    <a:pt x="66" y="88"/>
                    <a:pt x="59" y="88"/>
                  </a:cubicBezTo>
                  <a:cubicBezTo>
                    <a:pt x="55" y="88"/>
                    <a:pt x="51" y="88"/>
                    <a:pt x="48" y="86"/>
                  </a:cubicBezTo>
                  <a:cubicBezTo>
                    <a:pt x="44" y="84"/>
                    <a:pt x="41" y="82"/>
                    <a:pt x="38" y="80"/>
                  </a:cubicBezTo>
                  <a:cubicBezTo>
                    <a:pt x="36" y="77"/>
                    <a:pt x="34" y="74"/>
                    <a:pt x="32" y="70"/>
                  </a:cubicBezTo>
                  <a:cubicBezTo>
                    <a:pt x="30" y="67"/>
                    <a:pt x="30" y="63"/>
                    <a:pt x="30" y="59"/>
                  </a:cubicBezTo>
                  <a:cubicBezTo>
                    <a:pt x="30" y="55"/>
                    <a:pt x="30" y="51"/>
                    <a:pt x="32" y="47"/>
                  </a:cubicBezTo>
                  <a:cubicBezTo>
                    <a:pt x="34" y="44"/>
                    <a:pt x="36" y="41"/>
                    <a:pt x="38" y="38"/>
                  </a:cubicBezTo>
                  <a:cubicBezTo>
                    <a:pt x="41" y="35"/>
                    <a:pt x="44" y="33"/>
                    <a:pt x="48" y="32"/>
                  </a:cubicBezTo>
                  <a:cubicBezTo>
                    <a:pt x="51" y="30"/>
                    <a:pt x="55" y="29"/>
                    <a:pt x="59" y="29"/>
                  </a:cubicBezTo>
                  <a:close/>
                  <a:moveTo>
                    <a:pt x="77" y="59"/>
                  </a:moveTo>
                  <a:cubicBezTo>
                    <a:pt x="77" y="54"/>
                    <a:pt x="75" y="50"/>
                    <a:pt x="72" y="46"/>
                  </a:cubicBezTo>
                  <a:cubicBezTo>
                    <a:pt x="68" y="43"/>
                    <a:pt x="64" y="41"/>
                    <a:pt x="59" y="41"/>
                  </a:cubicBezTo>
                  <a:cubicBezTo>
                    <a:pt x="54" y="41"/>
                    <a:pt x="50" y="43"/>
                    <a:pt x="47" y="46"/>
                  </a:cubicBezTo>
                  <a:cubicBezTo>
                    <a:pt x="43" y="50"/>
                    <a:pt x="42" y="54"/>
                    <a:pt x="42" y="59"/>
                  </a:cubicBezTo>
                  <a:cubicBezTo>
                    <a:pt x="42" y="64"/>
                    <a:pt x="43" y="68"/>
                    <a:pt x="47" y="71"/>
                  </a:cubicBezTo>
                  <a:cubicBezTo>
                    <a:pt x="50" y="75"/>
                    <a:pt x="54" y="77"/>
                    <a:pt x="59" y="77"/>
                  </a:cubicBezTo>
                  <a:cubicBezTo>
                    <a:pt x="64" y="77"/>
                    <a:pt x="68" y="75"/>
                    <a:pt x="72" y="71"/>
                  </a:cubicBezTo>
                  <a:cubicBezTo>
                    <a:pt x="75" y="68"/>
                    <a:pt x="77" y="64"/>
                    <a:pt x="77" y="59"/>
                  </a:cubicBez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pic>
        <p:nvPicPr>
          <p:cNvPr id="110737" name="Picture 145"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65167" y="1944159"/>
            <a:ext cx="2150533" cy="296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0738" name="Group 146"/>
          <p:cNvGrpSpPr/>
          <p:nvPr/>
        </p:nvGrpSpPr>
        <p:grpSpPr bwMode="auto">
          <a:xfrm>
            <a:off x="10509251" y="3582460"/>
            <a:ext cx="1043516" cy="2783417"/>
            <a:chOff x="2468" y="1211"/>
            <a:chExt cx="412" cy="1099"/>
          </a:xfrm>
        </p:grpSpPr>
        <p:sp>
          <p:nvSpPr>
            <p:cNvPr id="32817" name="Rectangle 147"/>
            <p:cNvSpPr>
              <a:spLocks noChangeArrowheads="1"/>
            </p:cNvSpPr>
            <p:nvPr/>
          </p:nvSpPr>
          <p:spPr bwMode="auto">
            <a:xfrm>
              <a:off x="2705" y="1943"/>
              <a:ext cx="121" cy="367"/>
            </a:xfrm>
            <a:prstGeom prst="rect">
              <a:avLst/>
            </a:prstGeom>
            <a:solidFill>
              <a:srgbClr val="008C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818" name="Rectangle 148"/>
            <p:cNvSpPr>
              <a:spLocks noChangeArrowheads="1"/>
            </p:cNvSpPr>
            <p:nvPr/>
          </p:nvSpPr>
          <p:spPr bwMode="auto">
            <a:xfrm>
              <a:off x="2582" y="1943"/>
              <a:ext cx="123" cy="367"/>
            </a:xfrm>
            <a:prstGeom prst="rect">
              <a:avLst/>
            </a:prstGeom>
            <a:solidFill>
              <a:srgbClr val="00A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819" name="Freeform 149"/>
            <p:cNvSpPr/>
            <p:nvPr/>
          </p:nvSpPr>
          <p:spPr bwMode="auto">
            <a:xfrm>
              <a:off x="2468" y="1211"/>
              <a:ext cx="412" cy="644"/>
            </a:xfrm>
            <a:custGeom>
              <a:avLst/>
              <a:gdLst>
                <a:gd name="T0" fmla="*/ 371 w 310"/>
                <a:gd name="T1" fmla="*/ 353 h 484"/>
                <a:gd name="T2" fmla="*/ 371 w 310"/>
                <a:gd name="T3" fmla="*/ 353 h 484"/>
                <a:gd name="T4" fmla="*/ 346 w 310"/>
                <a:gd name="T5" fmla="*/ 367 h 484"/>
                <a:gd name="T6" fmla="*/ 346 w 310"/>
                <a:gd name="T7" fmla="*/ 442 h 484"/>
                <a:gd name="T8" fmla="*/ 328 w 310"/>
                <a:gd name="T9" fmla="*/ 442 h 484"/>
                <a:gd name="T10" fmla="*/ 328 w 310"/>
                <a:gd name="T11" fmla="*/ 347 h 484"/>
                <a:gd name="T12" fmla="*/ 302 w 310"/>
                <a:gd name="T13" fmla="*/ 298 h 484"/>
                <a:gd name="T14" fmla="*/ 262 w 310"/>
                <a:gd name="T15" fmla="*/ 319 h 484"/>
                <a:gd name="T16" fmla="*/ 262 w 310"/>
                <a:gd name="T17" fmla="*/ 442 h 484"/>
                <a:gd name="T18" fmla="*/ 245 w 310"/>
                <a:gd name="T19" fmla="*/ 442 h 484"/>
                <a:gd name="T20" fmla="*/ 245 w 310"/>
                <a:gd name="T21" fmla="*/ 243 h 484"/>
                <a:gd name="T22" fmla="*/ 219 w 310"/>
                <a:gd name="T23" fmla="*/ 192 h 484"/>
                <a:gd name="T24" fmla="*/ 178 w 310"/>
                <a:gd name="T25" fmla="*/ 212 h 484"/>
                <a:gd name="T26" fmla="*/ 178 w 310"/>
                <a:gd name="T27" fmla="*/ 442 h 484"/>
                <a:gd name="T28" fmla="*/ 162 w 310"/>
                <a:gd name="T29" fmla="*/ 442 h 484"/>
                <a:gd name="T30" fmla="*/ 162 w 310"/>
                <a:gd name="T31" fmla="*/ 33 h 484"/>
                <a:gd name="T32" fmla="*/ 129 w 310"/>
                <a:gd name="T33" fmla="*/ 0 h 484"/>
                <a:gd name="T34" fmla="*/ 96 w 310"/>
                <a:gd name="T35" fmla="*/ 33 h 484"/>
                <a:gd name="T36" fmla="*/ 96 w 310"/>
                <a:gd name="T37" fmla="*/ 442 h 484"/>
                <a:gd name="T38" fmla="*/ 96 w 310"/>
                <a:gd name="T39" fmla="*/ 511 h 484"/>
                <a:gd name="T40" fmla="*/ 92 w 310"/>
                <a:gd name="T41" fmla="*/ 432 h 484"/>
                <a:gd name="T42" fmla="*/ 17 w 310"/>
                <a:gd name="T43" fmla="*/ 507 h 484"/>
                <a:gd name="T44" fmla="*/ 17 w 310"/>
                <a:gd name="T45" fmla="*/ 567 h 484"/>
                <a:gd name="T46" fmla="*/ 101 w 310"/>
                <a:gd name="T47" fmla="*/ 641 h 484"/>
                <a:gd name="T48" fmla="*/ 101 w 310"/>
                <a:gd name="T49" fmla="*/ 640 h 484"/>
                <a:gd name="T50" fmla="*/ 112 w 310"/>
                <a:gd name="T51" fmla="*/ 644 h 484"/>
                <a:gd name="T52" fmla="*/ 328 w 310"/>
                <a:gd name="T53" fmla="*/ 644 h 484"/>
                <a:gd name="T54" fmla="*/ 412 w 310"/>
                <a:gd name="T55" fmla="*/ 560 h 484"/>
                <a:gd name="T56" fmla="*/ 412 w 310"/>
                <a:gd name="T57" fmla="*/ 442 h 484"/>
                <a:gd name="T58" fmla="*/ 412 w 310"/>
                <a:gd name="T59" fmla="*/ 419 h 484"/>
                <a:gd name="T60" fmla="*/ 371 w 310"/>
                <a:gd name="T61" fmla="*/ 353 h 48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10" h="484">
                  <a:moveTo>
                    <a:pt x="279" y="265"/>
                  </a:moveTo>
                  <a:cubicBezTo>
                    <a:pt x="279" y="265"/>
                    <a:pt x="279" y="265"/>
                    <a:pt x="279" y="265"/>
                  </a:cubicBezTo>
                  <a:cubicBezTo>
                    <a:pt x="270" y="260"/>
                    <a:pt x="260" y="267"/>
                    <a:pt x="260" y="276"/>
                  </a:cubicBezTo>
                  <a:cubicBezTo>
                    <a:pt x="260" y="332"/>
                    <a:pt x="260" y="332"/>
                    <a:pt x="260" y="332"/>
                  </a:cubicBezTo>
                  <a:cubicBezTo>
                    <a:pt x="247" y="332"/>
                    <a:pt x="247" y="332"/>
                    <a:pt x="247" y="332"/>
                  </a:cubicBezTo>
                  <a:cubicBezTo>
                    <a:pt x="247" y="261"/>
                    <a:pt x="247" y="261"/>
                    <a:pt x="247" y="261"/>
                  </a:cubicBezTo>
                  <a:cubicBezTo>
                    <a:pt x="247" y="246"/>
                    <a:pt x="240" y="232"/>
                    <a:pt x="227" y="224"/>
                  </a:cubicBezTo>
                  <a:cubicBezTo>
                    <a:pt x="214" y="216"/>
                    <a:pt x="197" y="225"/>
                    <a:pt x="197" y="240"/>
                  </a:cubicBezTo>
                  <a:cubicBezTo>
                    <a:pt x="197" y="332"/>
                    <a:pt x="197" y="332"/>
                    <a:pt x="197" y="332"/>
                  </a:cubicBezTo>
                  <a:cubicBezTo>
                    <a:pt x="184" y="332"/>
                    <a:pt x="184" y="332"/>
                    <a:pt x="184" y="332"/>
                  </a:cubicBezTo>
                  <a:cubicBezTo>
                    <a:pt x="184" y="183"/>
                    <a:pt x="184" y="183"/>
                    <a:pt x="184" y="183"/>
                  </a:cubicBezTo>
                  <a:cubicBezTo>
                    <a:pt x="184" y="168"/>
                    <a:pt x="177" y="153"/>
                    <a:pt x="165" y="144"/>
                  </a:cubicBezTo>
                  <a:cubicBezTo>
                    <a:pt x="153" y="134"/>
                    <a:pt x="134" y="143"/>
                    <a:pt x="134" y="159"/>
                  </a:cubicBezTo>
                  <a:cubicBezTo>
                    <a:pt x="134" y="332"/>
                    <a:pt x="134" y="332"/>
                    <a:pt x="134" y="332"/>
                  </a:cubicBezTo>
                  <a:cubicBezTo>
                    <a:pt x="122" y="332"/>
                    <a:pt x="122" y="332"/>
                    <a:pt x="122" y="332"/>
                  </a:cubicBezTo>
                  <a:cubicBezTo>
                    <a:pt x="122" y="25"/>
                    <a:pt x="122" y="25"/>
                    <a:pt x="122" y="25"/>
                  </a:cubicBezTo>
                  <a:cubicBezTo>
                    <a:pt x="122" y="11"/>
                    <a:pt x="111" y="0"/>
                    <a:pt x="97" y="0"/>
                  </a:cubicBezTo>
                  <a:cubicBezTo>
                    <a:pt x="83" y="0"/>
                    <a:pt x="72" y="11"/>
                    <a:pt x="72" y="25"/>
                  </a:cubicBezTo>
                  <a:cubicBezTo>
                    <a:pt x="72" y="332"/>
                    <a:pt x="72" y="332"/>
                    <a:pt x="72" y="332"/>
                  </a:cubicBezTo>
                  <a:cubicBezTo>
                    <a:pt x="72" y="384"/>
                    <a:pt x="72" y="384"/>
                    <a:pt x="72" y="384"/>
                  </a:cubicBezTo>
                  <a:cubicBezTo>
                    <a:pt x="69" y="325"/>
                    <a:pt x="69" y="325"/>
                    <a:pt x="69" y="325"/>
                  </a:cubicBezTo>
                  <a:cubicBezTo>
                    <a:pt x="13" y="381"/>
                    <a:pt x="13" y="381"/>
                    <a:pt x="13" y="381"/>
                  </a:cubicBezTo>
                  <a:cubicBezTo>
                    <a:pt x="0" y="394"/>
                    <a:pt x="0" y="413"/>
                    <a:pt x="13" y="426"/>
                  </a:cubicBezTo>
                  <a:cubicBezTo>
                    <a:pt x="76" y="482"/>
                    <a:pt x="76" y="482"/>
                    <a:pt x="76" y="482"/>
                  </a:cubicBezTo>
                  <a:cubicBezTo>
                    <a:pt x="76" y="481"/>
                    <a:pt x="76" y="481"/>
                    <a:pt x="76" y="481"/>
                  </a:cubicBezTo>
                  <a:cubicBezTo>
                    <a:pt x="78" y="483"/>
                    <a:pt x="81" y="484"/>
                    <a:pt x="84" y="484"/>
                  </a:cubicBezTo>
                  <a:cubicBezTo>
                    <a:pt x="247" y="484"/>
                    <a:pt x="247" y="484"/>
                    <a:pt x="247" y="484"/>
                  </a:cubicBezTo>
                  <a:cubicBezTo>
                    <a:pt x="282" y="484"/>
                    <a:pt x="310" y="455"/>
                    <a:pt x="310" y="421"/>
                  </a:cubicBezTo>
                  <a:cubicBezTo>
                    <a:pt x="310" y="332"/>
                    <a:pt x="310" y="332"/>
                    <a:pt x="310" y="332"/>
                  </a:cubicBezTo>
                  <a:cubicBezTo>
                    <a:pt x="310" y="315"/>
                    <a:pt x="310" y="315"/>
                    <a:pt x="310" y="315"/>
                  </a:cubicBezTo>
                  <a:cubicBezTo>
                    <a:pt x="310" y="294"/>
                    <a:pt x="298" y="274"/>
                    <a:pt x="279" y="265"/>
                  </a:cubicBezTo>
                </a:path>
              </a:pathLst>
            </a:custGeom>
            <a:solidFill>
              <a:srgbClr val="FFCC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20" name="Freeform 150"/>
            <p:cNvSpPr/>
            <p:nvPr/>
          </p:nvSpPr>
          <p:spPr bwMode="auto">
            <a:xfrm>
              <a:off x="2572" y="1231"/>
              <a:ext cx="50" cy="25"/>
            </a:xfrm>
            <a:custGeom>
              <a:avLst/>
              <a:gdLst>
                <a:gd name="T0" fmla="*/ 25 w 38"/>
                <a:gd name="T1" fmla="*/ 0 h 19"/>
                <a:gd name="T2" fmla="*/ 0 w 38"/>
                <a:gd name="T3" fmla="*/ 25 h 19"/>
                <a:gd name="T4" fmla="*/ 50 w 38"/>
                <a:gd name="T5" fmla="*/ 25 h 19"/>
                <a:gd name="T6" fmla="*/ 25 w 3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19">
                  <a:moveTo>
                    <a:pt x="19" y="0"/>
                  </a:moveTo>
                  <a:cubicBezTo>
                    <a:pt x="8" y="0"/>
                    <a:pt x="0" y="9"/>
                    <a:pt x="0" y="19"/>
                  </a:cubicBezTo>
                  <a:cubicBezTo>
                    <a:pt x="38" y="19"/>
                    <a:pt x="38" y="19"/>
                    <a:pt x="38" y="19"/>
                  </a:cubicBezTo>
                  <a:cubicBezTo>
                    <a:pt x="38" y="9"/>
                    <a:pt x="29" y="0"/>
                    <a:pt x="19" y="0"/>
                  </a:cubicBezTo>
                </a:path>
              </a:pathLst>
            </a:custGeom>
            <a:solidFill>
              <a:srgbClr val="FCD3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21" name="Freeform 151"/>
            <p:cNvSpPr>
              <a:spLocks noEditPoints="1"/>
            </p:cNvSpPr>
            <p:nvPr/>
          </p:nvSpPr>
          <p:spPr bwMode="auto">
            <a:xfrm>
              <a:off x="2572" y="1231"/>
              <a:ext cx="50" cy="25"/>
            </a:xfrm>
            <a:custGeom>
              <a:avLst/>
              <a:gdLst>
                <a:gd name="T0" fmla="*/ 0 w 38"/>
                <a:gd name="T1" fmla="*/ 24 h 19"/>
                <a:gd name="T2" fmla="*/ 0 w 38"/>
                <a:gd name="T3" fmla="*/ 25 h 19"/>
                <a:gd name="T4" fmla="*/ 0 w 38"/>
                <a:gd name="T5" fmla="*/ 25 h 19"/>
                <a:gd name="T6" fmla="*/ 0 w 38"/>
                <a:gd name="T7" fmla="*/ 24 h 19"/>
                <a:gd name="T8" fmla="*/ 25 w 38"/>
                <a:gd name="T9" fmla="*/ 0 h 19"/>
                <a:gd name="T10" fmla="*/ 0 w 38"/>
                <a:gd name="T11" fmla="*/ 21 h 19"/>
                <a:gd name="T12" fmla="*/ 50 w 38"/>
                <a:gd name="T13" fmla="*/ 21 h 19"/>
                <a:gd name="T14" fmla="*/ 25 w 38"/>
                <a:gd name="T15" fmla="*/ 0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19">
                  <a:moveTo>
                    <a:pt x="0" y="18"/>
                  </a:moveTo>
                  <a:cubicBezTo>
                    <a:pt x="0" y="19"/>
                    <a:pt x="0" y="19"/>
                    <a:pt x="0" y="19"/>
                  </a:cubicBezTo>
                  <a:cubicBezTo>
                    <a:pt x="0" y="19"/>
                    <a:pt x="0" y="19"/>
                    <a:pt x="0" y="19"/>
                  </a:cubicBezTo>
                  <a:cubicBezTo>
                    <a:pt x="0" y="18"/>
                    <a:pt x="0" y="18"/>
                    <a:pt x="0" y="18"/>
                  </a:cubicBezTo>
                  <a:moveTo>
                    <a:pt x="19" y="0"/>
                  </a:moveTo>
                  <a:cubicBezTo>
                    <a:pt x="10" y="0"/>
                    <a:pt x="2" y="7"/>
                    <a:pt x="0" y="16"/>
                  </a:cubicBezTo>
                  <a:cubicBezTo>
                    <a:pt x="38" y="16"/>
                    <a:pt x="38" y="16"/>
                    <a:pt x="38" y="16"/>
                  </a:cubicBezTo>
                  <a:cubicBezTo>
                    <a:pt x="36" y="7"/>
                    <a:pt x="28" y="0"/>
                    <a:pt x="19" y="0"/>
                  </a:cubicBezTo>
                </a:path>
              </a:pathLst>
            </a:custGeom>
            <a:solidFill>
              <a:srgbClr val="D0DDD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22" name="Freeform 152"/>
            <p:cNvSpPr>
              <a:spLocks noEditPoints="1"/>
            </p:cNvSpPr>
            <p:nvPr/>
          </p:nvSpPr>
          <p:spPr bwMode="auto">
            <a:xfrm>
              <a:off x="2572" y="1252"/>
              <a:ext cx="50" cy="9"/>
            </a:xfrm>
            <a:custGeom>
              <a:avLst/>
              <a:gdLst>
                <a:gd name="T0" fmla="*/ 0 w 38"/>
                <a:gd name="T1" fmla="*/ 0 h 7"/>
                <a:gd name="T2" fmla="*/ 0 w 38"/>
                <a:gd name="T3" fmla="*/ 0 h 7"/>
                <a:gd name="T4" fmla="*/ 0 w 38"/>
                <a:gd name="T5" fmla="*/ 3 h 7"/>
                <a:gd name="T6" fmla="*/ 0 w 38"/>
                <a:gd name="T7" fmla="*/ 0 h 7"/>
                <a:gd name="T8" fmla="*/ 50 w 38"/>
                <a:gd name="T9" fmla="*/ 0 h 7"/>
                <a:gd name="T10" fmla="*/ 50 w 38"/>
                <a:gd name="T11" fmla="*/ 0 h 7"/>
                <a:gd name="T12" fmla="*/ 50 w 38"/>
                <a:gd name="T13" fmla="*/ 4 h 7"/>
                <a:gd name="T14" fmla="*/ 0 w 38"/>
                <a:gd name="T15" fmla="*/ 4 h 7"/>
                <a:gd name="T16" fmla="*/ 0 w 38"/>
                <a:gd name="T17" fmla="*/ 4 h 7"/>
                <a:gd name="T18" fmla="*/ 0 w 38"/>
                <a:gd name="T19" fmla="*/ 9 h 7"/>
                <a:gd name="T20" fmla="*/ 50 w 38"/>
                <a:gd name="T21" fmla="*/ 9 h 7"/>
                <a:gd name="T22" fmla="*/ 50 w 38"/>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 h="7">
                  <a:moveTo>
                    <a:pt x="0" y="0"/>
                  </a:moveTo>
                  <a:cubicBezTo>
                    <a:pt x="0" y="0"/>
                    <a:pt x="0" y="0"/>
                    <a:pt x="0" y="0"/>
                  </a:cubicBezTo>
                  <a:cubicBezTo>
                    <a:pt x="0" y="2"/>
                    <a:pt x="0" y="2"/>
                    <a:pt x="0" y="2"/>
                  </a:cubicBezTo>
                  <a:cubicBezTo>
                    <a:pt x="0" y="1"/>
                    <a:pt x="0" y="1"/>
                    <a:pt x="0" y="0"/>
                  </a:cubicBezTo>
                  <a:moveTo>
                    <a:pt x="38" y="0"/>
                  </a:moveTo>
                  <a:cubicBezTo>
                    <a:pt x="38" y="0"/>
                    <a:pt x="38" y="0"/>
                    <a:pt x="38" y="0"/>
                  </a:cubicBezTo>
                  <a:cubicBezTo>
                    <a:pt x="38" y="1"/>
                    <a:pt x="38" y="2"/>
                    <a:pt x="38" y="3"/>
                  </a:cubicBezTo>
                  <a:cubicBezTo>
                    <a:pt x="0" y="3"/>
                    <a:pt x="0" y="3"/>
                    <a:pt x="0" y="3"/>
                  </a:cubicBezTo>
                  <a:cubicBezTo>
                    <a:pt x="0" y="3"/>
                    <a:pt x="0" y="3"/>
                    <a:pt x="0" y="3"/>
                  </a:cubicBezTo>
                  <a:cubicBezTo>
                    <a:pt x="0" y="7"/>
                    <a:pt x="0" y="7"/>
                    <a:pt x="0" y="7"/>
                  </a:cubicBezTo>
                  <a:cubicBezTo>
                    <a:pt x="38" y="7"/>
                    <a:pt x="38" y="7"/>
                    <a:pt x="38" y="7"/>
                  </a:cubicBezTo>
                  <a:cubicBezTo>
                    <a:pt x="38" y="0"/>
                    <a:pt x="38" y="0"/>
                    <a:pt x="38" y="0"/>
                  </a:cubicBezTo>
                </a:path>
              </a:pathLst>
            </a:custGeom>
            <a:solidFill>
              <a:srgbClr val="D0C8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23" name="Freeform 153"/>
            <p:cNvSpPr/>
            <p:nvPr/>
          </p:nvSpPr>
          <p:spPr bwMode="auto">
            <a:xfrm>
              <a:off x="2572" y="1252"/>
              <a:ext cx="50" cy="4"/>
            </a:xfrm>
            <a:custGeom>
              <a:avLst/>
              <a:gdLst>
                <a:gd name="T0" fmla="*/ 50 w 38"/>
                <a:gd name="T1" fmla="*/ 0 h 3"/>
                <a:gd name="T2" fmla="*/ 0 w 38"/>
                <a:gd name="T3" fmla="*/ 0 h 3"/>
                <a:gd name="T4" fmla="*/ 0 w 38"/>
                <a:gd name="T5" fmla="*/ 3 h 3"/>
                <a:gd name="T6" fmla="*/ 0 w 38"/>
                <a:gd name="T7" fmla="*/ 4 h 3"/>
                <a:gd name="T8" fmla="*/ 50 w 38"/>
                <a:gd name="T9" fmla="*/ 4 h 3"/>
                <a:gd name="T10" fmla="*/ 50 w 38"/>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3">
                  <a:moveTo>
                    <a:pt x="38" y="0"/>
                  </a:moveTo>
                  <a:cubicBezTo>
                    <a:pt x="0" y="0"/>
                    <a:pt x="0" y="0"/>
                    <a:pt x="0" y="0"/>
                  </a:cubicBezTo>
                  <a:cubicBezTo>
                    <a:pt x="0" y="1"/>
                    <a:pt x="0" y="1"/>
                    <a:pt x="0" y="2"/>
                  </a:cubicBezTo>
                  <a:cubicBezTo>
                    <a:pt x="0" y="3"/>
                    <a:pt x="0" y="3"/>
                    <a:pt x="0" y="3"/>
                  </a:cubicBezTo>
                  <a:cubicBezTo>
                    <a:pt x="38" y="3"/>
                    <a:pt x="38" y="3"/>
                    <a:pt x="38" y="3"/>
                  </a:cubicBezTo>
                  <a:cubicBezTo>
                    <a:pt x="38" y="2"/>
                    <a:pt x="38" y="1"/>
                    <a:pt x="38" y="0"/>
                  </a:cubicBezTo>
                </a:path>
              </a:pathLst>
            </a:custGeom>
            <a:solidFill>
              <a:srgbClr val="CECB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24" name="Rectangle 154"/>
            <p:cNvSpPr>
              <a:spLocks noChangeArrowheads="1"/>
            </p:cNvSpPr>
            <p:nvPr/>
          </p:nvSpPr>
          <p:spPr bwMode="auto">
            <a:xfrm>
              <a:off x="2705" y="1855"/>
              <a:ext cx="93" cy="88"/>
            </a:xfrm>
            <a:prstGeom prst="rect">
              <a:avLst/>
            </a:prstGeom>
            <a:solidFill>
              <a:srgbClr val="F5A4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825" name="Rectangle 155"/>
            <p:cNvSpPr>
              <a:spLocks noChangeArrowheads="1"/>
            </p:cNvSpPr>
            <p:nvPr/>
          </p:nvSpPr>
          <p:spPr bwMode="auto">
            <a:xfrm>
              <a:off x="2610" y="1855"/>
              <a:ext cx="95" cy="88"/>
            </a:xfrm>
            <a:prstGeom prst="rect">
              <a:avLst/>
            </a:prstGeom>
            <a:solidFill>
              <a:srgbClr val="FFC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110748" name="Group 156"/>
          <p:cNvGrpSpPr/>
          <p:nvPr/>
        </p:nvGrpSpPr>
        <p:grpSpPr bwMode="auto">
          <a:xfrm>
            <a:off x="6553201" y="2655359"/>
            <a:ext cx="4559300" cy="4176184"/>
            <a:chOff x="658" y="294"/>
            <a:chExt cx="1973" cy="1807"/>
          </a:xfrm>
        </p:grpSpPr>
        <p:sp>
          <p:nvSpPr>
            <p:cNvPr id="32797" name="Oval 157"/>
            <p:cNvSpPr>
              <a:spLocks noChangeArrowheads="1"/>
            </p:cNvSpPr>
            <p:nvPr/>
          </p:nvSpPr>
          <p:spPr bwMode="auto">
            <a:xfrm>
              <a:off x="2037" y="355"/>
              <a:ext cx="499" cy="499"/>
            </a:xfrm>
            <a:prstGeom prst="ellipse">
              <a:avLst/>
            </a:prstGeom>
            <a:solidFill>
              <a:schemeClr val="accent1">
                <a:alpha val="2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798" name="Freeform 158"/>
            <p:cNvSpPr/>
            <p:nvPr/>
          </p:nvSpPr>
          <p:spPr bwMode="auto">
            <a:xfrm>
              <a:off x="1586" y="771"/>
              <a:ext cx="216" cy="116"/>
            </a:xfrm>
            <a:custGeom>
              <a:avLst/>
              <a:gdLst>
                <a:gd name="T0" fmla="*/ 205 w 163"/>
                <a:gd name="T1" fmla="*/ 103 h 87"/>
                <a:gd name="T2" fmla="*/ 205 w 163"/>
                <a:gd name="T3" fmla="*/ 103 h 87"/>
                <a:gd name="T4" fmla="*/ 183 w 163"/>
                <a:gd name="T5" fmla="*/ 116 h 87"/>
                <a:gd name="T6" fmla="*/ 0 w 163"/>
                <a:gd name="T7" fmla="*/ 59 h 87"/>
                <a:gd name="T8" fmla="*/ 49 w 163"/>
                <a:gd name="T9" fmla="*/ 0 h 87"/>
                <a:gd name="T10" fmla="*/ 183 w 163"/>
                <a:gd name="T11" fmla="*/ 61 h 87"/>
                <a:gd name="T12" fmla="*/ 205 w 163"/>
                <a:gd name="T13" fmla="*/ 103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87">
                  <a:moveTo>
                    <a:pt x="155" y="77"/>
                  </a:moveTo>
                  <a:cubicBezTo>
                    <a:pt x="155" y="77"/>
                    <a:pt x="155" y="77"/>
                    <a:pt x="155" y="77"/>
                  </a:cubicBezTo>
                  <a:cubicBezTo>
                    <a:pt x="151" y="83"/>
                    <a:pt x="145" y="87"/>
                    <a:pt x="138" y="87"/>
                  </a:cubicBezTo>
                  <a:cubicBezTo>
                    <a:pt x="0" y="44"/>
                    <a:pt x="0" y="44"/>
                    <a:pt x="0" y="44"/>
                  </a:cubicBezTo>
                  <a:cubicBezTo>
                    <a:pt x="37" y="0"/>
                    <a:pt x="37" y="0"/>
                    <a:pt x="37" y="0"/>
                  </a:cubicBezTo>
                  <a:cubicBezTo>
                    <a:pt x="138" y="46"/>
                    <a:pt x="138" y="46"/>
                    <a:pt x="138" y="46"/>
                  </a:cubicBezTo>
                  <a:cubicBezTo>
                    <a:pt x="154" y="46"/>
                    <a:pt x="163" y="63"/>
                    <a:pt x="155" y="77"/>
                  </a:cubicBezTo>
                  <a:close/>
                </a:path>
              </a:pathLst>
            </a:custGeom>
            <a:solidFill>
              <a:srgbClr val="F5A48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799" name="Freeform 159"/>
            <p:cNvSpPr/>
            <p:nvPr/>
          </p:nvSpPr>
          <p:spPr bwMode="auto">
            <a:xfrm>
              <a:off x="1639" y="749"/>
              <a:ext cx="210" cy="79"/>
            </a:xfrm>
            <a:custGeom>
              <a:avLst/>
              <a:gdLst>
                <a:gd name="T0" fmla="*/ 206 w 158"/>
                <a:gd name="T1" fmla="*/ 37 h 59"/>
                <a:gd name="T2" fmla="*/ 206 w 158"/>
                <a:gd name="T3" fmla="*/ 37 h 59"/>
                <a:gd name="T4" fmla="*/ 191 w 158"/>
                <a:gd name="T5" fmla="*/ 58 h 59"/>
                <a:gd name="T6" fmla="*/ 0 w 158"/>
                <a:gd name="T7" fmla="*/ 79 h 59"/>
                <a:gd name="T8" fmla="*/ 23 w 158"/>
                <a:gd name="T9" fmla="*/ 5 h 59"/>
                <a:gd name="T10" fmla="*/ 169 w 158"/>
                <a:gd name="T11" fmla="*/ 8 h 59"/>
                <a:gd name="T12" fmla="*/ 206 w 158"/>
                <a:gd name="T13" fmla="*/ 37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 h="59">
                  <a:moveTo>
                    <a:pt x="155" y="28"/>
                  </a:moveTo>
                  <a:cubicBezTo>
                    <a:pt x="155" y="28"/>
                    <a:pt x="155" y="28"/>
                    <a:pt x="155" y="28"/>
                  </a:cubicBezTo>
                  <a:cubicBezTo>
                    <a:pt x="154" y="34"/>
                    <a:pt x="150" y="40"/>
                    <a:pt x="144" y="43"/>
                  </a:cubicBezTo>
                  <a:cubicBezTo>
                    <a:pt x="0" y="59"/>
                    <a:pt x="0" y="59"/>
                    <a:pt x="0" y="59"/>
                  </a:cubicBezTo>
                  <a:cubicBezTo>
                    <a:pt x="17" y="4"/>
                    <a:pt x="17" y="4"/>
                    <a:pt x="17" y="4"/>
                  </a:cubicBezTo>
                  <a:cubicBezTo>
                    <a:pt x="127" y="6"/>
                    <a:pt x="127" y="6"/>
                    <a:pt x="127" y="6"/>
                  </a:cubicBezTo>
                  <a:cubicBezTo>
                    <a:pt x="142" y="0"/>
                    <a:pt x="158" y="12"/>
                    <a:pt x="155" y="28"/>
                  </a:cubicBezTo>
                  <a:close/>
                </a:path>
              </a:pathLst>
            </a:custGeom>
            <a:solidFill>
              <a:srgbClr val="F5A48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0" name="Freeform 160"/>
            <p:cNvSpPr/>
            <p:nvPr/>
          </p:nvSpPr>
          <p:spPr bwMode="auto">
            <a:xfrm>
              <a:off x="1721" y="693"/>
              <a:ext cx="384" cy="259"/>
            </a:xfrm>
            <a:custGeom>
              <a:avLst/>
              <a:gdLst>
                <a:gd name="T0" fmla="*/ 35 w 682"/>
                <a:gd name="T1" fmla="*/ 259 h 460"/>
                <a:gd name="T2" fmla="*/ 0 w 682"/>
                <a:gd name="T3" fmla="*/ 194 h 460"/>
                <a:gd name="T4" fmla="*/ 348 w 682"/>
                <a:gd name="T5" fmla="*/ 0 h 460"/>
                <a:gd name="T6" fmla="*/ 384 w 682"/>
                <a:gd name="T7" fmla="*/ 65 h 460"/>
                <a:gd name="T8" fmla="*/ 35 w 682"/>
                <a:gd name="T9" fmla="*/ 259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2" h="460">
                  <a:moveTo>
                    <a:pt x="63" y="460"/>
                  </a:moveTo>
                  <a:lnTo>
                    <a:pt x="0" y="345"/>
                  </a:lnTo>
                  <a:lnTo>
                    <a:pt x="618" y="0"/>
                  </a:lnTo>
                  <a:lnTo>
                    <a:pt x="682" y="115"/>
                  </a:lnTo>
                  <a:lnTo>
                    <a:pt x="63" y="460"/>
                  </a:lnTo>
                  <a:close/>
                </a:path>
              </a:pathLst>
            </a:custGeom>
            <a:solidFill>
              <a:srgbClr val="5A6C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1" name="Freeform 161"/>
            <p:cNvSpPr/>
            <p:nvPr/>
          </p:nvSpPr>
          <p:spPr bwMode="auto">
            <a:xfrm>
              <a:off x="1721" y="693"/>
              <a:ext cx="384" cy="259"/>
            </a:xfrm>
            <a:custGeom>
              <a:avLst/>
              <a:gdLst>
                <a:gd name="T0" fmla="*/ 35 w 682"/>
                <a:gd name="T1" fmla="*/ 259 h 460"/>
                <a:gd name="T2" fmla="*/ 0 w 682"/>
                <a:gd name="T3" fmla="*/ 194 h 460"/>
                <a:gd name="T4" fmla="*/ 348 w 682"/>
                <a:gd name="T5" fmla="*/ 0 h 460"/>
                <a:gd name="T6" fmla="*/ 384 w 682"/>
                <a:gd name="T7" fmla="*/ 65 h 460"/>
                <a:gd name="T8" fmla="*/ 35 w 682"/>
                <a:gd name="T9" fmla="*/ 259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2" h="460">
                  <a:moveTo>
                    <a:pt x="63" y="460"/>
                  </a:moveTo>
                  <a:lnTo>
                    <a:pt x="0" y="345"/>
                  </a:lnTo>
                  <a:lnTo>
                    <a:pt x="618" y="0"/>
                  </a:lnTo>
                  <a:lnTo>
                    <a:pt x="682" y="115"/>
                  </a:lnTo>
                  <a:lnTo>
                    <a:pt x="63" y="4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2" name="Freeform 162"/>
            <p:cNvSpPr/>
            <p:nvPr/>
          </p:nvSpPr>
          <p:spPr bwMode="auto">
            <a:xfrm>
              <a:off x="1721" y="693"/>
              <a:ext cx="368" cy="227"/>
            </a:xfrm>
            <a:custGeom>
              <a:avLst/>
              <a:gdLst>
                <a:gd name="T0" fmla="*/ 17 w 652"/>
                <a:gd name="T1" fmla="*/ 227 h 404"/>
                <a:gd name="T2" fmla="*/ 0 w 652"/>
                <a:gd name="T3" fmla="*/ 194 h 404"/>
                <a:gd name="T4" fmla="*/ 349 w 652"/>
                <a:gd name="T5" fmla="*/ 0 h 404"/>
                <a:gd name="T6" fmla="*/ 368 w 652"/>
                <a:gd name="T7" fmla="*/ 33 h 404"/>
                <a:gd name="T8" fmla="*/ 17 w 652"/>
                <a:gd name="T9" fmla="*/ 227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2" h="404">
                  <a:moveTo>
                    <a:pt x="30" y="404"/>
                  </a:moveTo>
                  <a:lnTo>
                    <a:pt x="0" y="345"/>
                  </a:lnTo>
                  <a:lnTo>
                    <a:pt x="618" y="0"/>
                  </a:lnTo>
                  <a:lnTo>
                    <a:pt x="652" y="59"/>
                  </a:lnTo>
                  <a:lnTo>
                    <a:pt x="30" y="404"/>
                  </a:lnTo>
                  <a:close/>
                </a:path>
              </a:pathLst>
            </a:custGeom>
            <a:solidFill>
              <a:srgbClr val="5A6C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3" name="Freeform 163"/>
            <p:cNvSpPr/>
            <p:nvPr/>
          </p:nvSpPr>
          <p:spPr bwMode="auto">
            <a:xfrm>
              <a:off x="1721" y="693"/>
              <a:ext cx="368" cy="227"/>
            </a:xfrm>
            <a:custGeom>
              <a:avLst/>
              <a:gdLst>
                <a:gd name="T0" fmla="*/ 17 w 652"/>
                <a:gd name="T1" fmla="*/ 227 h 404"/>
                <a:gd name="T2" fmla="*/ 0 w 652"/>
                <a:gd name="T3" fmla="*/ 194 h 404"/>
                <a:gd name="T4" fmla="*/ 349 w 652"/>
                <a:gd name="T5" fmla="*/ 0 h 404"/>
                <a:gd name="T6" fmla="*/ 368 w 652"/>
                <a:gd name="T7" fmla="*/ 33 h 404"/>
                <a:gd name="T8" fmla="*/ 17 w 652"/>
                <a:gd name="T9" fmla="*/ 227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2" h="404">
                  <a:moveTo>
                    <a:pt x="30" y="404"/>
                  </a:moveTo>
                  <a:lnTo>
                    <a:pt x="0" y="345"/>
                  </a:lnTo>
                  <a:lnTo>
                    <a:pt x="618" y="0"/>
                  </a:lnTo>
                  <a:lnTo>
                    <a:pt x="652" y="59"/>
                  </a:lnTo>
                  <a:lnTo>
                    <a:pt x="30" y="4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4" name="Freeform 164"/>
            <p:cNvSpPr/>
            <p:nvPr/>
          </p:nvSpPr>
          <p:spPr bwMode="auto">
            <a:xfrm>
              <a:off x="2056" y="693"/>
              <a:ext cx="49" cy="81"/>
            </a:xfrm>
            <a:custGeom>
              <a:avLst/>
              <a:gdLst>
                <a:gd name="T0" fmla="*/ 13 w 37"/>
                <a:gd name="T1" fmla="*/ 0 h 61"/>
                <a:gd name="T2" fmla="*/ 32 w 37"/>
                <a:gd name="T3" fmla="*/ 33 h 61"/>
                <a:gd name="T4" fmla="*/ 0 w 37"/>
                <a:gd name="T5" fmla="*/ 49 h 61"/>
                <a:gd name="T6" fmla="*/ 21 w 37"/>
                <a:gd name="T7" fmla="*/ 81 h 61"/>
                <a:gd name="T8" fmla="*/ 49 w 37"/>
                <a:gd name="T9" fmla="*/ 65 h 61"/>
                <a:gd name="T10" fmla="*/ 13 w 37"/>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61">
                  <a:moveTo>
                    <a:pt x="10" y="0"/>
                  </a:moveTo>
                  <a:cubicBezTo>
                    <a:pt x="24" y="25"/>
                    <a:pt x="24" y="25"/>
                    <a:pt x="24" y="25"/>
                  </a:cubicBezTo>
                  <a:cubicBezTo>
                    <a:pt x="0" y="37"/>
                    <a:pt x="0" y="37"/>
                    <a:pt x="0" y="37"/>
                  </a:cubicBezTo>
                  <a:cubicBezTo>
                    <a:pt x="5" y="46"/>
                    <a:pt x="11" y="53"/>
                    <a:pt x="16" y="61"/>
                  </a:cubicBezTo>
                  <a:cubicBezTo>
                    <a:pt x="37" y="49"/>
                    <a:pt x="37" y="49"/>
                    <a:pt x="37" y="49"/>
                  </a:cubicBezTo>
                  <a:cubicBezTo>
                    <a:pt x="10" y="0"/>
                    <a:pt x="10" y="0"/>
                    <a:pt x="10" y="0"/>
                  </a:cubicBezTo>
                </a:path>
              </a:pathLst>
            </a:custGeom>
            <a:solidFill>
              <a:srgbClr val="7FAA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5" name="Freeform 165"/>
            <p:cNvSpPr/>
            <p:nvPr/>
          </p:nvSpPr>
          <p:spPr bwMode="auto">
            <a:xfrm>
              <a:off x="2041" y="693"/>
              <a:ext cx="48" cy="49"/>
            </a:xfrm>
            <a:custGeom>
              <a:avLst/>
              <a:gdLst>
                <a:gd name="T0" fmla="*/ 29 w 36"/>
                <a:gd name="T1" fmla="*/ 0 h 37"/>
                <a:gd name="T2" fmla="*/ 0 w 36"/>
                <a:gd name="T3" fmla="*/ 16 h 37"/>
                <a:gd name="T4" fmla="*/ 13 w 36"/>
                <a:gd name="T5" fmla="*/ 44 h 37"/>
                <a:gd name="T6" fmla="*/ 16 w 36"/>
                <a:gd name="T7" fmla="*/ 49 h 37"/>
                <a:gd name="T8" fmla="*/ 48 w 36"/>
                <a:gd name="T9" fmla="*/ 33 h 37"/>
                <a:gd name="T10" fmla="*/ 29 w 36"/>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37">
                  <a:moveTo>
                    <a:pt x="22" y="0"/>
                  </a:moveTo>
                  <a:cubicBezTo>
                    <a:pt x="0" y="12"/>
                    <a:pt x="0" y="12"/>
                    <a:pt x="0" y="12"/>
                  </a:cubicBezTo>
                  <a:cubicBezTo>
                    <a:pt x="3" y="19"/>
                    <a:pt x="6" y="26"/>
                    <a:pt x="10" y="33"/>
                  </a:cubicBezTo>
                  <a:cubicBezTo>
                    <a:pt x="11" y="34"/>
                    <a:pt x="12" y="36"/>
                    <a:pt x="12" y="37"/>
                  </a:cubicBezTo>
                  <a:cubicBezTo>
                    <a:pt x="36" y="25"/>
                    <a:pt x="36" y="25"/>
                    <a:pt x="36" y="25"/>
                  </a:cubicBezTo>
                  <a:cubicBezTo>
                    <a:pt x="22" y="0"/>
                    <a:pt x="22" y="0"/>
                    <a:pt x="22" y="0"/>
                  </a:cubicBezTo>
                </a:path>
              </a:pathLst>
            </a:custGeom>
            <a:solidFill>
              <a:srgbClr val="7FAA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6" name="Freeform 166"/>
            <p:cNvSpPr>
              <a:spLocks noEditPoints="1"/>
            </p:cNvSpPr>
            <p:nvPr/>
          </p:nvSpPr>
          <p:spPr bwMode="auto">
            <a:xfrm>
              <a:off x="1942" y="294"/>
              <a:ext cx="689" cy="624"/>
            </a:xfrm>
            <a:custGeom>
              <a:avLst/>
              <a:gdLst>
                <a:gd name="T0" fmla="*/ 262 w 518"/>
                <a:gd name="T1" fmla="*/ 601 h 469"/>
                <a:gd name="T2" fmla="*/ 81 w 518"/>
                <a:gd name="T3" fmla="*/ 459 h 469"/>
                <a:gd name="T4" fmla="*/ 198 w 518"/>
                <a:gd name="T5" fmla="*/ 49 h 469"/>
                <a:gd name="T6" fmla="*/ 427 w 518"/>
                <a:gd name="T7" fmla="*/ 23 h 469"/>
                <a:gd name="T8" fmla="*/ 608 w 518"/>
                <a:gd name="T9" fmla="*/ 165 h 469"/>
                <a:gd name="T10" fmla="*/ 491 w 518"/>
                <a:gd name="T11" fmla="*/ 575 h 469"/>
                <a:gd name="T12" fmla="*/ 262 w 518"/>
                <a:gd name="T13" fmla="*/ 601 h 469"/>
                <a:gd name="T14" fmla="*/ 408 w 518"/>
                <a:gd name="T15" fmla="*/ 89 h 469"/>
                <a:gd name="T16" fmla="*/ 231 w 518"/>
                <a:gd name="T17" fmla="*/ 109 h 469"/>
                <a:gd name="T18" fmla="*/ 142 w 518"/>
                <a:gd name="T19" fmla="*/ 424 h 469"/>
                <a:gd name="T20" fmla="*/ 281 w 518"/>
                <a:gd name="T21" fmla="*/ 535 h 469"/>
                <a:gd name="T22" fmla="*/ 458 w 518"/>
                <a:gd name="T23" fmla="*/ 515 h 469"/>
                <a:gd name="T24" fmla="*/ 548 w 518"/>
                <a:gd name="T25" fmla="*/ 200 h 469"/>
                <a:gd name="T26" fmla="*/ 408 w 518"/>
                <a:gd name="T27" fmla="*/ 89 h 4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18" h="469">
                  <a:moveTo>
                    <a:pt x="197" y="452"/>
                  </a:moveTo>
                  <a:cubicBezTo>
                    <a:pt x="139" y="436"/>
                    <a:pt x="91" y="397"/>
                    <a:pt x="61" y="345"/>
                  </a:cubicBezTo>
                  <a:cubicBezTo>
                    <a:pt x="0" y="235"/>
                    <a:pt x="40" y="97"/>
                    <a:pt x="149" y="37"/>
                  </a:cubicBezTo>
                  <a:cubicBezTo>
                    <a:pt x="202" y="7"/>
                    <a:pt x="263" y="0"/>
                    <a:pt x="321" y="17"/>
                  </a:cubicBezTo>
                  <a:cubicBezTo>
                    <a:pt x="379" y="33"/>
                    <a:pt x="428" y="71"/>
                    <a:pt x="457" y="124"/>
                  </a:cubicBezTo>
                  <a:cubicBezTo>
                    <a:pt x="518" y="234"/>
                    <a:pt x="478" y="372"/>
                    <a:pt x="369" y="432"/>
                  </a:cubicBezTo>
                  <a:cubicBezTo>
                    <a:pt x="316" y="462"/>
                    <a:pt x="255" y="469"/>
                    <a:pt x="197" y="452"/>
                  </a:cubicBezTo>
                  <a:close/>
                  <a:moveTo>
                    <a:pt x="307" y="67"/>
                  </a:moveTo>
                  <a:cubicBezTo>
                    <a:pt x="262" y="54"/>
                    <a:pt x="215" y="59"/>
                    <a:pt x="174" y="82"/>
                  </a:cubicBezTo>
                  <a:cubicBezTo>
                    <a:pt x="90" y="129"/>
                    <a:pt x="60" y="235"/>
                    <a:pt x="107" y="319"/>
                  </a:cubicBezTo>
                  <a:cubicBezTo>
                    <a:pt x="129" y="360"/>
                    <a:pt x="166" y="390"/>
                    <a:pt x="211" y="402"/>
                  </a:cubicBezTo>
                  <a:cubicBezTo>
                    <a:pt x="256" y="415"/>
                    <a:pt x="303" y="410"/>
                    <a:pt x="344" y="387"/>
                  </a:cubicBezTo>
                  <a:cubicBezTo>
                    <a:pt x="428" y="340"/>
                    <a:pt x="458" y="234"/>
                    <a:pt x="412" y="150"/>
                  </a:cubicBezTo>
                  <a:cubicBezTo>
                    <a:pt x="389" y="109"/>
                    <a:pt x="352" y="79"/>
                    <a:pt x="307" y="67"/>
                  </a:cubicBezTo>
                  <a:close/>
                </a:path>
              </a:pathLst>
            </a:custGeom>
            <a:solidFill>
              <a:srgbClr val="5A6C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7" name="Freeform 167"/>
            <p:cNvSpPr/>
            <p:nvPr/>
          </p:nvSpPr>
          <p:spPr bwMode="auto">
            <a:xfrm>
              <a:off x="1611" y="735"/>
              <a:ext cx="352" cy="245"/>
            </a:xfrm>
            <a:custGeom>
              <a:avLst/>
              <a:gdLst>
                <a:gd name="T0" fmla="*/ 320 w 265"/>
                <a:gd name="T1" fmla="*/ 0 h 184"/>
                <a:gd name="T2" fmla="*/ 43 w 265"/>
                <a:gd name="T3" fmla="*/ 156 h 184"/>
                <a:gd name="T4" fmla="*/ 17 w 265"/>
                <a:gd name="T5" fmla="*/ 244 h 184"/>
                <a:gd name="T6" fmla="*/ 19 w 265"/>
                <a:gd name="T7" fmla="*/ 245 h 184"/>
                <a:gd name="T8" fmla="*/ 352 w 265"/>
                <a:gd name="T9" fmla="*/ 59 h 184"/>
                <a:gd name="T10" fmla="*/ 320 w 265"/>
                <a:gd name="T11" fmla="*/ 0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 h="184">
                  <a:moveTo>
                    <a:pt x="241" y="0"/>
                  </a:moveTo>
                  <a:cubicBezTo>
                    <a:pt x="32" y="117"/>
                    <a:pt x="32" y="117"/>
                    <a:pt x="32" y="117"/>
                  </a:cubicBezTo>
                  <a:cubicBezTo>
                    <a:pt x="9" y="130"/>
                    <a:pt x="0" y="159"/>
                    <a:pt x="13" y="183"/>
                  </a:cubicBezTo>
                  <a:cubicBezTo>
                    <a:pt x="14" y="184"/>
                    <a:pt x="14" y="184"/>
                    <a:pt x="14" y="184"/>
                  </a:cubicBezTo>
                  <a:cubicBezTo>
                    <a:pt x="265" y="44"/>
                    <a:pt x="265" y="44"/>
                    <a:pt x="265" y="44"/>
                  </a:cubicBezTo>
                  <a:lnTo>
                    <a:pt x="241" y="0"/>
                  </a:lnTo>
                  <a:close/>
                </a:path>
              </a:pathLst>
            </a:custGeom>
            <a:solidFill>
              <a:srgbClr val="FF6E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8" name="Freeform 168"/>
            <p:cNvSpPr/>
            <p:nvPr/>
          </p:nvSpPr>
          <p:spPr bwMode="auto">
            <a:xfrm>
              <a:off x="1630" y="793"/>
              <a:ext cx="367" cy="231"/>
            </a:xfrm>
            <a:custGeom>
              <a:avLst/>
              <a:gdLst>
                <a:gd name="T0" fmla="*/ 334 w 276"/>
                <a:gd name="T1" fmla="*/ 0 h 173"/>
                <a:gd name="T2" fmla="*/ 0 w 276"/>
                <a:gd name="T3" fmla="*/ 187 h 173"/>
                <a:gd name="T4" fmla="*/ 1 w 276"/>
                <a:gd name="T5" fmla="*/ 188 h 173"/>
                <a:gd name="T6" fmla="*/ 89 w 276"/>
                <a:gd name="T7" fmla="*/ 214 h 173"/>
                <a:gd name="T8" fmla="*/ 367 w 276"/>
                <a:gd name="T9" fmla="*/ 59 h 173"/>
                <a:gd name="T10" fmla="*/ 334 w 276"/>
                <a:gd name="T11" fmla="*/ 0 h 1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6" h="173">
                  <a:moveTo>
                    <a:pt x="251" y="0"/>
                  </a:moveTo>
                  <a:cubicBezTo>
                    <a:pt x="0" y="140"/>
                    <a:pt x="0" y="140"/>
                    <a:pt x="0" y="140"/>
                  </a:cubicBezTo>
                  <a:cubicBezTo>
                    <a:pt x="1" y="141"/>
                    <a:pt x="1" y="141"/>
                    <a:pt x="1" y="141"/>
                  </a:cubicBezTo>
                  <a:cubicBezTo>
                    <a:pt x="14" y="165"/>
                    <a:pt x="43" y="173"/>
                    <a:pt x="67" y="160"/>
                  </a:cubicBezTo>
                  <a:cubicBezTo>
                    <a:pt x="276" y="44"/>
                    <a:pt x="276" y="44"/>
                    <a:pt x="276" y="44"/>
                  </a:cubicBezTo>
                  <a:lnTo>
                    <a:pt x="251" y="0"/>
                  </a:lnTo>
                  <a:close/>
                </a:path>
              </a:pathLst>
            </a:custGeom>
            <a:solidFill>
              <a:srgbClr val="DD2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09" name="Freeform 169"/>
            <p:cNvSpPr/>
            <p:nvPr/>
          </p:nvSpPr>
          <p:spPr bwMode="auto">
            <a:xfrm>
              <a:off x="1399" y="683"/>
              <a:ext cx="528" cy="556"/>
            </a:xfrm>
            <a:custGeom>
              <a:avLst/>
              <a:gdLst>
                <a:gd name="T0" fmla="*/ 152 w 397"/>
                <a:gd name="T1" fmla="*/ 556 h 418"/>
                <a:gd name="T2" fmla="*/ 436 w 397"/>
                <a:gd name="T3" fmla="*/ 370 h 418"/>
                <a:gd name="T4" fmla="*/ 511 w 397"/>
                <a:gd name="T5" fmla="*/ 262 h 418"/>
                <a:gd name="T6" fmla="*/ 484 w 397"/>
                <a:gd name="T7" fmla="*/ 193 h 418"/>
                <a:gd name="T8" fmla="*/ 484 w 397"/>
                <a:gd name="T9" fmla="*/ 193 h 418"/>
                <a:gd name="T10" fmla="*/ 438 w 397"/>
                <a:gd name="T11" fmla="*/ 209 h 418"/>
                <a:gd name="T12" fmla="*/ 380 w 397"/>
                <a:gd name="T13" fmla="*/ 283 h 418"/>
                <a:gd name="T14" fmla="*/ 283 w 397"/>
                <a:gd name="T15" fmla="*/ 307 h 418"/>
                <a:gd name="T16" fmla="*/ 239 w 397"/>
                <a:gd name="T17" fmla="*/ 213 h 418"/>
                <a:gd name="T18" fmla="*/ 253 w 397"/>
                <a:gd name="T19" fmla="*/ 164 h 418"/>
                <a:gd name="T20" fmla="*/ 456 w 397"/>
                <a:gd name="T21" fmla="*/ 77 h 418"/>
                <a:gd name="T22" fmla="*/ 479 w 397"/>
                <a:gd name="T23" fmla="*/ 37 h 418"/>
                <a:gd name="T24" fmla="*/ 428 w 397"/>
                <a:gd name="T25" fmla="*/ 8 h 418"/>
                <a:gd name="T26" fmla="*/ 192 w 397"/>
                <a:gd name="T27" fmla="*/ 100 h 418"/>
                <a:gd name="T28" fmla="*/ 0 w 397"/>
                <a:gd name="T29" fmla="*/ 414 h 418"/>
                <a:gd name="T30" fmla="*/ 152 w 397"/>
                <a:gd name="T31" fmla="*/ 556 h 4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7" h="418">
                  <a:moveTo>
                    <a:pt x="114" y="418"/>
                  </a:moveTo>
                  <a:cubicBezTo>
                    <a:pt x="328" y="278"/>
                    <a:pt x="328" y="278"/>
                    <a:pt x="328" y="278"/>
                  </a:cubicBezTo>
                  <a:cubicBezTo>
                    <a:pt x="384" y="197"/>
                    <a:pt x="384" y="197"/>
                    <a:pt x="384" y="197"/>
                  </a:cubicBezTo>
                  <a:cubicBezTo>
                    <a:pt x="397" y="177"/>
                    <a:pt x="387" y="150"/>
                    <a:pt x="364" y="145"/>
                  </a:cubicBezTo>
                  <a:cubicBezTo>
                    <a:pt x="364" y="145"/>
                    <a:pt x="364" y="145"/>
                    <a:pt x="364" y="145"/>
                  </a:cubicBezTo>
                  <a:cubicBezTo>
                    <a:pt x="351" y="141"/>
                    <a:pt x="337" y="146"/>
                    <a:pt x="329" y="157"/>
                  </a:cubicBezTo>
                  <a:cubicBezTo>
                    <a:pt x="286" y="213"/>
                    <a:pt x="286" y="213"/>
                    <a:pt x="286" y="213"/>
                  </a:cubicBezTo>
                  <a:cubicBezTo>
                    <a:pt x="269" y="235"/>
                    <a:pt x="239" y="242"/>
                    <a:pt x="213" y="231"/>
                  </a:cubicBezTo>
                  <a:cubicBezTo>
                    <a:pt x="186" y="218"/>
                    <a:pt x="172" y="189"/>
                    <a:pt x="180" y="160"/>
                  </a:cubicBezTo>
                  <a:cubicBezTo>
                    <a:pt x="190" y="123"/>
                    <a:pt x="190" y="123"/>
                    <a:pt x="190" y="123"/>
                  </a:cubicBezTo>
                  <a:cubicBezTo>
                    <a:pt x="343" y="58"/>
                    <a:pt x="343" y="58"/>
                    <a:pt x="343" y="58"/>
                  </a:cubicBezTo>
                  <a:cubicBezTo>
                    <a:pt x="355" y="53"/>
                    <a:pt x="362" y="41"/>
                    <a:pt x="360" y="28"/>
                  </a:cubicBezTo>
                  <a:cubicBezTo>
                    <a:pt x="357" y="10"/>
                    <a:pt x="339" y="0"/>
                    <a:pt x="322" y="6"/>
                  </a:cubicBezTo>
                  <a:cubicBezTo>
                    <a:pt x="144" y="75"/>
                    <a:pt x="144" y="75"/>
                    <a:pt x="144" y="75"/>
                  </a:cubicBezTo>
                  <a:cubicBezTo>
                    <a:pt x="0" y="311"/>
                    <a:pt x="0" y="311"/>
                    <a:pt x="0" y="311"/>
                  </a:cubicBezTo>
                  <a:lnTo>
                    <a:pt x="114" y="418"/>
                  </a:lnTo>
                  <a:close/>
                </a:path>
              </a:pathLst>
            </a:custGeom>
            <a:solidFill>
              <a:srgbClr val="FFCC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10" name="Freeform 170"/>
            <p:cNvSpPr/>
            <p:nvPr/>
          </p:nvSpPr>
          <p:spPr bwMode="auto">
            <a:xfrm>
              <a:off x="1780" y="871"/>
              <a:ext cx="147" cy="182"/>
            </a:xfrm>
            <a:custGeom>
              <a:avLst/>
              <a:gdLst>
                <a:gd name="T0" fmla="*/ 57 w 111"/>
                <a:gd name="T1" fmla="*/ 21 h 137"/>
                <a:gd name="T2" fmla="*/ 103 w 111"/>
                <a:gd name="T3" fmla="*/ 5 h 137"/>
                <a:gd name="T4" fmla="*/ 103 w 111"/>
                <a:gd name="T5" fmla="*/ 5 h 137"/>
                <a:gd name="T6" fmla="*/ 130 w 111"/>
                <a:gd name="T7" fmla="*/ 74 h 137"/>
                <a:gd name="T8" fmla="*/ 56 w 111"/>
                <a:gd name="T9" fmla="*/ 182 h 137"/>
                <a:gd name="T10" fmla="*/ 0 w 111"/>
                <a:gd name="T11" fmla="*/ 96 h 137"/>
                <a:gd name="T12" fmla="*/ 57 w 111"/>
                <a:gd name="T13" fmla="*/ 21 h 1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 h="137">
                  <a:moveTo>
                    <a:pt x="43" y="16"/>
                  </a:moveTo>
                  <a:cubicBezTo>
                    <a:pt x="51" y="5"/>
                    <a:pt x="65" y="0"/>
                    <a:pt x="78" y="4"/>
                  </a:cubicBezTo>
                  <a:cubicBezTo>
                    <a:pt x="78" y="4"/>
                    <a:pt x="78" y="4"/>
                    <a:pt x="78" y="4"/>
                  </a:cubicBezTo>
                  <a:cubicBezTo>
                    <a:pt x="101" y="9"/>
                    <a:pt x="111" y="36"/>
                    <a:pt x="98" y="56"/>
                  </a:cubicBezTo>
                  <a:cubicBezTo>
                    <a:pt x="42" y="137"/>
                    <a:pt x="42" y="137"/>
                    <a:pt x="42" y="137"/>
                  </a:cubicBezTo>
                  <a:cubicBezTo>
                    <a:pt x="0" y="72"/>
                    <a:pt x="0" y="72"/>
                    <a:pt x="0" y="72"/>
                  </a:cubicBezTo>
                  <a:lnTo>
                    <a:pt x="43" y="16"/>
                  </a:lnTo>
                  <a:close/>
                </a:path>
              </a:pathLst>
            </a:custGeom>
            <a:solidFill>
              <a:srgbClr val="FFCC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11" name="Freeform 171"/>
            <p:cNvSpPr/>
            <p:nvPr/>
          </p:nvSpPr>
          <p:spPr bwMode="auto">
            <a:xfrm>
              <a:off x="1359" y="1097"/>
              <a:ext cx="192" cy="195"/>
            </a:xfrm>
            <a:custGeom>
              <a:avLst/>
              <a:gdLst>
                <a:gd name="T0" fmla="*/ 192 w 340"/>
                <a:gd name="T1" fmla="*/ 142 h 347"/>
                <a:gd name="T2" fmla="*/ 141 w 340"/>
                <a:gd name="T3" fmla="*/ 195 h 347"/>
                <a:gd name="T4" fmla="*/ 137 w 340"/>
                <a:gd name="T5" fmla="*/ 191 h 347"/>
                <a:gd name="T6" fmla="*/ 0 w 340"/>
                <a:gd name="T7" fmla="*/ 71 h 347"/>
                <a:gd name="T8" fmla="*/ 40 w 340"/>
                <a:gd name="T9" fmla="*/ 0 h 347"/>
                <a:gd name="T10" fmla="*/ 192 w 340"/>
                <a:gd name="T11" fmla="*/ 142 h 3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0" h="347">
                  <a:moveTo>
                    <a:pt x="340" y="253"/>
                  </a:moveTo>
                  <a:lnTo>
                    <a:pt x="250" y="347"/>
                  </a:lnTo>
                  <a:lnTo>
                    <a:pt x="243" y="340"/>
                  </a:lnTo>
                  <a:lnTo>
                    <a:pt x="0" y="127"/>
                  </a:lnTo>
                  <a:lnTo>
                    <a:pt x="71" y="0"/>
                  </a:lnTo>
                  <a:lnTo>
                    <a:pt x="340" y="253"/>
                  </a:lnTo>
                  <a:close/>
                </a:path>
              </a:pathLst>
            </a:custGeom>
            <a:solidFill>
              <a:srgbClr val="FFCC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12" name="Freeform 172"/>
            <p:cNvSpPr/>
            <p:nvPr/>
          </p:nvSpPr>
          <p:spPr bwMode="auto">
            <a:xfrm>
              <a:off x="1427" y="1097"/>
              <a:ext cx="341" cy="195"/>
            </a:xfrm>
            <a:custGeom>
              <a:avLst/>
              <a:gdLst>
                <a:gd name="T0" fmla="*/ 130 w 604"/>
                <a:gd name="T1" fmla="*/ 138 h 347"/>
                <a:gd name="T2" fmla="*/ 341 w 604"/>
                <a:gd name="T3" fmla="*/ 0 h 347"/>
                <a:gd name="T4" fmla="*/ 0 w 604"/>
                <a:gd name="T5" fmla="*/ 130 h 347"/>
                <a:gd name="T6" fmla="*/ 73 w 604"/>
                <a:gd name="T7" fmla="*/ 195 h 347"/>
                <a:gd name="T8" fmla="*/ 130 w 604"/>
                <a:gd name="T9" fmla="*/ 138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347">
                  <a:moveTo>
                    <a:pt x="231" y="246"/>
                  </a:moveTo>
                  <a:lnTo>
                    <a:pt x="604" y="0"/>
                  </a:lnTo>
                  <a:lnTo>
                    <a:pt x="0" y="231"/>
                  </a:lnTo>
                  <a:lnTo>
                    <a:pt x="129" y="347"/>
                  </a:lnTo>
                  <a:lnTo>
                    <a:pt x="231" y="246"/>
                  </a:lnTo>
                  <a:close/>
                </a:path>
              </a:pathLst>
            </a:custGeom>
            <a:solidFill>
              <a:srgbClr val="F5A48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13" name="Freeform 173"/>
            <p:cNvSpPr/>
            <p:nvPr/>
          </p:nvSpPr>
          <p:spPr bwMode="auto">
            <a:xfrm>
              <a:off x="1399" y="1227"/>
              <a:ext cx="129" cy="121"/>
            </a:xfrm>
            <a:custGeom>
              <a:avLst/>
              <a:gdLst>
                <a:gd name="T0" fmla="*/ 93 w 229"/>
                <a:gd name="T1" fmla="*/ 121 h 215"/>
                <a:gd name="T2" fmla="*/ 0 w 229"/>
                <a:gd name="T3" fmla="*/ 43 h 215"/>
                <a:gd name="T4" fmla="*/ 36 w 229"/>
                <a:gd name="T5" fmla="*/ 0 h 215"/>
                <a:gd name="T6" fmla="*/ 129 w 229"/>
                <a:gd name="T7" fmla="*/ 79 h 215"/>
                <a:gd name="T8" fmla="*/ 93 w 229"/>
                <a:gd name="T9" fmla="*/ 121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 h="215">
                  <a:moveTo>
                    <a:pt x="165" y="215"/>
                  </a:moveTo>
                  <a:lnTo>
                    <a:pt x="0" y="76"/>
                  </a:lnTo>
                  <a:lnTo>
                    <a:pt x="64" y="0"/>
                  </a:lnTo>
                  <a:lnTo>
                    <a:pt x="229" y="140"/>
                  </a:lnTo>
                  <a:lnTo>
                    <a:pt x="165" y="215"/>
                  </a:lnTo>
                  <a:close/>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14" name="Freeform 174"/>
            <p:cNvSpPr/>
            <p:nvPr/>
          </p:nvSpPr>
          <p:spPr bwMode="auto">
            <a:xfrm>
              <a:off x="1306" y="1149"/>
              <a:ext cx="129" cy="121"/>
            </a:xfrm>
            <a:custGeom>
              <a:avLst/>
              <a:gdLst>
                <a:gd name="T0" fmla="*/ 93 w 229"/>
                <a:gd name="T1" fmla="*/ 121 h 215"/>
                <a:gd name="T2" fmla="*/ 0 w 229"/>
                <a:gd name="T3" fmla="*/ 43 h 215"/>
                <a:gd name="T4" fmla="*/ 35 w 229"/>
                <a:gd name="T5" fmla="*/ 0 h 215"/>
                <a:gd name="T6" fmla="*/ 129 w 229"/>
                <a:gd name="T7" fmla="*/ 78 h 215"/>
                <a:gd name="T8" fmla="*/ 93 w 229"/>
                <a:gd name="T9" fmla="*/ 121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 h="215">
                  <a:moveTo>
                    <a:pt x="165" y="215"/>
                  </a:moveTo>
                  <a:lnTo>
                    <a:pt x="0" y="76"/>
                  </a:lnTo>
                  <a:lnTo>
                    <a:pt x="63" y="0"/>
                  </a:lnTo>
                  <a:lnTo>
                    <a:pt x="229" y="139"/>
                  </a:lnTo>
                  <a:lnTo>
                    <a:pt x="165"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15" name="Freeform 175"/>
            <p:cNvSpPr/>
            <p:nvPr/>
          </p:nvSpPr>
          <p:spPr bwMode="auto">
            <a:xfrm>
              <a:off x="816" y="1171"/>
              <a:ext cx="692" cy="699"/>
            </a:xfrm>
            <a:custGeom>
              <a:avLst/>
              <a:gdLst>
                <a:gd name="T0" fmla="*/ 475 w 1229"/>
                <a:gd name="T1" fmla="*/ 0 h 1240"/>
                <a:gd name="T2" fmla="*/ 0 w 1229"/>
                <a:gd name="T3" fmla="*/ 699 h 1240"/>
                <a:gd name="T4" fmla="*/ 692 w 1229"/>
                <a:gd name="T5" fmla="*/ 185 h 1240"/>
                <a:gd name="T6" fmla="*/ 475 w 1229"/>
                <a:gd name="T7" fmla="*/ 0 h 1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9" h="1240">
                  <a:moveTo>
                    <a:pt x="844" y="0"/>
                  </a:moveTo>
                  <a:lnTo>
                    <a:pt x="0" y="1240"/>
                  </a:lnTo>
                  <a:lnTo>
                    <a:pt x="1229" y="328"/>
                  </a:lnTo>
                  <a:lnTo>
                    <a:pt x="844" y="0"/>
                  </a:lnTo>
                  <a:close/>
                </a:path>
              </a:pathLst>
            </a:custGeom>
            <a:solidFill>
              <a:srgbClr val="00A7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2816" name="Freeform 176"/>
            <p:cNvSpPr/>
            <p:nvPr/>
          </p:nvSpPr>
          <p:spPr bwMode="auto">
            <a:xfrm>
              <a:off x="658" y="1356"/>
              <a:ext cx="877" cy="745"/>
            </a:xfrm>
            <a:custGeom>
              <a:avLst/>
              <a:gdLst>
                <a:gd name="T0" fmla="*/ 158 w 1557"/>
                <a:gd name="T1" fmla="*/ 514 h 1323"/>
                <a:gd name="T2" fmla="*/ 0 w 1557"/>
                <a:gd name="T3" fmla="*/ 745 h 1323"/>
                <a:gd name="T4" fmla="*/ 389 w 1557"/>
                <a:gd name="T5" fmla="*/ 733 h 1323"/>
                <a:gd name="T6" fmla="*/ 877 w 1557"/>
                <a:gd name="T7" fmla="*/ 23 h 1323"/>
                <a:gd name="T8" fmla="*/ 851 w 1557"/>
                <a:gd name="T9" fmla="*/ 0 h 1323"/>
                <a:gd name="T10" fmla="*/ 158 w 1557"/>
                <a:gd name="T11" fmla="*/ 514 h 13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7" h="1323">
                  <a:moveTo>
                    <a:pt x="281" y="912"/>
                  </a:moveTo>
                  <a:lnTo>
                    <a:pt x="0" y="1323"/>
                  </a:lnTo>
                  <a:lnTo>
                    <a:pt x="690" y="1302"/>
                  </a:lnTo>
                  <a:lnTo>
                    <a:pt x="1557" y="41"/>
                  </a:lnTo>
                  <a:lnTo>
                    <a:pt x="1510" y="0"/>
                  </a:lnTo>
                  <a:lnTo>
                    <a:pt x="281" y="912"/>
                  </a:lnTo>
                  <a:close/>
                </a:path>
              </a:pathLst>
            </a:custGeom>
            <a:solidFill>
              <a:srgbClr val="008C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32787" name="Rectangle 177"/>
          <p:cNvSpPr>
            <a:spLocks noChangeArrowheads="1"/>
          </p:cNvSpPr>
          <p:nvPr/>
        </p:nvSpPr>
        <p:spPr bwMode="auto">
          <a:xfrm>
            <a:off x="0" y="6118226"/>
            <a:ext cx="12192000" cy="738717"/>
          </a:xfrm>
          <a:prstGeom prst="rect">
            <a:avLst/>
          </a:prstGeom>
          <a:solidFill>
            <a:srgbClr val="EDE8C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nvGrpSpPr>
          <p:cNvPr id="110770" name="Group 178"/>
          <p:cNvGrpSpPr/>
          <p:nvPr/>
        </p:nvGrpSpPr>
        <p:grpSpPr bwMode="auto">
          <a:xfrm>
            <a:off x="431801" y="451910"/>
            <a:ext cx="3181351" cy="524933"/>
            <a:chOff x="0" y="236"/>
            <a:chExt cx="1934" cy="319"/>
          </a:xfrm>
        </p:grpSpPr>
        <p:sp>
          <p:nvSpPr>
            <p:cNvPr id="32793" name="Rectangle 179"/>
            <p:cNvSpPr>
              <a:spLocks noChangeArrowheads="1"/>
            </p:cNvSpPr>
            <p:nvPr/>
          </p:nvSpPr>
          <p:spPr bwMode="auto">
            <a:xfrm>
              <a:off x="0" y="236"/>
              <a:ext cx="1934" cy="319"/>
            </a:xfrm>
            <a:prstGeom prst="rect">
              <a:avLst/>
            </a:prstGeom>
            <a:solidFill>
              <a:srgbClr val="FFFFFF"/>
            </a:solidFill>
            <a:ln w="9525">
              <a:solidFill>
                <a:schemeClr val="accent2"/>
              </a:solidFill>
              <a:miter lim="800000"/>
            </a:ln>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794" name="Rectangle 180"/>
            <p:cNvSpPr>
              <a:spLocks noChangeArrowheads="1"/>
            </p:cNvSpPr>
            <p:nvPr/>
          </p:nvSpPr>
          <p:spPr bwMode="auto">
            <a:xfrm>
              <a:off x="1495" y="236"/>
              <a:ext cx="439" cy="319"/>
            </a:xfrm>
            <a:prstGeom prst="rect">
              <a:avLst/>
            </a:prstGeom>
            <a:solidFill>
              <a:srgbClr val="F15A29"/>
            </a:solidFill>
            <a:ln w="9525">
              <a:solidFill>
                <a:schemeClr val="accent2"/>
              </a:solidFill>
              <a:miter lim="800000"/>
            </a:ln>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sp>
          <p:nvSpPr>
            <p:cNvPr id="32795" name="Freeform 181"/>
            <p:cNvSpPr>
              <a:spLocks noEditPoints="1"/>
            </p:cNvSpPr>
            <p:nvPr/>
          </p:nvSpPr>
          <p:spPr bwMode="auto">
            <a:xfrm>
              <a:off x="1618" y="310"/>
              <a:ext cx="148" cy="146"/>
            </a:xfrm>
            <a:custGeom>
              <a:avLst/>
              <a:gdLst>
                <a:gd name="T0" fmla="*/ 21 w 63"/>
                <a:gd name="T1" fmla="*/ 125 h 62"/>
                <a:gd name="T2" fmla="*/ 0 w 63"/>
                <a:gd name="T3" fmla="*/ 73 h 62"/>
                <a:gd name="T4" fmla="*/ 21 w 63"/>
                <a:gd name="T5" fmla="*/ 21 h 62"/>
                <a:gd name="T6" fmla="*/ 75 w 63"/>
                <a:gd name="T7" fmla="*/ 0 h 62"/>
                <a:gd name="T8" fmla="*/ 127 w 63"/>
                <a:gd name="T9" fmla="*/ 21 h 62"/>
                <a:gd name="T10" fmla="*/ 148 w 63"/>
                <a:gd name="T11" fmla="*/ 73 h 62"/>
                <a:gd name="T12" fmla="*/ 127 w 63"/>
                <a:gd name="T13" fmla="*/ 125 h 62"/>
                <a:gd name="T14" fmla="*/ 75 w 63"/>
                <a:gd name="T15" fmla="*/ 146 h 62"/>
                <a:gd name="T16" fmla="*/ 21 w 63"/>
                <a:gd name="T17" fmla="*/ 125 h 62"/>
                <a:gd name="T18" fmla="*/ 42 w 63"/>
                <a:gd name="T19" fmla="*/ 42 h 62"/>
                <a:gd name="T20" fmla="*/ 28 w 63"/>
                <a:gd name="T21" fmla="*/ 73 h 62"/>
                <a:gd name="T22" fmla="*/ 42 w 63"/>
                <a:gd name="T23" fmla="*/ 104 h 62"/>
                <a:gd name="T24" fmla="*/ 75 w 63"/>
                <a:gd name="T25" fmla="*/ 118 h 62"/>
                <a:gd name="T26" fmla="*/ 106 w 63"/>
                <a:gd name="T27" fmla="*/ 104 h 62"/>
                <a:gd name="T28" fmla="*/ 120 w 63"/>
                <a:gd name="T29" fmla="*/ 73 h 62"/>
                <a:gd name="T30" fmla="*/ 106 w 63"/>
                <a:gd name="T31" fmla="*/ 42 h 62"/>
                <a:gd name="T32" fmla="*/ 75 w 63"/>
                <a:gd name="T33" fmla="*/ 31 h 62"/>
                <a:gd name="T34" fmla="*/ 42 w 63"/>
                <a:gd name="T35" fmla="*/ 42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3" h="62">
                  <a:moveTo>
                    <a:pt x="9" y="53"/>
                  </a:moveTo>
                  <a:cubicBezTo>
                    <a:pt x="3" y="47"/>
                    <a:pt x="0" y="40"/>
                    <a:pt x="0" y="31"/>
                  </a:cubicBezTo>
                  <a:cubicBezTo>
                    <a:pt x="0" y="23"/>
                    <a:pt x="3" y="15"/>
                    <a:pt x="9" y="9"/>
                  </a:cubicBezTo>
                  <a:cubicBezTo>
                    <a:pt x="15" y="4"/>
                    <a:pt x="23" y="0"/>
                    <a:pt x="32" y="0"/>
                  </a:cubicBezTo>
                  <a:cubicBezTo>
                    <a:pt x="40" y="0"/>
                    <a:pt x="48" y="4"/>
                    <a:pt x="54" y="9"/>
                  </a:cubicBezTo>
                  <a:cubicBezTo>
                    <a:pt x="60" y="15"/>
                    <a:pt x="63" y="23"/>
                    <a:pt x="63" y="31"/>
                  </a:cubicBezTo>
                  <a:cubicBezTo>
                    <a:pt x="63" y="40"/>
                    <a:pt x="60" y="47"/>
                    <a:pt x="54" y="53"/>
                  </a:cubicBezTo>
                  <a:cubicBezTo>
                    <a:pt x="48" y="59"/>
                    <a:pt x="40" y="62"/>
                    <a:pt x="32" y="62"/>
                  </a:cubicBezTo>
                  <a:cubicBezTo>
                    <a:pt x="23" y="62"/>
                    <a:pt x="15" y="59"/>
                    <a:pt x="9" y="53"/>
                  </a:cubicBezTo>
                  <a:close/>
                  <a:moveTo>
                    <a:pt x="18" y="18"/>
                  </a:moveTo>
                  <a:cubicBezTo>
                    <a:pt x="14" y="22"/>
                    <a:pt x="12" y="26"/>
                    <a:pt x="12" y="31"/>
                  </a:cubicBezTo>
                  <a:cubicBezTo>
                    <a:pt x="12" y="36"/>
                    <a:pt x="14" y="41"/>
                    <a:pt x="18" y="44"/>
                  </a:cubicBezTo>
                  <a:cubicBezTo>
                    <a:pt x="22" y="48"/>
                    <a:pt x="27" y="50"/>
                    <a:pt x="32" y="50"/>
                  </a:cubicBezTo>
                  <a:cubicBezTo>
                    <a:pt x="37" y="50"/>
                    <a:pt x="42" y="48"/>
                    <a:pt x="45" y="44"/>
                  </a:cubicBezTo>
                  <a:cubicBezTo>
                    <a:pt x="49" y="41"/>
                    <a:pt x="51" y="36"/>
                    <a:pt x="51" y="31"/>
                  </a:cubicBezTo>
                  <a:cubicBezTo>
                    <a:pt x="51" y="26"/>
                    <a:pt x="49" y="22"/>
                    <a:pt x="45" y="18"/>
                  </a:cubicBezTo>
                  <a:cubicBezTo>
                    <a:pt x="42" y="15"/>
                    <a:pt x="37" y="13"/>
                    <a:pt x="32" y="13"/>
                  </a:cubicBezTo>
                  <a:cubicBezTo>
                    <a:pt x="27" y="13"/>
                    <a:pt x="22" y="15"/>
                    <a:pt x="18" y="18"/>
                  </a:cubicBezTo>
                  <a:close/>
                </a:path>
              </a:pathLst>
            </a:custGeom>
            <a:solidFill>
              <a:srgbClr val="FFFFFF"/>
            </a:solidFill>
            <a:ln w="9525">
              <a:solidFill>
                <a:schemeClr val="accent2"/>
              </a:solidFill>
              <a:round/>
            </a:ln>
          </p:spPr>
          <p:txBody>
            <a:bodyPr/>
            <a:lstStyle/>
            <a:p>
              <a:endParaRPr lang="zh-CN" altLang="en-US" sz="2400"/>
            </a:p>
          </p:txBody>
        </p:sp>
        <p:sp>
          <p:nvSpPr>
            <p:cNvPr id="32796" name="Freeform 182"/>
            <p:cNvSpPr/>
            <p:nvPr/>
          </p:nvSpPr>
          <p:spPr bwMode="auto">
            <a:xfrm>
              <a:off x="1722" y="411"/>
              <a:ext cx="92" cy="92"/>
            </a:xfrm>
            <a:custGeom>
              <a:avLst/>
              <a:gdLst>
                <a:gd name="T0" fmla="*/ 85 w 39"/>
                <a:gd name="T1" fmla="*/ 85 h 39"/>
                <a:gd name="T2" fmla="*/ 85 w 39"/>
                <a:gd name="T3" fmla="*/ 83 h 39"/>
                <a:gd name="T4" fmla="*/ 85 w 39"/>
                <a:gd name="T5" fmla="*/ 57 h 39"/>
                <a:gd name="T6" fmla="*/ 26 w 39"/>
                <a:gd name="T7" fmla="*/ 0 h 39"/>
                <a:gd name="T8" fmla="*/ 0 w 39"/>
                <a:gd name="T9" fmla="*/ 26 h 39"/>
                <a:gd name="T10" fmla="*/ 59 w 39"/>
                <a:gd name="T11" fmla="*/ 85 h 39"/>
                <a:gd name="T12" fmla="*/ 85 w 39"/>
                <a:gd name="T13" fmla="*/ 85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39">
                  <a:moveTo>
                    <a:pt x="36" y="36"/>
                  </a:moveTo>
                  <a:cubicBezTo>
                    <a:pt x="36" y="35"/>
                    <a:pt x="36" y="35"/>
                    <a:pt x="36" y="35"/>
                  </a:cubicBezTo>
                  <a:cubicBezTo>
                    <a:pt x="39" y="32"/>
                    <a:pt x="39" y="27"/>
                    <a:pt x="36" y="24"/>
                  </a:cubicBezTo>
                  <a:cubicBezTo>
                    <a:pt x="11" y="0"/>
                    <a:pt x="11" y="0"/>
                    <a:pt x="11" y="0"/>
                  </a:cubicBezTo>
                  <a:cubicBezTo>
                    <a:pt x="0" y="11"/>
                    <a:pt x="0" y="11"/>
                    <a:pt x="0" y="11"/>
                  </a:cubicBezTo>
                  <a:cubicBezTo>
                    <a:pt x="25" y="36"/>
                    <a:pt x="25" y="36"/>
                    <a:pt x="25" y="36"/>
                  </a:cubicBezTo>
                  <a:cubicBezTo>
                    <a:pt x="28" y="39"/>
                    <a:pt x="33" y="39"/>
                    <a:pt x="36" y="36"/>
                  </a:cubicBezTo>
                  <a:close/>
                </a:path>
              </a:pathLst>
            </a:custGeom>
            <a:solidFill>
              <a:srgbClr val="FFFFFF"/>
            </a:solidFill>
            <a:ln w="9525">
              <a:solidFill>
                <a:schemeClr val="accent2"/>
              </a:solidFill>
              <a:round/>
            </a:ln>
          </p:spPr>
          <p:txBody>
            <a:bodyPr/>
            <a:lstStyle/>
            <a:p>
              <a:endParaRPr lang="zh-CN" altLang="en-US" sz="2400"/>
            </a:p>
          </p:txBody>
        </p:sp>
      </p:grpSp>
      <p:sp>
        <p:nvSpPr>
          <p:cNvPr id="110775" name="Text Box 183"/>
          <p:cNvSpPr txBox="1">
            <a:spLocks noChangeArrowheads="1"/>
          </p:cNvSpPr>
          <p:nvPr/>
        </p:nvSpPr>
        <p:spPr bwMode="auto">
          <a:xfrm>
            <a:off x="317501" y="2879726"/>
            <a:ext cx="2922595" cy="91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5335" b="1" dirty="0">
                <a:solidFill>
                  <a:schemeClr val="bg1"/>
                </a:solidFill>
                <a:ea typeface="微软雅黑" panose="020B0503020204020204" pitchFamily="34" charset="-122"/>
              </a:rPr>
              <a:t>谢谢观赏</a:t>
            </a:r>
            <a:endParaRPr lang="zh-CN" altLang="en-US" sz="5335" b="1" dirty="0">
              <a:solidFill>
                <a:schemeClr val="bg1"/>
              </a:solidFill>
              <a:ea typeface="微软雅黑" panose="020B0503020204020204" pitchFamily="34" charset="-122"/>
            </a:endParaRPr>
          </a:p>
        </p:txBody>
      </p:sp>
      <p:sp>
        <p:nvSpPr>
          <p:cNvPr id="110776" name="Text Box 184"/>
          <p:cNvSpPr txBox="1">
            <a:spLocks noChangeArrowheads="1"/>
          </p:cNvSpPr>
          <p:nvPr/>
        </p:nvSpPr>
        <p:spPr bwMode="auto">
          <a:xfrm>
            <a:off x="501652" y="515409"/>
            <a:ext cx="1909625"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dirty="0">
                <a:solidFill>
                  <a:srgbClr val="2A323B"/>
                </a:solidFill>
                <a:latin typeface="微软雅黑" panose="020B0503020204020204" pitchFamily="34" charset="-122"/>
                <a:ea typeface="微软雅黑" panose="020B0503020204020204" pitchFamily="34" charset="-122"/>
              </a:rPr>
              <a:t>qiye.163.com</a:t>
            </a:r>
            <a:endParaRPr lang="en-US" altLang="zh-CN" sz="2135" dirty="0">
              <a:solidFill>
                <a:srgbClr val="2A323B"/>
              </a:solidFill>
              <a:latin typeface="微软雅黑" panose="020B0503020204020204" pitchFamily="34" charset="-122"/>
              <a:ea typeface="微软雅黑" panose="020B0503020204020204" pitchFamily="34" charset="-122"/>
            </a:endParaRPr>
          </a:p>
        </p:txBody>
      </p:sp>
      <p:sp>
        <p:nvSpPr>
          <p:cNvPr id="110777" name="Text Box 185"/>
          <p:cNvSpPr txBox="1">
            <a:spLocks noChangeArrowheads="1"/>
          </p:cNvSpPr>
          <p:nvPr/>
        </p:nvSpPr>
        <p:spPr bwMode="auto">
          <a:xfrm>
            <a:off x="2401300" y="2378076"/>
            <a:ext cx="23313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7200" dirty="0">
                <a:ln w="0"/>
                <a:solidFill>
                  <a:schemeClr val="tx1"/>
                </a:solidFill>
                <a:effectLst>
                  <a:outerShdw blurRad="38100" dist="19050" dir="2700000" algn="tl" rotWithShape="0">
                    <a:schemeClr val="dk1">
                      <a:alpha val="40000"/>
                    </a:schemeClr>
                  </a:outerShdw>
                </a:effectLst>
                <a:ea typeface="微软雅黑" panose="020B0503020204020204" pitchFamily="34" charset="-122"/>
              </a:rPr>
              <a:t>谢谢！</a:t>
            </a:r>
            <a:endParaRPr lang="zh-CN" altLang="en-US" sz="7200" dirty="0">
              <a:ln w="0"/>
              <a:solidFill>
                <a:schemeClr val="tx1"/>
              </a:solidFill>
              <a:effectLst>
                <a:outerShdw blurRad="38100" dist="19050" dir="2700000" algn="tl" rotWithShape="0">
                  <a:schemeClr val="dk1">
                    <a:alpha val="40000"/>
                  </a:schemeClr>
                </a:outerShdw>
              </a:effectLst>
              <a:ea typeface="微软雅黑" panose="020B0503020204020204" pitchFamily="34" charset="-122"/>
            </a:endParaRPr>
          </a:p>
        </p:txBody>
      </p:sp>
      <p:sp>
        <p:nvSpPr>
          <p:cNvPr id="110778" name="Rectangle 186"/>
          <p:cNvSpPr>
            <a:spLocks noChangeArrowheads="1"/>
          </p:cNvSpPr>
          <p:nvPr/>
        </p:nvSpPr>
        <p:spPr bwMode="auto">
          <a:xfrm>
            <a:off x="317501" y="2352676"/>
            <a:ext cx="2125903" cy="66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3735" dirty="0">
                <a:solidFill>
                  <a:schemeClr val="bg1"/>
                </a:solidFill>
                <a:ea typeface="微软雅黑" panose="020B0503020204020204" pitchFamily="34" charset="-122"/>
              </a:rPr>
              <a:t>THANKS</a:t>
            </a:r>
            <a:endParaRPr lang="en-US" altLang="zh-CN" sz="3735" dirty="0">
              <a:solidFill>
                <a:schemeClr val="bg1"/>
              </a:solidFill>
              <a:ea typeface="微软雅黑" panose="020B0503020204020204" pitchFamily="34" charset="-122"/>
            </a:endParaRPr>
          </a:p>
        </p:txBody>
      </p:sp>
      <p:pic>
        <p:nvPicPr>
          <p:cNvPr id="187" name="图片 186"/>
          <p:cNvPicPr>
            <a:picLocks noChangeAspect="1"/>
          </p:cNvPicPr>
          <p:nvPr/>
        </p:nvPicPr>
        <p:blipFill>
          <a:blip r:embed="rId2"/>
          <a:stretch>
            <a:fillRect/>
          </a:stretch>
        </p:blipFill>
        <p:spPr>
          <a:xfrm>
            <a:off x="5199593" y="6135159"/>
            <a:ext cx="1714500" cy="704850"/>
          </a:xfrm>
          <a:prstGeom prst="rect">
            <a:avLst/>
          </a:prstGeom>
          <a:effectLst>
            <a:softEdge rad="31750"/>
          </a:effec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10595"/>
                                        </p:tgtEl>
                                        <p:attrNameLst>
                                          <p:attrName>style.visibility</p:attrName>
                                        </p:attrNameLst>
                                      </p:cBhvr>
                                      <p:to>
                                        <p:strVal val="visible"/>
                                      </p:to>
                                    </p:set>
                                    <p:anim calcmode="lin" valueType="num">
                                      <p:cBhvr additive="base">
                                        <p:cTn id="7" dur="500" fill="hold"/>
                                        <p:tgtEl>
                                          <p:spTgt spid="110595"/>
                                        </p:tgtEl>
                                        <p:attrNameLst>
                                          <p:attrName>ppt_x</p:attrName>
                                        </p:attrNameLst>
                                      </p:cBhvr>
                                      <p:tavLst>
                                        <p:tav tm="0">
                                          <p:val>
                                            <p:strVal val="1+#ppt_w/2"/>
                                          </p:val>
                                        </p:tav>
                                        <p:tav tm="100000">
                                          <p:val>
                                            <p:strVal val="#ppt_x"/>
                                          </p:val>
                                        </p:tav>
                                      </p:tavLst>
                                    </p:anim>
                                    <p:anim calcmode="lin" valueType="num">
                                      <p:cBhvr additive="base">
                                        <p:cTn id="8" dur="500" fill="hold"/>
                                        <p:tgtEl>
                                          <p:spTgt spid="110595"/>
                                        </p:tgtEl>
                                        <p:attrNameLst>
                                          <p:attrName>ppt_y</p:attrName>
                                        </p:attrNameLst>
                                      </p:cBhvr>
                                      <p:tavLst>
                                        <p:tav tm="0">
                                          <p:val>
                                            <p:strVal val="#ppt_y"/>
                                          </p:val>
                                        </p:tav>
                                        <p:tav tm="100000">
                                          <p:val>
                                            <p:strVal val="#ppt_y"/>
                                          </p:val>
                                        </p:tav>
                                      </p:tavLst>
                                    </p:anim>
                                  </p:childTnLst>
                                </p:cTn>
                              </p:par>
                              <p:par>
                                <p:cTn id="9" presetID="2" presetClass="entr" presetSubtype="2" decel="50000" fill="hold" nodeType="withEffect">
                                  <p:stCondLst>
                                    <p:cond delay="100"/>
                                  </p:stCondLst>
                                  <p:childTnLst>
                                    <p:set>
                                      <p:cBhvr>
                                        <p:cTn id="10" dur="1" fill="hold">
                                          <p:stCondLst>
                                            <p:cond delay="0"/>
                                          </p:stCondLst>
                                        </p:cTn>
                                        <p:tgtEl>
                                          <p:spTgt spid="110598"/>
                                        </p:tgtEl>
                                        <p:attrNameLst>
                                          <p:attrName>style.visibility</p:attrName>
                                        </p:attrNameLst>
                                      </p:cBhvr>
                                      <p:to>
                                        <p:strVal val="visible"/>
                                      </p:to>
                                    </p:set>
                                    <p:anim calcmode="lin" valueType="num">
                                      <p:cBhvr additive="base">
                                        <p:cTn id="11" dur="500" fill="hold"/>
                                        <p:tgtEl>
                                          <p:spTgt spid="110598"/>
                                        </p:tgtEl>
                                        <p:attrNameLst>
                                          <p:attrName>ppt_x</p:attrName>
                                        </p:attrNameLst>
                                      </p:cBhvr>
                                      <p:tavLst>
                                        <p:tav tm="0">
                                          <p:val>
                                            <p:strVal val="1+#ppt_w/2"/>
                                          </p:val>
                                        </p:tav>
                                        <p:tav tm="100000">
                                          <p:val>
                                            <p:strVal val="#ppt_x"/>
                                          </p:val>
                                        </p:tav>
                                      </p:tavLst>
                                    </p:anim>
                                    <p:anim calcmode="lin" valueType="num">
                                      <p:cBhvr additive="base">
                                        <p:cTn id="12" dur="500" fill="hold"/>
                                        <p:tgtEl>
                                          <p:spTgt spid="110598"/>
                                        </p:tgtEl>
                                        <p:attrNameLst>
                                          <p:attrName>ppt_y</p:attrName>
                                        </p:attrNameLst>
                                      </p:cBhvr>
                                      <p:tavLst>
                                        <p:tav tm="0">
                                          <p:val>
                                            <p:strVal val="#ppt_y"/>
                                          </p:val>
                                        </p:tav>
                                        <p:tav tm="100000">
                                          <p:val>
                                            <p:strVal val="#ppt_y"/>
                                          </p:val>
                                        </p:tav>
                                      </p:tavLst>
                                    </p:anim>
                                  </p:childTnLst>
                                </p:cTn>
                              </p:par>
                              <p:par>
                                <p:cTn id="13" presetID="2" presetClass="entr" presetSubtype="2" decel="50000" fill="hold" nodeType="withEffect">
                                  <p:stCondLst>
                                    <p:cond delay="200"/>
                                  </p:stCondLst>
                                  <p:childTnLst>
                                    <p:set>
                                      <p:cBhvr>
                                        <p:cTn id="14" dur="1" fill="hold">
                                          <p:stCondLst>
                                            <p:cond delay="0"/>
                                          </p:stCondLst>
                                        </p:cTn>
                                        <p:tgtEl>
                                          <p:spTgt spid="110601"/>
                                        </p:tgtEl>
                                        <p:attrNameLst>
                                          <p:attrName>style.visibility</p:attrName>
                                        </p:attrNameLst>
                                      </p:cBhvr>
                                      <p:to>
                                        <p:strVal val="visible"/>
                                      </p:to>
                                    </p:set>
                                    <p:anim calcmode="lin" valueType="num">
                                      <p:cBhvr additive="base">
                                        <p:cTn id="15" dur="500" fill="hold"/>
                                        <p:tgtEl>
                                          <p:spTgt spid="110601"/>
                                        </p:tgtEl>
                                        <p:attrNameLst>
                                          <p:attrName>ppt_x</p:attrName>
                                        </p:attrNameLst>
                                      </p:cBhvr>
                                      <p:tavLst>
                                        <p:tav tm="0">
                                          <p:val>
                                            <p:strVal val="1+#ppt_w/2"/>
                                          </p:val>
                                        </p:tav>
                                        <p:tav tm="100000">
                                          <p:val>
                                            <p:strVal val="#ppt_x"/>
                                          </p:val>
                                        </p:tav>
                                      </p:tavLst>
                                    </p:anim>
                                    <p:anim calcmode="lin" valueType="num">
                                      <p:cBhvr additive="base">
                                        <p:cTn id="16" dur="500" fill="hold"/>
                                        <p:tgtEl>
                                          <p:spTgt spid="110601"/>
                                        </p:tgtEl>
                                        <p:attrNameLst>
                                          <p:attrName>ppt_y</p:attrName>
                                        </p:attrNameLst>
                                      </p:cBhvr>
                                      <p:tavLst>
                                        <p:tav tm="0">
                                          <p:val>
                                            <p:strVal val="#ppt_y"/>
                                          </p:val>
                                        </p:tav>
                                        <p:tav tm="100000">
                                          <p:val>
                                            <p:strVal val="#ppt_y"/>
                                          </p:val>
                                        </p:tav>
                                      </p:tavLst>
                                    </p:anim>
                                  </p:childTnLst>
                                </p:cTn>
                              </p:par>
                              <p:par>
                                <p:cTn id="17" presetID="2" presetClass="entr" presetSubtype="2" decel="50000" fill="hold" nodeType="withEffect">
                                  <p:stCondLst>
                                    <p:cond delay="300"/>
                                  </p:stCondLst>
                                  <p:childTnLst>
                                    <p:set>
                                      <p:cBhvr>
                                        <p:cTn id="18" dur="1" fill="hold">
                                          <p:stCondLst>
                                            <p:cond delay="0"/>
                                          </p:stCondLst>
                                        </p:cTn>
                                        <p:tgtEl>
                                          <p:spTgt spid="110604"/>
                                        </p:tgtEl>
                                        <p:attrNameLst>
                                          <p:attrName>style.visibility</p:attrName>
                                        </p:attrNameLst>
                                      </p:cBhvr>
                                      <p:to>
                                        <p:strVal val="visible"/>
                                      </p:to>
                                    </p:set>
                                    <p:anim calcmode="lin" valueType="num">
                                      <p:cBhvr additive="base">
                                        <p:cTn id="19" dur="500" fill="hold"/>
                                        <p:tgtEl>
                                          <p:spTgt spid="110604"/>
                                        </p:tgtEl>
                                        <p:attrNameLst>
                                          <p:attrName>ppt_x</p:attrName>
                                        </p:attrNameLst>
                                      </p:cBhvr>
                                      <p:tavLst>
                                        <p:tav tm="0">
                                          <p:val>
                                            <p:strVal val="1+#ppt_w/2"/>
                                          </p:val>
                                        </p:tav>
                                        <p:tav tm="100000">
                                          <p:val>
                                            <p:strVal val="#ppt_x"/>
                                          </p:val>
                                        </p:tav>
                                      </p:tavLst>
                                    </p:anim>
                                    <p:anim calcmode="lin" valueType="num">
                                      <p:cBhvr additive="base">
                                        <p:cTn id="20" dur="500" fill="hold"/>
                                        <p:tgtEl>
                                          <p:spTgt spid="110604"/>
                                        </p:tgtEl>
                                        <p:attrNameLst>
                                          <p:attrName>ppt_y</p:attrName>
                                        </p:attrNameLst>
                                      </p:cBhvr>
                                      <p:tavLst>
                                        <p:tav tm="0">
                                          <p:val>
                                            <p:strVal val="#ppt_y"/>
                                          </p:val>
                                        </p:tav>
                                        <p:tav tm="100000">
                                          <p:val>
                                            <p:strVal val="#ppt_y"/>
                                          </p:val>
                                        </p:tav>
                                      </p:tavLst>
                                    </p:anim>
                                  </p:childTnLst>
                                </p:cTn>
                              </p:par>
                              <p:par>
                                <p:cTn id="21" presetID="2" presetClass="entr" presetSubtype="2" decel="50000" fill="hold" nodeType="withEffect">
                                  <p:stCondLst>
                                    <p:cond delay="400"/>
                                  </p:stCondLst>
                                  <p:childTnLst>
                                    <p:set>
                                      <p:cBhvr>
                                        <p:cTn id="22" dur="1" fill="hold">
                                          <p:stCondLst>
                                            <p:cond delay="0"/>
                                          </p:stCondLst>
                                        </p:cTn>
                                        <p:tgtEl>
                                          <p:spTgt spid="110616"/>
                                        </p:tgtEl>
                                        <p:attrNameLst>
                                          <p:attrName>style.visibility</p:attrName>
                                        </p:attrNameLst>
                                      </p:cBhvr>
                                      <p:to>
                                        <p:strVal val="visible"/>
                                      </p:to>
                                    </p:set>
                                    <p:anim calcmode="lin" valueType="num">
                                      <p:cBhvr additive="base">
                                        <p:cTn id="23" dur="500" fill="hold"/>
                                        <p:tgtEl>
                                          <p:spTgt spid="110616"/>
                                        </p:tgtEl>
                                        <p:attrNameLst>
                                          <p:attrName>ppt_x</p:attrName>
                                        </p:attrNameLst>
                                      </p:cBhvr>
                                      <p:tavLst>
                                        <p:tav tm="0">
                                          <p:val>
                                            <p:strVal val="1+#ppt_w/2"/>
                                          </p:val>
                                        </p:tav>
                                        <p:tav tm="100000">
                                          <p:val>
                                            <p:strVal val="#ppt_x"/>
                                          </p:val>
                                        </p:tav>
                                      </p:tavLst>
                                    </p:anim>
                                    <p:anim calcmode="lin" valueType="num">
                                      <p:cBhvr additive="base">
                                        <p:cTn id="24" dur="500" fill="hold"/>
                                        <p:tgtEl>
                                          <p:spTgt spid="110616"/>
                                        </p:tgtEl>
                                        <p:attrNameLst>
                                          <p:attrName>ppt_y</p:attrName>
                                        </p:attrNameLst>
                                      </p:cBhvr>
                                      <p:tavLst>
                                        <p:tav tm="0">
                                          <p:val>
                                            <p:strVal val="#ppt_y"/>
                                          </p:val>
                                        </p:tav>
                                        <p:tav tm="100000">
                                          <p:val>
                                            <p:strVal val="#ppt_y"/>
                                          </p:val>
                                        </p:tav>
                                      </p:tavLst>
                                    </p:anim>
                                  </p:childTnLst>
                                </p:cTn>
                              </p:par>
                              <p:par>
                                <p:cTn id="25" presetID="2" presetClass="entr" presetSubtype="2" decel="50000" fill="hold" nodeType="withEffect">
                                  <p:stCondLst>
                                    <p:cond delay="500"/>
                                  </p:stCondLst>
                                  <p:childTnLst>
                                    <p:set>
                                      <p:cBhvr>
                                        <p:cTn id="26" dur="1" fill="hold">
                                          <p:stCondLst>
                                            <p:cond delay="0"/>
                                          </p:stCondLst>
                                        </p:cTn>
                                        <p:tgtEl>
                                          <p:spTgt spid="110714"/>
                                        </p:tgtEl>
                                        <p:attrNameLst>
                                          <p:attrName>style.visibility</p:attrName>
                                        </p:attrNameLst>
                                      </p:cBhvr>
                                      <p:to>
                                        <p:strVal val="visible"/>
                                      </p:to>
                                    </p:set>
                                    <p:anim calcmode="lin" valueType="num">
                                      <p:cBhvr additive="base">
                                        <p:cTn id="27" dur="500" fill="hold"/>
                                        <p:tgtEl>
                                          <p:spTgt spid="110714"/>
                                        </p:tgtEl>
                                        <p:attrNameLst>
                                          <p:attrName>ppt_x</p:attrName>
                                        </p:attrNameLst>
                                      </p:cBhvr>
                                      <p:tavLst>
                                        <p:tav tm="0">
                                          <p:val>
                                            <p:strVal val="1+#ppt_w/2"/>
                                          </p:val>
                                        </p:tav>
                                        <p:tav tm="100000">
                                          <p:val>
                                            <p:strVal val="#ppt_x"/>
                                          </p:val>
                                        </p:tav>
                                      </p:tavLst>
                                    </p:anim>
                                    <p:anim calcmode="lin" valueType="num">
                                      <p:cBhvr additive="base">
                                        <p:cTn id="28" dur="500" fill="hold"/>
                                        <p:tgtEl>
                                          <p:spTgt spid="110714"/>
                                        </p:tgtEl>
                                        <p:attrNameLst>
                                          <p:attrName>ppt_y</p:attrName>
                                        </p:attrNameLst>
                                      </p:cBhvr>
                                      <p:tavLst>
                                        <p:tav tm="0">
                                          <p:val>
                                            <p:strVal val="#ppt_y"/>
                                          </p:val>
                                        </p:tav>
                                        <p:tav tm="100000">
                                          <p:val>
                                            <p:strVal val="#ppt_y"/>
                                          </p:val>
                                        </p:tav>
                                      </p:tavLst>
                                    </p:anim>
                                  </p:childTnLst>
                                </p:cTn>
                              </p:par>
                              <p:par>
                                <p:cTn id="29" presetID="2" presetClass="entr" presetSubtype="2" decel="50000" fill="hold" nodeType="withEffect">
                                  <p:stCondLst>
                                    <p:cond delay="600"/>
                                  </p:stCondLst>
                                  <p:childTnLst>
                                    <p:set>
                                      <p:cBhvr>
                                        <p:cTn id="30" dur="1" fill="hold">
                                          <p:stCondLst>
                                            <p:cond delay="0"/>
                                          </p:stCondLst>
                                        </p:cTn>
                                        <p:tgtEl>
                                          <p:spTgt spid="110717"/>
                                        </p:tgtEl>
                                        <p:attrNameLst>
                                          <p:attrName>style.visibility</p:attrName>
                                        </p:attrNameLst>
                                      </p:cBhvr>
                                      <p:to>
                                        <p:strVal val="visible"/>
                                      </p:to>
                                    </p:set>
                                    <p:anim calcmode="lin" valueType="num">
                                      <p:cBhvr additive="base">
                                        <p:cTn id="31" dur="500" fill="hold"/>
                                        <p:tgtEl>
                                          <p:spTgt spid="110717"/>
                                        </p:tgtEl>
                                        <p:attrNameLst>
                                          <p:attrName>ppt_x</p:attrName>
                                        </p:attrNameLst>
                                      </p:cBhvr>
                                      <p:tavLst>
                                        <p:tav tm="0">
                                          <p:val>
                                            <p:strVal val="1+#ppt_w/2"/>
                                          </p:val>
                                        </p:tav>
                                        <p:tav tm="100000">
                                          <p:val>
                                            <p:strVal val="#ppt_x"/>
                                          </p:val>
                                        </p:tav>
                                      </p:tavLst>
                                    </p:anim>
                                    <p:anim calcmode="lin" valueType="num">
                                      <p:cBhvr additive="base">
                                        <p:cTn id="32" dur="500" fill="hold"/>
                                        <p:tgtEl>
                                          <p:spTgt spid="110717"/>
                                        </p:tgtEl>
                                        <p:attrNameLst>
                                          <p:attrName>ppt_y</p:attrName>
                                        </p:attrNameLst>
                                      </p:cBhvr>
                                      <p:tavLst>
                                        <p:tav tm="0">
                                          <p:val>
                                            <p:strVal val="#ppt_y"/>
                                          </p:val>
                                        </p:tav>
                                        <p:tav tm="100000">
                                          <p:val>
                                            <p:strVal val="#ppt_y"/>
                                          </p:val>
                                        </p:tav>
                                      </p:tavLst>
                                    </p:anim>
                                  </p:childTnLst>
                                </p:cTn>
                              </p:par>
                              <p:par>
                                <p:cTn id="33" presetID="23" presetClass="entr" presetSubtype="16" fill="hold" nodeType="withEffect">
                                  <p:stCondLst>
                                    <p:cond delay="600"/>
                                  </p:stCondLst>
                                  <p:childTnLst>
                                    <p:set>
                                      <p:cBhvr>
                                        <p:cTn id="34" dur="1" fill="hold">
                                          <p:stCondLst>
                                            <p:cond delay="0"/>
                                          </p:stCondLst>
                                        </p:cTn>
                                        <p:tgtEl>
                                          <p:spTgt spid="110722"/>
                                        </p:tgtEl>
                                        <p:attrNameLst>
                                          <p:attrName>style.visibility</p:attrName>
                                        </p:attrNameLst>
                                      </p:cBhvr>
                                      <p:to>
                                        <p:strVal val="visible"/>
                                      </p:to>
                                    </p:set>
                                    <p:anim calcmode="lin" valueType="num">
                                      <p:cBhvr>
                                        <p:cTn id="35" dur="500" fill="hold"/>
                                        <p:tgtEl>
                                          <p:spTgt spid="110722"/>
                                        </p:tgtEl>
                                        <p:attrNameLst>
                                          <p:attrName>ppt_w</p:attrName>
                                        </p:attrNameLst>
                                      </p:cBhvr>
                                      <p:tavLst>
                                        <p:tav tm="0">
                                          <p:val>
                                            <p:fltVal val="0"/>
                                          </p:val>
                                        </p:tav>
                                        <p:tav tm="100000">
                                          <p:val>
                                            <p:strVal val="#ppt_w"/>
                                          </p:val>
                                        </p:tav>
                                      </p:tavLst>
                                    </p:anim>
                                    <p:anim calcmode="lin" valueType="num">
                                      <p:cBhvr>
                                        <p:cTn id="36" dur="500" fill="hold"/>
                                        <p:tgtEl>
                                          <p:spTgt spid="110722"/>
                                        </p:tgtEl>
                                        <p:attrNameLst>
                                          <p:attrName>ppt_h</p:attrName>
                                        </p:attrNameLst>
                                      </p:cBhvr>
                                      <p:tavLst>
                                        <p:tav tm="0">
                                          <p:val>
                                            <p:fltVal val="0"/>
                                          </p:val>
                                        </p:tav>
                                        <p:tav tm="100000">
                                          <p:val>
                                            <p:strVal val="#ppt_h"/>
                                          </p:val>
                                        </p:tav>
                                      </p:tavLst>
                                    </p:anim>
                                  </p:childTnLst>
                                </p:cTn>
                              </p:par>
                              <p:par>
                                <p:cTn id="37" presetID="8" presetClass="emph" presetSubtype="0" fill="hold" nodeType="withEffect">
                                  <p:stCondLst>
                                    <p:cond delay="600"/>
                                  </p:stCondLst>
                                  <p:childTnLst>
                                    <p:animRot by="21600000">
                                      <p:cBhvr>
                                        <p:cTn id="38" dur="500" fill="hold"/>
                                        <p:tgtEl>
                                          <p:spTgt spid="110722"/>
                                        </p:tgtEl>
                                        <p:attrNameLst>
                                          <p:attrName>r</p:attrName>
                                        </p:attrNameLst>
                                      </p:cBhvr>
                                    </p:animRot>
                                  </p:childTnLst>
                                </p:cTn>
                              </p:par>
                              <p:par>
                                <p:cTn id="39" presetID="8" presetClass="emph" presetSubtype="0" decel="50000" autoRev="1" fill="hold" nodeType="withEffect">
                                  <p:stCondLst>
                                    <p:cond delay="1100"/>
                                  </p:stCondLst>
                                  <p:childTnLst>
                                    <p:animRot by="1500000">
                                      <p:cBhvr>
                                        <p:cTn id="40" dur="150" fill="hold"/>
                                        <p:tgtEl>
                                          <p:spTgt spid="110722"/>
                                        </p:tgtEl>
                                        <p:attrNameLst>
                                          <p:attrName>r</p:attrName>
                                        </p:attrNameLst>
                                      </p:cBhvr>
                                    </p:animRot>
                                  </p:childTnLst>
                                </p:cTn>
                              </p:par>
                              <p:par>
                                <p:cTn id="41" presetID="23" presetClass="entr" presetSubtype="16" fill="hold" nodeType="withEffect">
                                  <p:stCondLst>
                                    <p:cond delay="1100"/>
                                  </p:stCondLst>
                                  <p:childTnLst>
                                    <p:set>
                                      <p:cBhvr>
                                        <p:cTn id="42" dur="1" fill="hold">
                                          <p:stCondLst>
                                            <p:cond delay="0"/>
                                          </p:stCondLst>
                                        </p:cTn>
                                        <p:tgtEl>
                                          <p:spTgt spid="110620"/>
                                        </p:tgtEl>
                                        <p:attrNameLst>
                                          <p:attrName>style.visibility</p:attrName>
                                        </p:attrNameLst>
                                      </p:cBhvr>
                                      <p:to>
                                        <p:strVal val="visible"/>
                                      </p:to>
                                    </p:set>
                                    <p:anim calcmode="lin" valueType="num">
                                      <p:cBhvr>
                                        <p:cTn id="43" dur="300" fill="hold"/>
                                        <p:tgtEl>
                                          <p:spTgt spid="110620"/>
                                        </p:tgtEl>
                                        <p:attrNameLst>
                                          <p:attrName>ppt_w</p:attrName>
                                        </p:attrNameLst>
                                      </p:cBhvr>
                                      <p:tavLst>
                                        <p:tav tm="0">
                                          <p:val>
                                            <p:fltVal val="0"/>
                                          </p:val>
                                        </p:tav>
                                        <p:tav tm="100000">
                                          <p:val>
                                            <p:strVal val="#ppt_w"/>
                                          </p:val>
                                        </p:tav>
                                      </p:tavLst>
                                    </p:anim>
                                    <p:anim calcmode="lin" valueType="num">
                                      <p:cBhvr>
                                        <p:cTn id="44" dur="300" fill="hold"/>
                                        <p:tgtEl>
                                          <p:spTgt spid="110620"/>
                                        </p:tgtEl>
                                        <p:attrNameLst>
                                          <p:attrName>ppt_h</p:attrName>
                                        </p:attrNameLst>
                                      </p:cBhvr>
                                      <p:tavLst>
                                        <p:tav tm="0">
                                          <p:val>
                                            <p:fltVal val="0"/>
                                          </p:val>
                                        </p:tav>
                                        <p:tav tm="100000">
                                          <p:val>
                                            <p:strVal val="#ppt_h"/>
                                          </p:val>
                                        </p:tav>
                                      </p:tavLst>
                                    </p:anim>
                                  </p:childTnLst>
                                </p:cTn>
                              </p:par>
                              <p:par>
                                <p:cTn id="45" presetID="6" presetClass="emph" presetSubtype="0" autoRev="1" fill="hold" nodeType="withEffect">
                                  <p:stCondLst>
                                    <p:cond delay="1400"/>
                                  </p:stCondLst>
                                  <p:childTnLst>
                                    <p:animScale>
                                      <p:cBhvr>
                                        <p:cTn id="46" dur="150" fill="hold"/>
                                        <p:tgtEl>
                                          <p:spTgt spid="110620"/>
                                        </p:tgtEl>
                                      </p:cBhvr>
                                      <p:by x="110000" y="110000"/>
                                    </p:animScale>
                                  </p:childTnLst>
                                </p:cTn>
                              </p:par>
                              <p:par>
                                <p:cTn id="47" presetID="23" presetClass="entr" presetSubtype="16" fill="hold" nodeType="withEffect">
                                  <p:stCondLst>
                                    <p:cond delay="1200"/>
                                  </p:stCondLst>
                                  <p:childTnLst>
                                    <p:set>
                                      <p:cBhvr>
                                        <p:cTn id="48" dur="1" fill="hold">
                                          <p:stCondLst>
                                            <p:cond delay="0"/>
                                          </p:stCondLst>
                                        </p:cTn>
                                        <p:tgtEl>
                                          <p:spTgt spid="110732"/>
                                        </p:tgtEl>
                                        <p:attrNameLst>
                                          <p:attrName>style.visibility</p:attrName>
                                        </p:attrNameLst>
                                      </p:cBhvr>
                                      <p:to>
                                        <p:strVal val="visible"/>
                                      </p:to>
                                    </p:set>
                                    <p:anim calcmode="lin" valueType="num">
                                      <p:cBhvr>
                                        <p:cTn id="49" dur="300" fill="hold"/>
                                        <p:tgtEl>
                                          <p:spTgt spid="110732"/>
                                        </p:tgtEl>
                                        <p:attrNameLst>
                                          <p:attrName>ppt_w</p:attrName>
                                        </p:attrNameLst>
                                      </p:cBhvr>
                                      <p:tavLst>
                                        <p:tav tm="0">
                                          <p:val>
                                            <p:fltVal val="0"/>
                                          </p:val>
                                        </p:tav>
                                        <p:tav tm="100000">
                                          <p:val>
                                            <p:strVal val="#ppt_w"/>
                                          </p:val>
                                        </p:tav>
                                      </p:tavLst>
                                    </p:anim>
                                    <p:anim calcmode="lin" valueType="num">
                                      <p:cBhvr>
                                        <p:cTn id="50" dur="300" fill="hold"/>
                                        <p:tgtEl>
                                          <p:spTgt spid="110732"/>
                                        </p:tgtEl>
                                        <p:attrNameLst>
                                          <p:attrName>ppt_h</p:attrName>
                                        </p:attrNameLst>
                                      </p:cBhvr>
                                      <p:tavLst>
                                        <p:tav tm="0">
                                          <p:val>
                                            <p:fltVal val="0"/>
                                          </p:val>
                                        </p:tav>
                                        <p:tav tm="100000">
                                          <p:val>
                                            <p:strVal val="#ppt_h"/>
                                          </p:val>
                                        </p:tav>
                                      </p:tavLst>
                                    </p:anim>
                                  </p:childTnLst>
                                </p:cTn>
                              </p:par>
                              <p:par>
                                <p:cTn id="51" presetID="6" presetClass="emph" presetSubtype="0" autoRev="1" fill="hold" nodeType="withEffect">
                                  <p:stCondLst>
                                    <p:cond delay="1500"/>
                                  </p:stCondLst>
                                  <p:childTnLst>
                                    <p:animScale>
                                      <p:cBhvr>
                                        <p:cTn id="52" dur="150" fill="hold"/>
                                        <p:tgtEl>
                                          <p:spTgt spid="110732"/>
                                        </p:tgtEl>
                                      </p:cBhvr>
                                      <p:by x="110000" y="110000"/>
                                    </p:animScale>
                                  </p:childTnLst>
                                </p:cTn>
                              </p:par>
                              <p:par>
                                <p:cTn id="53" presetID="23" presetClass="entr" presetSubtype="16" fill="hold" nodeType="withEffect">
                                  <p:stCondLst>
                                    <p:cond delay="1300"/>
                                  </p:stCondLst>
                                  <p:childTnLst>
                                    <p:set>
                                      <p:cBhvr>
                                        <p:cTn id="54" dur="1" fill="hold">
                                          <p:stCondLst>
                                            <p:cond delay="0"/>
                                          </p:stCondLst>
                                        </p:cTn>
                                        <p:tgtEl>
                                          <p:spTgt spid="110729"/>
                                        </p:tgtEl>
                                        <p:attrNameLst>
                                          <p:attrName>style.visibility</p:attrName>
                                        </p:attrNameLst>
                                      </p:cBhvr>
                                      <p:to>
                                        <p:strVal val="visible"/>
                                      </p:to>
                                    </p:set>
                                    <p:anim calcmode="lin" valueType="num">
                                      <p:cBhvr>
                                        <p:cTn id="55" dur="300" fill="hold"/>
                                        <p:tgtEl>
                                          <p:spTgt spid="110729"/>
                                        </p:tgtEl>
                                        <p:attrNameLst>
                                          <p:attrName>ppt_w</p:attrName>
                                        </p:attrNameLst>
                                      </p:cBhvr>
                                      <p:tavLst>
                                        <p:tav tm="0">
                                          <p:val>
                                            <p:fltVal val="0"/>
                                          </p:val>
                                        </p:tav>
                                        <p:tav tm="100000">
                                          <p:val>
                                            <p:strVal val="#ppt_w"/>
                                          </p:val>
                                        </p:tav>
                                      </p:tavLst>
                                    </p:anim>
                                    <p:anim calcmode="lin" valueType="num">
                                      <p:cBhvr>
                                        <p:cTn id="56" dur="300" fill="hold"/>
                                        <p:tgtEl>
                                          <p:spTgt spid="110729"/>
                                        </p:tgtEl>
                                        <p:attrNameLst>
                                          <p:attrName>ppt_h</p:attrName>
                                        </p:attrNameLst>
                                      </p:cBhvr>
                                      <p:tavLst>
                                        <p:tav tm="0">
                                          <p:val>
                                            <p:fltVal val="0"/>
                                          </p:val>
                                        </p:tav>
                                        <p:tav tm="100000">
                                          <p:val>
                                            <p:strVal val="#ppt_h"/>
                                          </p:val>
                                        </p:tav>
                                      </p:tavLst>
                                    </p:anim>
                                  </p:childTnLst>
                                </p:cTn>
                              </p:par>
                              <p:par>
                                <p:cTn id="57" presetID="6" presetClass="emph" presetSubtype="0" autoRev="1" fill="hold" nodeType="withEffect">
                                  <p:stCondLst>
                                    <p:cond delay="1600"/>
                                  </p:stCondLst>
                                  <p:childTnLst>
                                    <p:animScale>
                                      <p:cBhvr>
                                        <p:cTn id="58" dur="150" fill="hold"/>
                                        <p:tgtEl>
                                          <p:spTgt spid="110729"/>
                                        </p:tgtEl>
                                      </p:cBhvr>
                                      <p:by x="110000" y="110000"/>
                                    </p:animScale>
                                  </p:childTnLst>
                                </p:cTn>
                              </p:par>
                              <p:par>
                                <p:cTn id="59" presetID="23" presetClass="entr" presetSubtype="16" fill="hold" grpId="0" nodeType="withEffect">
                                  <p:stCondLst>
                                    <p:cond delay="1400"/>
                                  </p:stCondLst>
                                  <p:childTnLst>
                                    <p:set>
                                      <p:cBhvr>
                                        <p:cTn id="60" dur="1" fill="hold">
                                          <p:stCondLst>
                                            <p:cond delay="0"/>
                                          </p:stCondLst>
                                        </p:cTn>
                                        <p:tgtEl>
                                          <p:spTgt spid="110607"/>
                                        </p:tgtEl>
                                        <p:attrNameLst>
                                          <p:attrName>style.visibility</p:attrName>
                                        </p:attrNameLst>
                                      </p:cBhvr>
                                      <p:to>
                                        <p:strVal val="visible"/>
                                      </p:to>
                                    </p:set>
                                    <p:anim calcmode="lin" valueType="num">
                                      <p:cBhvr>
                                        <p:cTn id="61" dur="300" fill="hold"/>
                                        <p:tgtEl>
                                          <p:spTgt spid="110607"/>
                                        </p:tgtEl>
                                        <p:attrNameLst>
                                          <p:attrName>ppt_w</p:attrName>
                                        </p:attrNameLst>
                                      </p:cBhvr>
                                      <p:tavLst>
                                        <p:tav tm="0">
                                          <p:val>
                                            <p:fltVal val="0"/>
                                          </p:val>
                                        </p:tav>
                                        <p:tav tm="100000">
                                          <p:val>
                                            <p:strVal val="#ppt_w"/>
                                          </p:val>
                                        </p:tav>
                                      </p:tavLst>
                                    </p:anim>
                                    <p:anim calcmode="lin" valueType="num">
                                      <p:cBhvr>
                                        <p:cTn id="62" dur="300" fill="hold"/>
                                        <p:tgtEl>
                                          <p:spTgt spid="110607"/>
                                        </p:tgtEl>
                                        <p:attrNameLst>
                                          <p:attrName>ppt_h</p:attrName>
                                        </p:attrNameLst>
                                      </p:cBhvr>
                                      <p:tavLst>
                                        <p:tav tm="0">
                                          <p:val>
                                            <p:fltVal val="0"/>
                                          </p:val>
                                        </p:tav>
                                        <p:tav tm="100000">
                                          <p:val>
                                            <p:strVal val="#ppt_h"/>
                                          </p:val>
                                        </p:tav>
                                      </p:tavLst>
                                    </p:anim>
                                  </p:childTnLst>
                                </p:cTn>
                              </p:par>
                              <p:par>
                                <p:cTn id="63" presetID="6" presetClass="emph" presetSubtype="0" autoRev="1" fill="hold" grpId="1" nodeType="withEffect">
                                  <p:stCondLst>
                                    <p:cond delay="1700"/>
                                  </p:stCondLst>
                                  <p:childTnLst>
                                    <p:animScale>
                                      <p:cBhvr>
                                        <p:cTn id="64" dur="150" fill="hold"/>
                                        <p:tgtEl>
                                          <p:spTgt spid="110607"/>
                                        </p:tgtEl>
                                      </p:cBhvr>
                                      <p:by x="110000" y="110000"/>
                                    </p:animScale>
                                  </p:childTnLst>
                                </p:cTn>
                              </p:par>
                              <p:par>
                                <p:cTn id="65" presetID="23" presetClass="entr" presetSubtype="16" fill="hold" nodeType="withEffect">
                                  <p:stCondLst>
                                    <p:cond delay="1500"/>
                                  </p:stCondLst>
                                  <p:childTnLst>
                                    <p:set>
                                      <p:cBhvr>
                                        <p:cTn id="66" dur="1" fill="hold">
                                          <p:stCondLst>
                                            <p:cond delay="0"/>
                                          </p:stCondLst>
                                        </p:cTn>
                                        <p:tgtEl>
                                          <p:spTgt spid="110608"/>
                                        </p:tgtEl>
                                        <p:attrNameLst>
                                          <p:attrName>style.visibility</p:attrName>
                                        </p:attrNameLst>
                                      </p:cBhvr>
                                      <p:to>
                                        <p:strVal val="visible"/>
                                      </p:to>
                                    </p:set>
                                    <p:anim calcmode="lin" valueType="num">
                                      <p:cBhvr>
                                        <p:cTn id="67" dur="300" fill="hold"/>
                                        <p:tgtEl>
                                          <p:spTgt spid="110608"/>
                                        </p:tgtEl>
                                        <p:attrNameLst>
                                          <p:attrName>ppt_w</p:attrName>
                                        </p:attrNameLst>
                                      </p:cBhvr>
                                      <p:tavLst>
                                        <p:tav tm="0">
                                          <p:val>
                                            <p:fltVal val="0"/>
                                          </p:val>
                                        </p:tav>
                                        <p:tav tm="100000">
                                          <p:val>
                                            <p:strVal val="#ppt_w"/>
                                          </p:val>
                                        </p:tav>
                                      </p:tavLst>
                                    </p:anim>
                                    <p:anim calcmode="lin" valueType="num">
                                      <p:cBhvr>
                                        <p:cTn id="68" dur="300" fill="hold"/>
                                        <p:tgtEl>
                                          <p:spTgt spid="110608"/>
                                        </p:tgtEl>
                                        <p:attrNameLst>
                                          <p:attrName>ppt_h</p:attrName>
                                        </p:attrNameLst>
                                      </p:cBhvr>
                                      <p:tavLst>
                                        <p:tav tm="0">
                                          <p:val>
                                            <p:fltVal val="0"/>
                                          </p:val>
                                        </p:tav>
                                        <p:tav tm="100000">
                                          <p:val>
                                            <p:strVal val="#ppt_h"/>
                                          </p:val>
                                        </p:tav>
                                      </p:tavLst>
                                    </p:anim>
                                  </p:childTnLst>
                                </p:cTn>
                              </p:par>
                              <p:par>
                                <p:cTn id="69" presetID="6" presetClass="emph" presetSubtype="0" autoRev="1" fill="hold" nodeType="withEffect">
                                  <p:stCondLst>
                                    <p:cond delay="1800"/>
                                  </p:stCondLst>
                                  <p:childTnLst>
                                    <p:animScale>
                                      <p:cBhvr>
                                        <p:cTn id="70" dur="150" fill="hold"/>
                                        <p:tgtEl>
                                          <p:spTgt spid="110608"/>
                                        </p:tgtEl>
                                      </p:cBhvr>
                                      <p:by x="110000" y="110000"/>
                                    </p:animScale>
                                  </p:childTnLst>
                                </p:cTn>
                              </p:par>
                              <p:par>
                                <p:cTn id="71" presetID="23" presetClass="entr" presetSubtype="16" fill="hold" nodeType="withEffect">
                                  <p:stCondLst>
                                    <p:cond delay="500"/>
                                  </p:stCondLst>
                                  <p:childTnLst>
                                    <p:set>
                                      <p:cBhvr>
                                        <p:cTn id="72" dur="1" fill="hold">
                                          <p:stCondLst>
                                            <p:cond delay="0"/>
                                          </p:stCondLst>
                                        </p:cTn>
                                        <p:tgtEl>
                                          <p:spTgt spid="110770"/>
                                        </p:tgtEl>
                                        <p:attrNameLst>
                                          <p:attrName>style.visibility</p:attrName>
                                        </p:attrNameLst>
                                      </p:cBhvr>
                                      <p:to>
                                        <p:strVal val="visible"/>
                                      </p:to>
                                    </p:set>
                                    <p:anim calcmode="lin" valueType="num">
                                      <p:cBhvr>
                                        <p:cTn id="73" dur="300" fill="hold"/>
                                        <p:tgtEl>
                                          <p:spTgt spid="110770"/>
                                        </p:tgtEl>
                                        <p:attrNameLst>
                                          <p:attrName>ppt_w</p:attrName>
                                        </p:attrNameLst>
                                      </p:cBhvr>
                                      <p:tavLst>
                                        <p:tav tm="0">
                                          <p:val>
                                            <p:fltVal val="0"/>
                                          </p:val>
                                        </p:tav>
                                        <p:tav tm="100000">
                                          <p:val>
                                            <p:strVal val="#ppt_w"/>
                                          </p:val>
                                        </p:tav>
                                      </p:tavLst>
                                    </p:anim>
                                    <p:anim calcmode="lin" valueType="num">
                                      <p:cBhvr>
                                        <p:cTn id="74" dur="300" fill="hold"/>
                                        <p:tgtEl>
                                          <p:spTgt spid="110770"/>
                                        </p:tgtEl>
                                        <p:attrNameLst>
                                          <p:attrName>ppt_h</p:attrName>
                                        </p:attrNameLst>
                                      </p:cBhvr>
                                      <p:tavLst>
                                        <p:tav tm="0">
                                          <p:val>
                                            <p:fltVal val="0"/>
                                          </p:val>
                                        </p:tav>
                                        <p:tav tm="100000">
                                          <p:val>
                                            <p:strVal val="#ppt_h"/>
                                          </p:val>
                                        </p:tav>
                                      </p:tavLst>
                                    </p:anim>
                                  </p:childTnLst>
                                </p:cTn>
                              </p:par>
                              <p:par>
                                <p:cTn id="75" presetID="6" presetClass="emph" presetSubtype="0" autoRev="1" fill="hold" nodeType="withEffect">
                                  <p:stCondLst>
                                    <p:cond delay="800"/>
                                  </p:stCondLst>
                                  <p:childTnLst>
                                    <p:animScale>
                                      <p:cBhvr>
                                        <p:cTn id="76" dur="150" fill="hold"/>
                                        <p:tgtEl>
                                          <p:spTgt spid="110770"/>
                                        </p:tgtEl>
                                      </p:cBhvr>
                                      <p:by x="110000" y="110000"/>
                                    </p:animScale>
                                  </p:childTnLst>
                                </p:cTn>
                              </p:par>
                              <p:par>
                                <p:cTn id="77" presetID="53" presetClass="entr" presetSubtype="16" fill="hold" grpId="0" nodeType="withEffect">
                                  <p:stCondLst>
                                    <p:cond delay="800"/>
                                  </p:stCondLst>
                                  <p:iterate type="lt">
                                    <p:tmPct val="10000"/>
                                  </p:iterate>
                                  <p:childTnLst>
                                    <p:set>
                                      <p:cBhvr>
                                        <p:cTn id="78" dur="1" fill="hold">
                                          <p:stCondLst>
                                            <p:cond delay="0"/>
                                          </p:stCondLst>
                                        </p:cTn>
                                        <p:tgtEl>
                                          <p:spTgt spid="110776"/>
                                        </p:tgtEl>
                                        <p:attrNameLst>
                                          <p:attrName>style.visibility</p:attrName>
                                        </p:attrNameLst>
                                      </p:cBhvr>
                                      <p:to>
                                        <p:strVal val="visible"/>
                                      </p:to>
                                    </p:set>
                                    <p:anim calcmode="lin" valueType="num">
                                      <p:cBhvr>
                                        <p:cTn id="79" dur="500" fill="hold"/>
                                        <p:tgtEl>
                                          <p:spTgt spid="110776"/>
                                        </p:tgtEl>
                                        <p:attrNameLst>
                                          <p:attrName>ppt_w</p:attrName>
                                        </p:attrNameLst>
                                      </p:cBhvr>
                                      <p:tavLst>
                                        <p:tav tm="0">
                                          <p:val>
                                            <p:fltVal val="0"/>
                                          </p:val>
                                        </p:tav>
                                        <p:tav tm="100000">
                                          <p:val>
                                            <p:strVal val="#ppt_w"/>
                                          </p:val>
                                        </p:tav>
                                      </p:tavLst>
                                    </p:anim>
                                    <p:anim calcmode="lin" valueType="num">
                                      <p:cBhvr>
                                        <p:cTn id="80" dur="500" fill="hold"/>
                                        <p:tgtEl>
                                          <p:spTgt spid="110776"/>
                                        </p:tgtEl>
                                        <p:attrNameLst>
                                          <p:attrName>ppt_h</p:attrName>
                                        </p:attrNameLst>
                                      </p:cBhvr>
                                      <p:tavLst>
                                        <p:tav tm="0">
                                          <p:val>
                                            <p:fltVal val="0"/>
                                          </p:val>
                                        </p:tav>
                                        <p:tav tm="100000">
                                          <p:val>
                                            <p:strVal val="#ppt_h"/>
                                          </p:val>
                                        </p:tav>
                                      </p:tavLst>
                                    </p:anim>
                                    <p:animEffect transition="in" filter="fade">
                                      <p:cBhvr>
                                        <p:cTn id="81" dur="500"/>
                                        <p:tgtEl>
                                          <p:spTgt spid="110776"/>
                                        </p:tgtEl>
                                      </p:cBhvr>
                                    </p:animEffect>
                                  </p:childTnLst>
                                </p:cTn>
                              </p:par>
                              <p:par>
                                <p:cTn id="82" presetID="2" presetClass="entr" presetSubtype="8" fill="hold" grpId="0" nodeType="withEffect">
                                  <p:stCondLst>
                                    <p:cond delay="800"/>
                                  </p:stCondLst>
                                  <p:childTnLst>
                                    <p:set>
                                      <p:cBhvr>
                                        <p:cTn id="83" dur="1" fill="hold">
                                          <p:stCondLst>
                                            <p:cond delay="0"/>
                                          </p:stCondLst>
                                        </p:cTn>
                                        <p:tgtEl>
                                          <p:spTgt spid="110775"/>
                                        </p:tgtEl>
                                        <p:attrNameLst>
                                          <p:attrName>style.visibility</p:attrName>
                                        </p:attrNameLst>
                                      </p:cBhvr>
                                      <p:to>
                                        <p:strVal val="visible"/>
                                      </p:to>
                                    </p:set>
                                    <p:anim calcmode="lin" valueType="num">
                                      <p:cBhvr additive="base">
                                        <p:cTn id="84" dur="500" fill="hold"/>
                                        <p:tgtEl>
                                          <p:spTgt spid="110775"/>
                                        </p:tgtEl>
                                        <p:attrNameLst>
                                          <p:attrName>ppt_x</p:attrName>
                                        </p:attrNameLst>
                                      </p:cBhvr>
                                      <p:tavLst>
                                        <p:tav tm="0">
                                          <p:val>
                                            <p:strVal val="0-#ppt_w/2"/>
                                          </p:val>
                                        </p:tav>
                                        <p:tav tm="100000">
                                          <p:val>
                                            <p:strVal val="#ppt_x"/>
                                          </p:val>
                                        </p:tav>
                                      </p:tavLst>
                                    </p:anim>
                                    <p:anim calcmode="lin" valueType="num">
                                      <p:cBhvr additive="base">
                                        <p:cTn id="85" dur="500" fill="hold"/>
                                        <p:tgtEl>
                                          <p:spTgt spid="110775"/>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900"/>
                                  </p:stCondLst>
                                  <p:childTnLst>
                                    <p:set>
                                      <p:cBhvr>
                                        <p:cTn id="87" dur="1" fill="hold">
                                          <p:stCondLst>
                                            <p:cond delay="0"/>
                                          </p:stCondLst>
                                        </p:cTn>
                                        <p:tgtEl>
                                          <p:spTgt spid="110777"/>
                                        </p:tgtEl>
                                        <p:attrNameLst>
                                          <p:attrName>style.visibility</p:attrName>
                                        </p:attrNameLst>
                                      </p:cBhvr>
                                      <p:to>
                                        <p:strVal val="visible"/>
                                      </p:to>
                                    </p:set>
                                    <p:anim calcmode="lin" valueType="num">
                                      <p:cBhvr additive="base">
                                        <p:cTn id="88" dur="500" fill="hold"/>
                                        <p:tgtEl>
                                          <p:spTgt spid="110777"/>
                                        </p:tgtEl>
                                        <p:attrNameLst>
                                          <p:attrName>ppt_x</p:attrName>
                                        </p:attrNameLst>
                                      </p:cBhvr>
                                      <p:tavLst>
                                        <p:tav tm="0">
                                          <p:val>
                                            <p:strVal val="0-#ppt_w/2"/>
                                          </p:val>
                                        </p:tav>
                                        <p:tav tm="100000">
                                          <p:val>
                                            <p:strVal val="#ppt_x"/>
                                          </p:val>
                                        </p:tav>
                                      </p:tavLst>
                                    </p:anim>
                                    <p:anim calcmode="lin" valueType="num">
                                      <p:cBhvr additive="base">
                                        <p:cTn id="89" dur="500" fill="hold"/>
                                        <p:tgtEl>
                                          <p:spTgt spid="110777"/>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1000"/>
                                  </p:stCondLst>
                                  <p:childTnLst>
                                    <p:set>
                                      <p:cBhvr>
                                        <p:cTn id="91" dur="1" fill="hold">
                                          <p:stCondLst>
                                            <p:cond delay="0"/>
                                          </p:stCondLst>
                                        </p:cTn>
                                        <p:tgtEl>
                                          <p:spTgt spid="110778"/>
                                        </p:tgtEl>
                                        <p:attrNameLst>
                                          <p:attrName>style.visibility</p:attrName>
                                        </p:attrNameLst>
                                      </p:cBhvr>
                                      <p:to>
                                        <p:strVal val="visible"/>
                                      </p:to>
                                    </p:set>
                                    <p:anim calcmode="lin" valueType="num">
                                      <p:cBhvr additive="base">
                                        <p:cTn id="92" dur="500" fill="hold"/>
                                        <p:tgtEl>
                                          <p:spTgt spid="110778"/>
                                        </p:tgtEl>
                                        <p:attrNameLst>
                                          <p:attrName>ppt_x</p:attrName>
                                        </p:attrNameLst>
                                      </p:cBhvr>
                                      <p:tavLst>
                                        <p:tav tm="0">
                                          <p:val>
                                            <p:strVal val="0-#ppt_w/2"/>
                                          </p:val>
                                        </p:tav>
                                        <p:tav tm="100000">
                                          <p:val>
                                            <p:strVal val="#ppt_x"/>
                                          </p:val>
                                        </p:tav>
                                      </p:tavLst>
                                    </p:anim>
                                    <p:anim calcmode="lin" valueType="num">
                                      <p:cBhvr additive="base">
                                        <p:cTn id="93" dur="500" fill="hold"/>
                                        <p:tgtEl>
                                          <p:spTgt spid="110778"/>
                                        </p:tgtEl>
                                        <p:attrNameLst>
                                          <p:attrName>ppt_y</p:attrName>
                                        </p:attrNameLst>
                                      </p:cBhvr>
                                      <p:tavLst>
                                        <p:tav tm="0">
                                          <p:val>
                                            <p:strVal val="#ppt_y"/>
                                          </p:val>
                                        </p:tav>
                                        <p:tav tm="100000">
                                          <p:val>
                                            <p:strVal val="#ppt_y"/>
                                          </p:val>
                                        </p:tav>
                                      </p:tavLst>
                                    </p:anim>
                                  </p:childTnLst>
                                </p:cTn>
                              </p:par>
                              <p:par>
                                <p:cTn id="94" presetID="1" presetClass="entr" presetSubtype="0" fill="hold" nodeType="withEffect">
                                  <p:stCondLst>
                                    <p:cond delay="1000"/>
                                  </p:stCondLst>
                                  <p:childTnLst>
                                    <p:set>
                                      <p:cBhvr>
                                        <p:cTn id="95" dur="1" fill="hold">
                                          <p:stCondLst>
                                            <p:cond delay="0"/>
                                          </p:stCondLst>
                                        </p:cTn>
                                        <p:tgtEl>
                                          <p:spTgt spid="110737"/>
                                        </p:tgtEl>
                                        <p:attrNameLst>
                                          <p:attrName>style.visibility</p:attrName>
                                        </p:attrNameLst>
                                      </p:cBhvr>
                                      <p:to>
                                        <p:strVal val="visible"/>
                                      </p:to>
                                    </p:set>
                                  </p:childTnLst>
                                </p:cTn>
                              </p:par>
                              <p:par>
                                <p:cTn id="96" presetID="1" presetClass="entr" presetSubtype="0" fill="hold" nodeType="withEffect">
                                  <p:stCondLst>
                                    <p:cond delay="1000"/>
                                  </p:stCondLst>
                                  <p:childTnLst>
                                    <p:set>
                                      <p:cBhvr>
                                        <p:cTn id="97" dur="1" fill="hold">
                                          <p:stCondLst>
                                            <p:cond delay="0"/>
                                          </p:stCondLst>
                                        </p:cTn>
                                        <p:tgtEl>
                                          <p:spTgt spid="110738"/>
                                        </p:tgtEl>
                                        <p:attrNameLst>
                                          <p:attrName>style.visibility</p:attrName>
                                        </p:attrNameLst>
                                      </p:cBhvr>
                                      <p:to>
                                        <p:strVal val="visible"/>
                                      </p:to>
                                    </p:set>
                                  </p:childTnLst>
                                </p:cTn>
                              </p:par>
                              <p:par>
                                <p:cTn id="98" presetID="0" presetClass="path" presetSubtype="0" accel="50000" decel="50000" fill="hold" nodeType="withEffect">
                                  <p:stCondLst>
                                    <p:cond delay="1000"/>
                                  </p:stCondLst>
                                  <p:childTnLst>
                                    <p:animMotion origin="layout" path="M 0 0 L 0.00017 0.83874 " pathEditMode="relative" ptsTypes="AA">
                                      <p:cBhvr>
                                        <p:cTn id="99" dur="500" spd="-100000" fill="hold"/>
                                        <p:tgtEl>
                                          <p:spTgt spid="110737"/>
                                        </p:tgtEl>
                                        <p:attrNameLst>
                                          <p:attrName>ppt_x</p:attrName>
                                          <p:attrName>ppt_y</p:attrName>
                                        </p:attrNameLst>
                                      </p:cBhvr>
                                    </p:animMotion>
                                  </p:childTnLst>
                                </p:cTn>
                              </p:par>
                              <p:par>
                                <p:cTn id="100" presetID="0" presetClass="path" presetSubtype="0" accel="50000" decel="50000" fill="hold" nodeType="withEffect">
                                  <p:stCondLst>
                                    <p:cond delay="1000"/>
                                  </p:stCondLst>
                                  <p:childTnLst>
                                    <p:animMotion origin="layout" path="M 0 0 L 0.00017 0.83874 " pathEditMode="relative" ptsTypes="AA">
                                      <p:cBhvr>
                                        <p:cTn id="101" dur="500" spd="-100000" fill="hold"/>
                                        <p:tgtEl>
                                          <p:spTgt spid="110738"/>
                                        </p:tgtEl>
                                        <p:attrNameLst>
                                          <p:attrName>ppt_x</p:attrName>
                                          <p:attrName>ppt_y</p:attrName>
                                        </p:attrNameLst>
                                      </p:cBhvr>
                                    </p:animMotion>
                                  </p:childTnLst>
                                </p:cTn>
                              </p:par>
                              <p:par>
                                <p:cTn id="102" presetID="1" presetClass="entr" presetSubtype="0" fill="hold" nodeType="withEffect">
                                  <p:stCondLst>
                                    <p:cond delay="1200"/>
                                  </p:stCondLst>
                                  <p:childTnLst>
                                    <p:set>
                                      <p:cBhvr>
                                        <p:cTn id="103" dur="1" fill="hold">
                                          <p:stCondLst>
                                            <p:cond delay="0"/>
                                          </p:stCondLst>
                                        </p:cTn>
                                        <p:tgtEl>
                                          <p:spTgt spid="110748"/>
                                        </p:tgtEl>
                                        <p:attrNameLst>
                                          <p:attrName>style.visibility</p:attrName>
                                        </p:attrNameLst>
                                      </p:cBhvr>
                                      <p:to>
                                        <p:strVal val="visible"/>
                                      </p:to>
                                    </p:set>
                                  </p:childTnLst>
                                </p:cTn>
                              </p:par>
                              <p:par>
                                <p:cTn id="104" presetID="0" presetClass="path" presetSubtype="0" accel="50000" decel="50000" fill="hold" nodeType="withEffect">
                                  <p:stCondLst>
                                    <p:cond delay="1200"/>
                                  </p:stCondLst>
                                  <p:childTnLst>
                                    <p:animMotion origin="layout" path="M 1.94444E-6 -1.4118E-6 L -0.22691 0.692 " pathEditMode="relative" ptsTypes="AA">
                                      <p:cBhvr>
                                        <p:cTn id="105" dur="500" spd="-100000" fill="hold"/>
                                        <p:tgtEl>
                                          <p:spTgt spid="110748"/>
                                        </p:tgtEl>
                                        <p:attrNameLst>
                                          <p:attrName>ppt_x</p:attrName>
                                          <p:attrName>ppt_y</p:attrName>
                                        </p:attrNameLst>
                                      </p:cBhvr>
                                    </p:animMotion>
                                  </p:childTnLst>
                                </p:cTn>
                              </p:par>
                              <p:par>
                                <p:cTn id="106" presetID="0" presetClass="path" presetSubtype="0" repeatCount="indefinite" fill="hold" grpId="0" nodeType="withEffect">
                                  <p:stCondLst>
                                    <p:cond delay="0"/>
                                  </p:stCondLst>
                                  <p:childTnLst>
                                    <p:animMotion origin="layout" path="M -0.00139 -0.00124 L 0.49861 -0.00093 " pathEditMode="relative" ptsTypes="AA">
                                      <p:cBhvr>
                                        <p:cTn id="107" dur="3000" fill="hold"/>
                                        <p:tgtEl>
                                          <p:spTgt spid="11059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nimBg="1"/>
      <p:bldP spid="110607" grpId="0" animBg="1"/>
      <p:bldP spid="110607" grpId="1" animBg="1"/>
      <p:bldP spid="110775" grpId="0"/>
      <p:bldP spid="110776" grpId="0"/>
      <p:bldP spid="110777" grpId="0"/>
      <p:bldP spid="1107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1" y="551392"/>
            <a:ext cx="4883149"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4" y="644525"/>
            <a:ext cx="4644608"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普通用户</a:t>
            </a:r>
            <a:endParaRPr lang="zh-CN" altLang="en-US" sz="2135" dirty="0">
              <a:solidFill>
                <a:schemeClr val="bg1"/>
              </a:solidFill>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648325" y="2512248"/>
            <a:ext cx="6359524" cy="3817402"/>
          </a:xfrm>
          <a:prstGeom prst="rect">
            <a:avLst/>
          </a:prstGeom>
          <a:effectLst>
            <a:outerShdw blurRad="50800" dist="38100" dir="2700000" algn="tl" rotWithShape="0">
              <a:prstClr val="black">
                <a:alpha val="40000"/>
              </a:prstClr>
            </a:outerShdw>
          </a:effectLst>
        </p:spPr>
      </p:pic>
      <p:pic>
        <p:nvPicPr>
          <p:cNvPr id="6" name="图片 5"/>
          <p:cNvPicPr>
            <a:picLocks noChangeAspect="1"/>
          </p:cNvPicPr>
          <p:nvPr/>
        </p:nvPicPr>
        <p:blipFill>
          <a:blip r:embed="rId2"/>
          <a:stretch>
            <a:fillRect/>
          </a:stretch>
        </p:blipFill>
        <p:spPr>
          <a:xfrm>
            <a:off x="222251" y="2312223"/>
            <a:ext cx="5178424" cy="3474214"/>
          </a:xfrm>
          <a:prstGeom prst="rect">
            <a:avLst/>
          </a:prstGeom>
          <a:effectLst>
            <a:outerShdw blurRad="50800" dist="38100" dir="2700000" algn="tl" rotWithShape="0">
              <a:prstClr val="black">
                <a:alpha val="40000"/>
              </a:prstClr>
            </a:outerShdw>
          </a:effectLst>
        </p:spPr>
      </p:pic>
      <p:sp>
        <p:nvSpPr>
          <p:cNvPr id="12" name="文本框 11"/>
          <p:cNvSpPr txBox="1"/>
          <p:nvPr/>
        </p:nvSpPr>
        <p:spPr>
          <a:xfrm>
            <a:off x="7708899" y="6424508"/>
            <a:ext cx="2162175" cy="276999"/>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路径：应用中心</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密保平台</a:t>
            </a:r>
            <a:endParaRPr lang="zh-CN" altLang="en-US" sz="12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38175" y="1560408"/>
            <a:ext cx="10582275"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一、选择全程</a:t>
            </a:r>
            <a:r>
              <a:rPr lang="en-US" altLang="zh-CN" b="1" dirty="0">
                <a:latin typeface="微软雅黑" panose="020B0503020204020204" pitchFamily="34" charset="-122"/>
                <a:ea typeface="微软雅黑" panose="020B0503020204020204" pitchFamily="34" charset="-122"/>
              </a:rPr>
              <a:t>SSL</a:t>
            </a:r>
            <a:r>
              <a:rPr lang="zh-CN" altLang="en-US" b="1" dirty="0">
                <a:latin typeface="微软雅黑" panose="020B0503020204020204" pitchFamily="34" charset="-122"/>
                <a:ea typeface="微软雅黑" panose="020B0503020204020204" pitchFamily="34" charset="-122"/>
              </a:rPr>
              <a:t>登录，并在邮箱中开启手机短信或将军令二次验证服务，提高</a:t>
            </a:r>
            <a:r>
              <a:rPr lang="en-US" altLang="zh-CN" b="1" dirty="0" err="1">
                <a:latin typeface="微软雅黑" panose="020B0503020204020204" pitchFamily="34" charset="-122"/>
                <a:ea typeface="微软雅黑" panose="020B0503020204020204" pitchFamily="34" charset="-122"/>
              </a:rPr>
              <a:t>WebMail</a:t>
            </a:r>
            <a:r>
              <a:rPr lang="zh-CN" altLang="en-US" b="1" dirty="0">
                <a:latin typeface="微软雅黑" panose="020B0503020204020204" pitchFamily="34" charset="-122"/>
                <a:ea typeface="微软雅黑" panose="020B0503020204020204" pitchFamily="34" charset="-122"/>
              </a:rPr>
              <a:t>登录安全性</a:t>
            </a:r>
            <a:endParaRPr lang="zh-CN" altLang="en-US"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09575" y="6068392"/>
            <a:ext cx="4829175"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通过自定义登录页或网易企业邮官网（</a:t>
            </a:r>
            <a:r>
              <a:rPr lang="en-US" altLang="zh-CN" sz="1200" dirty="0">
                <a:latin typeface="微软雅黑" panose="020B0503020204020204" pitchFamily="34" charset="-122"/>
                <a:ea typeface="微软雅黑" panose="020B0503020204020204" pitchFamily="34" charset="-122"/>
                <a:hlinkClick r:id="rId3"/>
              </a:rPr>
              <a:t>https://qiye.163.com</a:t>
            </a:r>
            <a:r>
              <a:rPr lang="zh-CN" altLang="en-US" sz="1200" dirty="0">
                <a:latin typeface="微软雅黑" panose="020B0503020204020204" pitchFamily="34" charset="-122"/>
                <a:ea typeface="微软雅黑" panose="020B0503020204020204" pitchFamily="34" charset="-122"/>
              </a:rPr>
              <a:t> ）</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登录时选择全程</a:t>
            </a:r>
            <a:r>
              <a:rPr lang="en-US" altLang="zh-CN" sz="1200" dirty="0">
                <a:latin typeface="微软雅黑" panose="020B0503020204020204" pitchFamily="34" charset="-122"/>
                <a:ea typeface="微软雅黑" panose="020B0503020204020204" pitchFamily="34" charset="-122"/>
              </a:rPr>
              <a:t>SSL</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1" y="551392"/>
            <a:ext cx="4883149"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4" y="644525"/>
            <a:ext cx="4644608"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普通用户</a:t>
            </a:r>
            <a:endParaRPr lang="zh-CN" altLang="en-US" sz="2135" dirty="0">
              <a:solidFill>
                <a:schemeClr val="bg1"/>
              </a:solidFill>
              <a:ea typeface="微软雅黑" panose="020B0503020204020204" pitchFamily="34" charset="-122"/>
            </a:endParaRPr>
          </a:p>
        </p:txBody>
      </p:sp>
      <p:sp>
        <p:nvSpPr>
          <p:cNvPr id="13" name="文本框 12"/>
          <p:cNvSpPr txBox="1"/>
          <p:nvPr/>
        </p:nvSpPr>
        <p:spPr>
          <a:xfrm>
            <a:off x="279401" y="1694494"/>
            <a:ext cx="581659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二、灵活应用反垃圾</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黑白名单功能，有效过滤垃圾邮件</a:t>
            </a:r>
            <a:endParaRPr lang="zh-CN" altLang="en-US"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022430" y="2895637"/>
            <a:ext cx="3276597" cy="646331"/>
          </a:xfrm>
          <a:prstGeom prst="rect">
            <a:avLst/>
          </a:prstGeom>
          <a:noFill/>
          <a:ln>
            <a:solidFill>
              <a:schemeClr val="bg1"/>
            </a:solidFill>
          </a:ln>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将收到的陌生、可疑邮件的发件方添加至黑名单，或直接点击邮件上方的</a:t>
            </a:r>
            <a:r>
              <a:rPr lang="zh-CN" altLang="en-US" sz="1200" b="1" dirty="0">
                <a:solidFill>
                  <a:schemeClr val="accent1"/>
                </a:solidFill>
                <a:latin typeface="微软雅黑" panose="020B0503020204020204" pitchFamily="34" charset="-122"/>
                <a:ea typeface="微软雅黑" panose="020B0503020204020204" pitchFamily="34" charset="-122"/>
              </a:rPr>
              <a:t>“举报”</a:t>
            </a:r>
            <a:r>
              <a:rPr lang="zh-CN" altLang="en-US" sz="1200" dirty="0">
                <a:latin typeface="微软雅黑" panose="020B0503020204020204" pitchFamily="34" charset="-122"/>
                <a:ea typeface="微软雅黑" panose="020B0503020204020204" pitchFamily="34" charset="-122"/>
              </a:rPr>
              <a:t>按钮，举报可疑邮件</a:t>
            </a:r>
            <a:endParaRPr lang="zh-CN" altLang="en-US" sz="12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7117" y="2389895"/>
            <a:ext cx="7247619" cy="3676190"/>
          </a:xfrm>
          <a:prstGeom prst="rect">
            <a:avLst/>
          </a:prstGeom>
        </p:spPr>
      </p:pic>
      <p:pic>
        <p:nvPicPr>
          <p:cNvPr id="7" name="图片 6"/>
          <p:cNvPicPr>
            <a:picLocks noChangeAspect="1"/>
          </p:cNvPicPr>
          <p:nvPr/>
        </p:nvPicPr>
        <p:blipFill rotWithShape="1">
          <a:blip r:embed="rId2"/>
          <a:srcRect l="1596" t="3924" r="4255" b="11714"/>
          <a:stretch>
            <a:fillRect/>
          </a:stretch>
        </p:blipFill>
        <p:spPr>
          <a:xfrm>
            <a:off x="5636417" y="4696723"/>
            <a:ext cx="4772025" cy="1439333"/>
          </a:xfrm>
          <a:prstGeom prst="rect">
            <a:avLst/>
          </a:prstGeom>
        </p:spPr>
      </p:pic>
      <p:cxnSp>
        <p:nvCxnSpPr>
          <p:cNvPr id="4" name="直接箭头连接符 3"/>
          <p:cNvCxnSpPr/>
          <p:nvPr/>
        </p:nvCxnSpPr>
        <p:spPr>
          <a:xfrm flipH="1">
            <a:off x="9810750" y="3305175"/>
            <a:ext cx="676276" cy="2111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1" y="551392"/>
            <a:ext cx="4883149"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4" y="644525"/>
            <a:ext cx="4644608"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普通用户</a:t>
            </a:r>
            <a:endParaRPr lang="zh-CN" altLang="en-US" sz="2135" dirty="0">
              <a:solidFill>
                <a:schemeClr val="bg1"/>
              </a:solidFill>
              <a:ea typeface="微软雅黑" panose="020B0503020204020204" pitchFamily="34" charset="-122"/>
            </a:endParaRPr>
          </a:p>
        </p:txBody>
      </p:sp>
      <p:sp>
        <p:nvSpPr>
          <p:cNvPr id="13" name="文本框 12"/>
          <p:cNvSpPr txBox="1"/>
          <p:nvPr/>
        </p:nvSpPr>
        <p:spPr>
          <a:xfrm>
            <a:off x="361950" y="1286080"/>
            <a:ext cx="581659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三、开启异地登录提醒功能，邮箱登录情况实时掌握</a:t>
            </a:r>
            <a:endParaRPr lang="zh-CN" altLang="en-US"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1"/>
          <a:srcRect l="1776" r="2355"/>
          <a:stretch>
            <a:fillRect/>
          </a:stretch>
        </p:blipFill>
        <p:spPr>
          <a:xfrm>
            <a:off x="361950" y="1954067"/>
            <a:ext cx="6629400" cy="2310095"/>
          </a:xfrm>
          <a:prstGeom prst="rect">
            <a:avLst/>
          </a:prstGeom>
          <a:ln>
            <a:noFill/>
          </a:ln>
          <a:effectLst>
            <a:outerShdw blurRad="50800" dist="38100" dir="2700000" algn="tl" rotWithShape="0">
              <a:prstClr val="black">
                <a:alpha val="40000"/>
              </a:prstClr>
            </a:outerShdw>
          </a:effectLst>
        </p:spPr>
      </p:pic>
      <p:sp>
        <p:nvSpPr>
          <p:cNvPr id="9" name="文本框 8"/>
          <p:cNvSpPr txBox="1"/>
          <p:nvPr/>
        </p:nvSpPr>
        <p:spPr>
          <a:xfrm>
            <a:off x="7590233" y="1963152"/>
            <a:ext cx="3209925" cy="830997"/>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该功能开启后，若系统校验到与上一次客户端或</a:t>
            </a:r>
            <a:r>
              <a:rPr lang="en-US" altLang="zh-CN" sz="1200" dirty="0">
                <a:latin typeface="微软雅黑" panose="020B0503020204020204" pitchFamily="34" charset="-122"/>
                <a:ea typeface="微软雅黑" panose="020B0503020204020204" pitchFamily="34" charset="-122"/>
              </a:rPr>
              <a:t>webmail</a:t>
            </a:r>
            <a:r>
              <a:rPr lang="zh-CN" altLang="en-US" sz="1200" dirty="0">
                <a:latin typeface="微软雅黑" panose="020B0503020204020204" pitchFamily="34" charset="-122"/>
                <a:ea typeface="微软雅黑" panose="020B0503020204020204" pitchFamily="34" charset="-122"/>
              </a:rPr>
              <a:t>登录所在地不同，则会下发通知提醒到用户，以便用户及时检查邮箱安全做好安全措施</a:t>
            </a:r>
            <a:endParaRPr lang="zh-CN" altLang="en-US" sz="12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rotWithShape="1">
          <a:blip r:embed="rId2"/>
          <a:srcRect t="2527"/>
          <a:stretch>
            <a:fillRect/>
          </a:stretch>
        </p:blipFill>
        <p:spPr>
          <a:xfrm>
            <a:off x="2311514" y="3920542"/>
            <a:ext cx="2730271" cy="2459457"/>
          </a:xfrm>
          <a:prstGeom prst="rect">
            <a:avLst/>
          </a:prstGeom>
          <a:ln>
            <a:solidFill>
              <a:schemeClr val="bg1">
                <a:lumMod val="75000"/>
              </a:schemeClr>
            </a:solidFill>
          </a:ln>
        </p:spPr>
      </p:pic>
      <p:sp>
        <p:nvSpPr>
          <p:cNvPr id="17" name="文本框 16"/>
          <p:cNvSpPr txBox="1"/>
          <p:nvPr/>
        </p:nvSpPr>
        <p:spPr>
          <a:xfrm>
            <a:off x="9446417" y="3920542"/>
            <a:ext cx="2707483" cy="461665"/>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自主选择提醒方式：短信  </a:t>
            </a:r>
            <a:r>
              <a:rPr lang="en-US" altLang="zh-CN" sz="1200" dirty="0">
                <a:latin typeface="微软雅黑" panose="020B0503020204020204" pitchFamily="34" charset="-122"/>
                <a:ea typeface="微软雅黑" panose="020B0503020204020204" pitchFamily="34" charset="-122"/>
              </a:rPr>
              <a:t>or </a:t>
            </a:r>
            <a:r>
              <a:rPr lang="zh-CN" altLang="en-US" sz="1200" dirty="0">
                <a:latin typeface="微软雅黑" panose="020B0503020204020204" pitchFamily="34" charset="-122"/>
                <a:ea typeface="微软雅黑" panose="020B0503020204020204" pitchFamily="34" charset="-122"/>
              </a:rPr>
              <a:t>邮件</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       </a:t>
            </a:r>
            <a:endParaRPr lang="en-US" altLang="zh-CN" sz="1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329" y="3048000"/>
            <a:ext cx="3966088" cy="3651942"/>
          </a:xfrm>
          <a:prstGeom prst="rect">
            <a:avLst/>
          </a:prstGeom>
          <a:ln>
            <a:solidFill>
              <a:schemeClr val="bg1">
                <a:lumMod val="75000"/>
              </a:schemeClr>
            </a:solid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1" y="551392"/>
            <a:ext cx="4883149"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4" y="644525"/>
            <a:ext cx="4644608"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普通用户</a:t>
            </a:r>
            <a:endParaRPr lang="zh-CN" altLang="en-US" sz="2135" dirty="0">
              <a:solidFill>
                <a:schemeClr val="bg1"/>
              </a:solidFill>
              <a:ea typeface="微软雅黑" panose="020B0503020204020204" pitchFamily="34" charset="-122"/>
            </a:endParaRPr>
          </a:p>
        </p:txBody>
      </p:sp>
      <p:sp>
        <p:nvSpPr>
          <p:cNvPr id="13" name="文本框 12"/>
          <p:cNvSpPr txBox="1"/>
          <p:nvPr/>
        </p:nvSpPr>
        <p:spPr>
          <a:xfrm>
            <a:off x="479426" y="1454427"/>
            <a:ext cx="83788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四、 开启客户端授权码和安全锁功能，客户端和网页中给予文件双重防护</a:t>
            </a:r>
            <a:endParaRPr lang="zh-CN" altLang="en-US"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543800" y="2623932"/>
            <a:ext cx="3438526" cy="646331"/>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当您的客户端授权码和网页二次验证服务都已开启，即使第三方使用您的邮箱密码也无法成功登陆</a:t>
            </a:r>
            <a:endParaRPr lang="zh-CN" altLang="en-US" sz="12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109948" y="1982575"/>
            <a:ext cx="6555554" cy="2092677"/>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4" name="图片 3"/>
          <p:cNvPicPr>
            <a:picLocks noChangeAspect="1"/>
          </p:cNvPicPr>
          <p:nvPr/>
        </p:nvPicPr>
        <p:blipFill>
          <a:blip r:embed="rId2"/>
          <a:stretch>
            <a:fillRect/>
          </a:stretch>
        </p:blipFill>
        <p:spPr>
          <a:xfrm>
            <a:off x="4429125" y="4234069"/>
            <a:ext cx="7277100" cy="2281032"/>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14" name="文本框 13"/>
          <p:cNvSpPr txBox="1"/>
          <p:nvPr/>
        </p:nvSpPr>
        <p:spPr>
          <a:xfrm>
            <a:off x="479426" y="5141963"/>
            <a:ext cx="3168649" cy="461665"/>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给重要的文件夹或文件上锁，邮箱文件更安全，更私密</a:t>
            </a:r>
            <a:endParaRPr lang="zh-CN" altLang="en-US" sz="1200" dirty="0">
              <a:latin typeface="微软雅黑" panose="020B0503020204020204" pitchFamily="34" charset="-122"/>
              <a:ea typeface="微软雅黑" panose="020B0503020204020204" pitchFamily="34" charset="-122"/>
            </a:endParaRPr>
          </a:p>
        </p:txBody>
      </p:sp>
      <p:sp>
        <p:nvSpPr>
          <p:cNvPr id="2" name="箭头: 左 1"/>
          <p:cNvSpPr/>
          <p:nvPr/>
        </p:nvSpPr>
        <p:spPr>
          <a:xfrm rot="10800000">
            <a:off x="6990351" y="2762431"/>
            <a:ext cx="228600" cy="369332"/>
          </a:xfrm>
          <a:prstGeom prst="lef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 11"/>
          <p:cNvSpPr/>
          <p:nvPr/>
        </p:nvSpPr>
        <p:spPr>
          <a:xfrm rot="10800000">
            <a:off x="3867150" y="5187004"/>
            <a:ext cx="228600" cy="369332"/>
          </a:xfrm>
          <a:prstGeom prst="lef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1" y="551392"/>
            <a:ext cx="4883149"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4" y="644525"/>
            <a:ext cx="4644608"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普通用户</a:t>
            </a:r>
            <a:endParaRPr lang="zh-CN" altLang="en-US" sz="2135" dirty="0">
              <a:solidFill>
                <a:schemeClr val="bg1"/>
              </a:solidFill>
              <a:ea typeface="微软雅黑" panose="020B0503020204020204" pitchFamily="34" charset="-122"/>
            </a:endParaRPr>
          </a:p>
        </p:txBody>
      </p:sp>
      <p:sp>
        <p:nvSpPr>
          <p:cNvPr id="5" name="文本框 4"/>
          <p:cNvSpPr txBox="1"/>
          <p:nvPr/>
        </p:nvSpPr>
        <p:spPr>
          <a:xfrm>
            <a:off x="476249" y="1323156"/>
            <a:ext cx="1123950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五、使用</a:t>
            </a:r>
            <a:r>
              <a:rPr lang="en-US" altLang="zh-CN" b="1" dirty="0">
                <a:solidFill>
                  <a:srgbClr val="FF0000"/>
                </a:solidFill>
                <a:latin typeface="微软雅黑" panose="020B0503020204020204" pitchFamily="34" charset="-122"/>
                <a:ea typeface="微软雅黑" panose="020B0503020204020204" pitchFamily="34" charset="-122"/>
              </a:rPr>
              <a:t>SSL</a:t>
            </a:r>
            <a:r>
              <a:rPr lang="zh-CN" altLang="en-US" b="1" dirty="0">
                <a:solidFill>
                  <a:srgbClr val="FF0000"/>
                </a:solidFill>
                <a:latin typeface="微软雅黑" panose="020B0503020204020204" pitchFamily="34" charset="-122"/>
                <a:ea typeface="微软雅黑" panose="020B0503020204020204" pitchFamily="34" charset="-122"/>
              </a:rPr>
              <a:t>加密</a:t>
            </a:r>
            <a:r>
              <a:rPr lang="zh-CN" altLang="en-US" b="1" dirty="0">
                <a:latin typeface="微软雅黑" panose="020B0503020204020204" pitchFamily="34" charset="-122"/>
                <a:ea typeface="微软雅黑" panose="020B0503020204020204" pitchFamily="34" charset="-122"/>
              </a:rPr>
              <a:t>模式进行客户端设置，提高邮件在传输中的安全性</a:t>
            </a:r>
            <a:endParaRPr lang="zh-CN" altLang="en-US"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37710" y="2828836"/>
            <a:ext cx="2143640" cy="276999"/>
          </a:xfrm>
          <a:prstGeom prst="rect">
            <a:avLst/>
          </a:prstGeom>
          <a:noFill/>
        </p:spPr>
        <p:txBody>
          <a:bodyPr wrap="square" rtlCol="0">
            <a:spAutoFit/>
          </a:bodyPr>
          <a:lstStyle/>
          <a:p>
            <a:pPr marL="285750" indent="-2857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以邮箱大师设置为例：</a:t>
            </a:r>
            <a:endParaRPr lang="en-US" altLang="zh-CN"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781925" y="4171950"/>
            <a:ext cx="3667126" cy="830997"/>
          </a:xfrm>
          <a:prstGeom prst="rect">
            <a:avLst/>
          </a:prstGeom>
          <a:noFill/>
        </p:spPr>
        <p:txBody>
          <a:bodyPr wrap="square" rtlCol="0">
            <a:spAutoFit/>
          </a:bodyPr>
          <a:lstStyle/>
          <a:p>
            <a:pPr marL="285750" indent="-2857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更多客户端服务器设置请参考：</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hlinkClick r:id="rId1"/>
              </a:rPr>
              <a:t>https://qiye.163.com/help/l-12.html</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423827" y="2360146"/>
            <a:ext cx="4129497" cy="4314903"/>
          </a:xfrm>
          <a:prstGeom prst="rect">
            <a:avLst/>
          </a:prstGeom>
        </p:spPr>
      </p:pic>
      <p:sp>
        <p:nvSpPr>
          <p:cNvPr id="8" name="文本框 7"/>
          <p:cNvSpPr txBox="1"/>
          <p:nvPr/>
        </p:nvSpPr>
        <p:spPr>
          <a:xfrm>
            <a:off x="1313935" y="3290500"/>
            <a:ext cx="1867415" cy="276999"/>
          </a:xfrm>
          <a:prstGeom prst="rect">
            <a:avLst/>
          </a:prstGeom>
          <a:noFill/>
        </p:spPr>
        <p:txBody>
          <a:bodyPr wrap="square" rtlCol="0">
            <a:spAutoFit/>
          </a:bodyPr>
          <a:lstStyle/>
          <a:p>
            <a:r>
              <a:rPr lang="en-US" altLang="zh-CN" sz="1200" dirty="0" err="1">
                <a:latin typeface="微软雅黑" panose="020B0503020204020204" pitchFamily="34" charset="-122"/>
                <a:ea typeface="微软雅黑" panose="020B0503020204020204" pitchFamily="34" charset="-122"/>
              </a:rPr>
              <a:t>Imap</a:t>
            </a:r>
            <a:r>
              <a:rPr lang="zh-CN" altLang="en-US" sz="1200" dirty="0">
                <a:latin typeface="微软雅黑" panose="020B0503020204020204" pitchFamily="34" charset="-122"/>
                <a:ea typeface="微软雅黑" panose="020B0503020204020204" pitchFamily="34" charset="-122"/>
              </a:rPr>
              <a:t>协议下的加密设置</a:t>
            </a:r>
            <a:endParaRPr lang="zh-CN" altLang="en-US" sz="1200" dirty="0">
              <a:latin typeface="微软雅黑" panose="020B0503020204020204" pitchFamily="34" charset="-122"/>
              <a:ea typeface="微软雅黑" panose="020B0503020204020204" pitchFamily="34" charset="-122"/>
            </a:endParaRPr>
          </a:p>
        </p:txBody>
      </p:sp>
      <p:sp>
        <p:nvSpPr>
          <p:cNvPr id="9" name="箭头: 右 8"/>
          <p:cNvSpPr/>
          <p:nvPr/>
        </p:nvSpPr>
        <p:spPr>
          <a:xfrm>
            <a:off x="3095625" y="3326130"/>
            <a:ext cx="347253" cy="184219"/>
          </a:xfrm>
          <a:prstGeom prst="rightArrow">
            <a:avLst/>
          </a:prstGeom>
          <a:solidFill>
            <a:schemeClr val="tx1">
              <a:lumMod val="95000"/>
              <a:lumOff val="5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1" y="551392"/>
            <a:ext cx="4883149"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4" y="644525"/>
            <a:ext cx="4644608"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普通用户</a:t>
            </a:r>
            <a:endParaRPr lang="zh-CN" altLang="en-US" sz="2135" dirty="0">
              <a:solidFill>
                <a:schemeClr val="bg1"/>
              </a:solidFill>
              <a:ea typeface="微软雅黑" panose="020B0503020204020204" pitchFamily="34" charset="-122"/>
            </a:endParaRPr>
          </a:p>
        </p:txBody>
      </p:sp>
      <p:sp>
        <p:nvSpPr>
          <p:cNvPr id="2" name="文本框 1"/>
          <p:cNvSpPr txBox="1"/>
          <p:nvPr/>
        </p:nvSpPr>
        <p:spPr>
          <a:xfrm>
            <a:off x="504825" y="1400175"/>
            <a:ext cx="933450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六、定期修改密码，设置强密码，提高邮箱密码安全级别</a:t>
            </a:r>
            <a:endParaRPr lang="zh-CN" altLang="en-US"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705850" y="2210871"/>
            <a:ext cx="2695576" cy="646331"/>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养成定期修改密码的习惯，并确保使用的密码满足左侧图示的强度要求</a:t>
            </a:r>
            <a:endParaRPr lang="zh-CN" altLang="en-US"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705848" y="3541196"/>
            <a:ext cx="2695575" cy="461665"/>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定期修改密码、使用强密码可以一定程度上减少密码被攻击的可能性</a:t>
            </a:r>
            <a:endParaRPr lang="zh-CN" altLang="en-US" sz="1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42949" y="2070100"/>
            <a:ext cx="7448550" cy="3981450"/>
          </a:xfrm>
          <a:prstGeom prst="rect">
            <a:avLst/>
          </a:prstGeom>
          <a:effectLst/>
        </p:spPr>
      </p:pic>
      <p:sp>
        <p:nvSpPr>
          <p:cNvPr id="10" name="文本框 9"/>
          <p:cNvSpPr txBox="1"/>
          <p:nvPr/>
        </p:nvSpPr>
        <p:spPr>
          <a:xfrm>
            <a:off x="8705848" y="4686855"/>
            <a:ext cx="2695575" cy="830997"/>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建议用户在操作在修改密码前，使用正版杀毒软件（小红伞等），全盘查杀电脑病毒和木马，以保证使用环境的安全</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222252" y="551392"/>
            <a:ext cx="4759324" cy="626533"/>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70661" name="Text Box 5"/>
          <p:cNvSpPr txBox="1">
            <a:spLocks noChangeArrowheads="1"/>
          </p:cNvSpPr>
          <p:nvPr/>
        </p:nvSpPr>
        <p:spPr bwMode="auto">
          <a:xfrm>
            <a:off x="239183" y="644525"/>
            <a:ext cx="4929611"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2135" b="1" dirty="0">
                <a:solidFill>
                  <a:srgbClr val="2A323B"/>
                </a:solidFill>
                <a:latin typeface="微软雅黑" panose="020B0503020204020204" pitchFamily="34" charset="-122"/>
                <a:ea typeface="微软雅黑" panose="020B0503020204020204" pitchFamily="34" charset="-122"/>
              </a:rPr>
              <a:t>PART/01</a:t>
            </a:r>
            <a:r>
              <a:rPr lang="en-US" altLang="zh-CN" sz="2135" b="1" dirty="0">
                <a:solidFill>
                  <a:srgbClr val="FFFF00"/>
                </a:solidFill>
                <a:latin typeface="微软雅黑" panose="020B0503020204020204" pitchFamily="34" charset="-122"/>
                <a:ea typeface="微软雅黑" panose="020B0503020204020204" pitchFamily="34" charset="-122"/>
              </a:rPr>
              <a:t> </a:t>
            </a:r>
            <a:r>
              <a:rPr lang="zh-CN" altLang="en-US" sz="2135" dirty="0">
                <a:solidFill>
                  <a:schemeClr val="bg1"/>
                </a:solidFill>
                <a:ea typeface="微软雅黑" panose="020B0503020204020204" pitchFamily="34" charset="-122"/>
              </a:rPr>
              <a:t>邮箱安全功能 </a:t>
            </a:r>
            <a:r>
              <a:rPr lang="en-US" altLang="zh-CN" sz="2135" dirty="0">
                <a:solidFill>
                  <a:schemeClr val="bg1"/>
                </a:solidFill>
                <a:ea typeface="微软雅黑" panose="020B0503020204020204" pitchFamily="34" charset="-122"/>
              </a:rPr>
              <a:t>– </a:t>
            </a:r>
            <a:r>
              <a:rPr lang="zh-CN" altLang="en-US" sz="2135" dirty="0">
                <a:solidFill>
                  <a:schemeClr val="bg1"/>
                </a:solidFill>
                <a:ea typeface="微软雅黑" panose="020B0503020204020204" pitchFamily="34" charset="-122"/>
              </a:rPr>
              <a:t>管理员</a:t>
            </a:r>
            <a:endParaRPr lang="zh-CN" altLang="en-US" sz="2135" dirty="0">
              <a:solidFill>
                <a:schemeClr val="bg1"/>
              </a:solidFill>
              <a:ea typeface="微软雅黑" panose="020B0503020204020204" pitchFamily="34" charset="-122"/>
            </a:endParaRPr>
          </a:p>
        </p:txBody>
      </p:sp>
      <p:sp>
        <p:nvSpPr>
          <p:cNvPr id="2" name="文本框 1"/>
          <p:cNvSpPr txBox="1"/>
          <p:nvPr/>
        </p:nvSpPr>
        <p:spPr>
          <a:xfrm>
            <a:off x="504825" y="1400175"/>
            <a:ext cx="967740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一、做好邮箱防伪造</a:t>
            </a:r>
            <a:r>
              <a:rPr lang="en-US" altLang="zh-CN" b="1" dirty="0">
                <a:latin typeface="微软雅黑" panose="020B0503020204020204" pitchFamily="34" charset="-122"/>
                <a:ea typeface="微软雅黑" panose="020B0503020204020204" pitchFamily="34" charset="-122"/>
              </a:rPr>
              <a:t>DMARC</a:t>
            </a:r>
            <a:r>
              <a:rPr lang="zh-CN" altLang="en-US" b="1" dirty="0">
                <a:latin typeface="微软雅黑" panose="020B0503020204020204" pitchFamily="34" charset="-122"/>
                <a:ea typeface="微软雅黑" panose="020B0503020204020204" pitchFamily="34" charset="-122"/>
              </a:rPr>
              <a:t>解析设置，同时，可在管理后台调整全域黑白名单及反垃圾规则</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30143" y="1769507"/>
            <a:ext cx="3260831" cy="276999"/>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路径：首页</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邮箱与邮件</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邮箱安全设置</a:t>
            </a:r>
            <a:endParaRPr lang="zh-CN" altLang="en-US" sz="1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47700" y="2104593"/>
            <a:ext cx="9882187" cy="4451364"/>
          </a:xfrm>
          <a:prstGeom prst="rect">
            <a:avLst/>
          </a:prstGeom>
        </p:spPr>
      </p:pic>
    </p:spTree>
  </p:cSld>
  <p:clrMapOvr>
    <a:masterClrMapping/>
  </p:clrMapOvr>
  <p:transition>
    <p:fade/>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4461</Words>
  <Application>WPS 演示</Application>
  <PresentationFormat>宽屏</PresentationFormat>
  <Paragraphs>354</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黑体</vt:lpstr>
      <vt:lpstr>微软雅黑</vt:lpstr>
      <vt:lpstr>Calibri</vt:lpstr>
      <vt:lpstr>Arial Unicode MS</vt:lpstr>
      <vt:lpstr>Calibri Light</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用户邮箱安全使用手册</dc:title>
  <dc:creator>邹睿琴</dc:creator>
  <cp:keywords>https:/800sucai.taobao.com</cp:keywords>
  <dc:description>https://800sucai.taobao.com</dc:description>
  <dc:subject>用户邮箱安全使用手册</dc:subject>
  <cp:category>https://800sucai.taobao.com</cp:category>
  <cp:lastModifiedBy>威诗柏</cp:lastModifiedBy>
  <cp:revision>479</cp:revision>
  <dcterms:created xsi:type="dcterms:W3CDTF">2015-05-05T08:02:00Z</dcterms:created>
  <dcterms:modified xsi:type="dcterms:W3CDTF">2018-09-15T02:38:37Z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