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7"/>
  </p:handoutMasterIdLst>
  <p:sldIdLst>
    <p:sldId id="702" r:id="rId4"/>
    <p:sldId id="742" r:id="rId5"/>
  </p:sldIdLst>
  <p:sldSz cx="9909175" cy="6862445"/>
  <p:notesSz cx="6760845" cy="99314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1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EAEAEA"/>
    <a:srgbClr val="DC7800"/>
    <a:srgbClr val="DC6E00"/>
    <a:srgbClr val="FF3300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9828" autoAdjust="0"/>
  </p:normalViewPr>
  <p:slideViewPr>
    <p:cSldViewPr snapToObjects="1" showGuides="1">
      <p:cViewPr varScale="1">
        <p:scale>
          <a:sx n="90" d="100"/>
          <a:sy n="90" d="100"/>
        </p:scale>
        <p:origin x="1158" y="66"/>
      </p:cViewPr>
      <p:guideLst>
        <p:guide orient="horz" pos="2162"/>
        <p:guide pos="31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9" d="100"/>
          <a:sy n="49" d="100"/>
        </p:scale>
        <p:origin x="-2028" y="-96"/>
      </p:cViewPr>
      <p:guideLst>
        <p:guide orient="horz" pos="312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t" anchorCtr="0" compatLnSpc="1"/>
          <a:lstStyle>
            <a:lvl1pPr algn="l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t" anchorCtr="0" compatLnSpc="1"/>
          <a:lstStyle>
            <a:lvl1pPr algn="r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b" anchorCtr="0" compatLnSpc="1"/>
          <a:lstStyle>
            <a:lvl1pPr algn="l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b" anchorCtr="0" compatLnSpc="1"/>
          <a:lstStyle>
            <a:lvl1pPr algn="r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2572E-456F-43C8-B2F0-2D0936960B0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t" anchorCtr="0" compatLnSpc="1"/>
          <a:lstStyle>
            <a:lvl1pPr algn="l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t" anchorCtr="0" compatLnSpc="1"/>
          <a:lstStyle>
            <a:lvl1pPr algn="r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44538"/>
            <a:ext cx="5376863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8050"/>
            <a:ext cx="4954587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b" anchorCtr="0" compatLnSpc="1"/>
          <a:lstStyle>
            <a:lvl1pPr algn="l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731" tIns="48866" rIns="97731" bIns="48866" numCol="1" anchor="b" anchorCtr="0" compatLnSpc="1"/>
          <a:lstStyle>
            <a:lvl1pPr algn="r" defTabSz="976630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BC6246-A413-4171-91B1-31EE66A360E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2013"/>
            <a:ext cx="8423275" cy="14716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9375"/>
            <a:ext cx="69373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61200" y="234950"/>
            <a:ext cx="2105025" cy="477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234950"/>
            <a:ext cx="6165850" cy="4779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2013"/>
            <a:ext cx="8423275" cy="14716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9375"/>
            <a:ext cx="69373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10075"/>
            <a:ext cx="8423275" cy="13636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8300"/>
            <a:ext cx="8423275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2788"/>
            <a:ext cx="4135438" cy="303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788" y="1982788"/>
            <a:ext cx="4135437" cy="303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8575" cy="11445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6700"/>
            <a:ext cx="437832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6463"/>
            <a:ext cx="4378325" cy="3954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3963" y="1536700"/>
            <a:ext cx="437991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3963" y="2176463"/>
            <a:ext cx="4379912" cy="3954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60725" cy="11636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40375" cy="5857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6688"/>
            <a:ext cx="3260725" cy="46942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3775"/>
            <a:ext cx="59467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6775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70513"/>
            <a:ext cx="5946775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61200" y="234950"/>
            <a:ext cx="2105025" cy="4781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234950"/>
            <a:ext cx="6165850" cy="4781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10075"/>
            <a:ext cx="8423275" cy="13636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8300"/>
            <a:ext cx="8423275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5438" cy="303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788" y="1981200"/>
            <a:ext cx="4135437" cy="303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8575" cy="11445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6700"/>
            <a:ext cx="437832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6463"/>
            <a:ext cx="4378325" cy="3954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3963" y="1536700"/>
            <a:ext cx="437991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3963" y="2176463"/>
            <a:ext cx="4379912" cy="3954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60725" cy="11636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40375" cy="5857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6688"/>
            <a:ext cx="3260725" cy="46942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3775"/>
            <a:ext cx="59467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6775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70513"/>
            <a:ext cx="5946775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234950"/>
            <a:ext cx="5657850" cy="719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altLang="zh-SG"/>
              <a:t>Click to edit Master title style</a:t>
            </a:r>
            <a:endParaRPr lang="en-US" altLang="zh-SG"/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0" y="981075"/>
            <a:ext cx="9904413" cy="3651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1419" tIns="45710" rIns="91419" bIns="45710" anchor="ctr"/>
          <a:lstStyle/>
          <a:p>
            <a:pPr algn="ctr">
              <a:lnSpc>
                <a:spcPct val="110000"/>
              </a:lnSpc>
              <a:spcBef>
                <a:spcPct val="55000"/>
              </a:spcBef>
              <a:buClr>
                <a:srgbClr val="0000FF"/>
              </a:buClr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6" name="Text Box 16"/>
          <p:cNvSpPr txBox="1">
            <a:spLocks noChangeArrowheads="1"/>
          </p:cNvSpPr>
          <p:nvPr/>
        </p:nvSpPr>
        <p:spPr bwMode="auto">
          <a:xfrm>
            <a:off x="3003550" y="4079875"/>
            <a:ext cx="2732088" cy="287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3222" tIns="46610" rIns="93222" bIns="46610">
            <a:spAutoFit/>
          </a:bodyPr>
          <a:lstStyle>
            <a:lvl1pPr marL="103505" indent="-103505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endParaRPr kumimoji="1" lang="zh-CN" altLang="zh-CN" sz="1600" b="0"/>
          </a:p>
        </p:txBody>
      </p:sp>
      <p:sp>
        <p:nvSpPr>
          <p:cNvPr id="2053" name="Rectangle 22"/>
          <p:cNvSpPr>
            <a:spLocks noChangeArrowheads="1"/>
          </p:cNvSpPr>
          <p:nvPr/>
        </p:nvSpPr>
        <p:spPr bwMode="auto">
          <a:xfrm>
            <a:off x="9055100" y="363538"/>
            <a:ext cx="187325" cy="227012"/>
          </a:xfrm>
          <a:prstGeom prst="rect">
            <a:avLst/>
          </a:prstGeom>
          <a:noFill/>
          <a:ln>
            <a:noFill/>
          </a:ln>
        </p:spPr>
        <p:txBody>
          <a:bodyPr wrap="none" lIns="93275" tIns="46637" rIns="93275" bIns="46637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5000"/>
              </a:spcBef>
              <a:buClr>
                <a:srgbClr val="0000FF"/>
              </a:buClr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331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3275" cy="303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65" tIns="45682" rIns="91365" bIns="45682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13319" name="Group 42"/>
          <p:cNvGrpSpPr/>
          <p:nvPr/>
        </p:nvGrpSpPr>
        <p:grpSpPr bwMode="auto">
          <a:xfrm>
            <a:off x="3586163" y="6221413"/>
            <a:ext cx="3421062" cy="593725"/>
            <a:chOff x="4050" y="3874"/>
            <a:chExt cx="2155" cy="374"/>
          </a:xfrm>
        </p:grpSpPr>
        <p:sp>
          <p:nvSpPr>
            <p:cNvPr id="3081" name="Text Box 38"/>
            <p:cNvSpPr txBox="1">
              <a:spLocks noChangeArrowheads="1"/>
            </p:cNvSpPr>
            <p:nvPr userDrawn="1"/>
          </p:nvSpPr>
          <p:spPr bwMode="auto">
            <a:xfrm>
              <a:off x="4050" y="3874"/>
              <a:ext cx="1769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1399" tIns="45699" rIns="91399" bIns="45699">
              <a:spAutoFit/>
            </a:bodyPr>
            <a:lstStyle>
              <a:lvl1pPr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3200">
                  <a:solidFill>
                    <a:srgbClr val="FF3300"/>
                  </a:solidFill>
                </a:rPr>
                <a:t>以</a:t>
              </a:r>
              <a:r>
                <a:rPr lang="zh-CN" altLang="en-US" sz="2400"/>
                <a:t>知识成就卓越</a:t>
              </a:r>
              <a:endParaRPr lang="zh-CN" altLang="en-US" sz="2400"/>
            </a:p>
          </p:txBody>
        </p:sp>
        <p:sp>
          <p:nvSpPr>
            <p:cNvPr id="2058" name="Rectangle 39"/>
            <p:cNvSpPr>
              <a:spLocks noChangeArrowheads="1"/>
            </p:cNvSpPr>
            <p:nvPr userDrawn="1"/>
          </p:nvSpPr>
          <p:spPr bwMode="auto">
            <a:xfrm>
              <a:off x="4231" y="4204"/>
              <a:ext cx="1974" cy="44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lIns="91419" tIns="45710" rIns="91419" bIns="45710" anchor="ctr"/>
            <a:lstStyle/>
            <a:p>
              <a:pPr algn="ctr">
                <a:lnSpc>
                  <a:spcPct val="110000"/>
                </a:lnSpc>
                <a:spcBef>
                  <a:spcPct val="55000"/>
                </a:spcBef>
                <a:buClr>
                  <a:srgbClr val="0000FF"/>
                </a:buClr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</p:grpSp>
      <p:pic>
        <p:nvPicPr>
          <p:cNvPr id="13320" name="Picture 4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0350" y="6337300"/>
            <a:ext cx="20081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方正粗宋简体" pitchFamily="65" charset="-122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55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2130" indent="-174625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898525" indent="-187325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Palatino Linotype" panose="02040502050505030304" pitchFamily="18" charset="0"/>
        <a:buChar char="▪"/>
        <a:defRPr sz="1200">
          <a:solidFill>
            <a:schemeClr val="tx1"/>
          </a:solidFill>
          <a:latin typeface="+mn-lt"/>
          <a:ea typeface="+mn-ea"/>
        </a:defRPr>
      </a:lvl3pPr>
      <a:lvl4pPr marL="1256030" indent="-177800" algn="l" rtl="0" eaLnBrk="0" fontAlgn="base" hangingPunct="0">
        <a:spcBef>
          <a:spcPct val="20000"/>
        </a:spcBef>
        <a:spcAft>
          <a:spcPct val="0"/>
        </a:spcAft>
        <a:buFont typeface="Palatino Linotype" panose="02040502050505030304" pitchFamily="18" charset="0"/>
        <a:buChar char="▫"/>
        <a:defRPr sz="1000">
          <a:solidFill>
            <a:schemeClr val="tx1"/>
          </a:solidFill>
          <a:latin typeface="+mn-lt"/>
          <a:ea typeface="+mn-ea"/>
        </a:defRPr>
      </a:lvl4pPr>
      <a:lvl5pPr marL="1611630" indent="-179705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楷体_GB2312" pitchFamily="49" charset="-122"/>
          <a:ea typeface="+mn-ea"/>
        </a:defRPr>
      </a:lvl5pPr>
      <a:lvl6pPr marL="20688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楷体_GB2312" pitchFamily="49" charset="-122"/>
          <a:ea typeface="+mn-ea"/>
        </a:defRPr>
      </a:lvl6pPr>
      <a:lvl7pPr marL="25260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楷体_GB2312" pitchFamily="49" charset="-122"/>
          <a:ea typeface="+mn-ea"/>
        </a:defRPr>
      </a:lvl7pPr>
      <a:lvl8pPr marL="29832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楷体_GB2312" pitchFamily="49" charset="-122"/>
          <a:ea typeface="+mn-ea"/>
        </a:defRPr>
      </a:lvl8pPr>
      <a:lvl9pPr marL="34404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楷体_GB2312" pitchFamily="49" charset="-122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2500" y="234950"/>
            <a:ext cx="5657850" cy="719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altLang="zh-SG"/>
              <a:t>Click to edit Master title style</a:t>
            </a:r>
            <a:endParaRPr lang="en-US" altLang="zh-SG"/>
          </a:p>
        </p:txBody>
      </p:sp>
      <p:sp>
        <p:nvSpPr>
          <p:cNvPr id="4099" name="Rectangle 14"/>
          <p:cNvSpPr>
            <a:spLocks noChangeArrowheads="1"/>
          </p:cNvSpPr>
          <p:nvPr/>
        </p:nvSpPr>
        <p:spPr bwMode="auto">
          <a:xfrm>
            <a:off x="0" y="981075"/>
            <a:ext cx="9904413" cy="3651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52" name="Text Box 16"/>
          <p:cNvSpPr txBox="1">
            <a:spLocks noChangeArrowheads="1"/>
          </p:cNvSpPr>
          <p:nvPr/>
        </p:nvSpPr>
        <p:spPr bwMode="auto">
          <a:xfrm>
            <a:off x="3003550" y="4079875"/>
            <a:ext cx="2732088" cy="287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3275" tIns="46636" rIns="93275" bIns="46636">
            <a:spAutoFit/>
          </a:bodyPr>
          <a:lstStyle>
            <a:lvl1pPr marL="103505" indent="-103505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defTabSz="913130" eaLnBrk="0" hangingPunct="0"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algn="ctr" defTabSz="91313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endParaRPr kumimoji="1" lang="zh-CN" altLang="zh-CN" sz="1600" b="0">
              <a:solidFill>
                <a:srgbClr val="000000"/>
              </a:solidFill>
            </a:endParaRPr>
          </a:p>
        </p:txBody>
      </p:sp>
      <p:sp>
        <p:nvSpPr>
          <p:cNvPr id="4101" name="Rectangle 22"/>
          <p:cNvSpPr>
            <a:spLocks noChangeArrowheads="1"/>
          </p:cNvSpPr>
          <p:nvPr/>
        </p:nvSpPr>
        <p:spPr bwMode="auto">
          <a:xfrm>
            <a:off x="8388350" y="188913"/>
            <a:ext cx="1520825" cy="576262"/>
          </a:xfrm>
          <a:prstGeom prst="rect">
            <a:avLst/>
          </a:prstGeom>
          <a:noFill/>
          <a:ln>
            <a:noFill/>
          </a:ln>
        </p:spPr>
        <p:txBody>
          <a:bodyPr wrap="none" lIns="93296" tIns="46648" rIns="93296" bIns="46648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789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2788"/>
            <a:ext cx="8423275" cy="303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17" tIns="45709" rIns="91417" bIns="4570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37895" name="Group 42"/>
          <p:cNvGrpSpPr/>
          <p:nvPr/>
        </p:nvGrpSpPr>
        <p:grpSpPr bwMode="auto">
          <a:xfrm>
            <a:off x="3205163" y="6221413"/>
            <a:ext cx="3421062" cy="593725"/>
            <a:chOff x="4050" y="3874"/>
            <a:chExt cx="2155" cy="374"/>
          </a:xfrm>
        </p:grpSpPr>
        <p:sp>
          <p:nvSpPr>
            <p:cNvPr id="2058" name="Text Box 43"/>
            <p:cNvSpPr txBox="1">
              <a:spLocks noChangeArrowheads="1"/>
            </p:cNvSpPr>
            <p:nvPr userDrawn="1"/>
          </p:nvSpPr>
          <p:spPr bwMode="auto">
            <a:xfrm>
              <a:off x="4050" y="3874"/>
              <a:ext cx="1769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45710" rIns="91419" bIns="45710">
              <a:spAutoFit/>
            </a:bodyPr>
            <a:lstStyle>
              <a:lvl1pPr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3200">
                  <a:solidFill>
                    <a:srgbClr val="FF3300"/>
                  </a:solidFill>
                </a:rPr>
                <a:t>以</a:t>
              </a:r>
              <a:r>
                <a:rPr lang="zh-CN" altLang="en-US" sz="2400">
                  <a:solidFill>
                    <a:srgbClr val="000000"/>
                  </a:solidFill>
                </a:rPr>
                <a:t>知识成就卓越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7" name="Rectangle 44"/>
            <p:cNvSpPr>
              <a:spLocks noChangeArrowheads="1"/>
            </p:cNvSpPr>
            <p:nvPr userDrawn="1"/>
          </p:nvSpPr>
          <p:spPr bwMode="auto">
            <a:xfrm>
              <a:off x="4231" y="4204"/>
              <a:ext cx="1974" cy="44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pic>
        <p:nvPicPr>
          <p:cNvPr id="37896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0350" y="6337300"/>
            <a:ext cx="20081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88913"/>
            <a:ext cx="77787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5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2130" indent="-174625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898525" indent="-187325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Palatino Linotype" panose="02040502050505030304" pitchFamily="18" charset="0"/>
        <a:buChar char="▪"/>
        <a:defRPr sz="1200">
          <a:solidFill>
            <a:schemeClr val="tx1"/>
          </a:solidFill>
          <a:latin typeface="+mn-lt"/>
          <a:ea typeface="+mn-ea"/>
        </a:defRPr>
      </a:lvl3pPr>
      <a:lvl4pPr marL="1256030" indent="-177800" algn="l" rtl="0" eaLnBrk="0" fontAlgn="base" hangingPunct="0">
        <a:spcBef>
          <a:spcPct val="20000"/>
        </a:spcBef>
        <a:spcAft>
          <a:spcPct val="0"/>
        </a:spcAft>
        <a:buFont typeface="Palatino Linotype" panose="02040502050505030304" pitchFamily="18" charset="0"/>
        <a:buChar char="▫"/>
        <a:defRPr sz="1000">
          <a:solidFill>
            <a:schemeClr val="tx1"/>
          </a:solidFill>
          <a:latin typeface="+mn-lt"/>
          <a:ea typeface="+mn-ea"/>
        </a:defRPr>
      </a:lvl4pPr>
      <a:lvl5pPr marL="1611630" indent="-179705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j-lt"/>
          <a:ea typeface="+mn-ea"/>
        </a:defRPr>
      </a:lvl5pPr>
      <a:lvl6pPr marL="20688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j-lt"/>
          <a:ea typeface="+mn-ea"/>
        </a:defRPr>
      </a:lvl6pPr>
      <a:lvl7pPr marL="25260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j-lt"/>
          <a:ea typeface="+mn-ea"/>
        </a:defRPr>
      </a:lvl7pPr>
      <a:lvl8pPr marL="29832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j-lt"/>
          <a:ea typeface="+mn-ea"/>
        </a:defRPr>
      </a:lvl8pPr>
      <a:lvl9pPr marL="3440430" indent="-179705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6438" y="1127125"/>
            <a:ext cx="52466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ea typeface="楷体_GB2312" pitchFamily="49" charset="-122"/>
              </a:rPr>
              <a:t>作业</a:t>
            </a:r>
            <a:endParaRPr lang="zh-CN" altLang="en-US" sz="4400" dirty="0">
              <a:ea typeface="楷体_GB2312" pitchFamily="49" charset="-122"/>
            </a:endParaRPr>
          </a:p>
        </p:txBody>
      </p:sp>
      <p:sp>
        <p:nvSpPr>
          <p:cNvPr id="111619" name="矩形 5"/>
          <p:cNvSpPr>
            <a:spLocks noChangeArrowheads="1"/>
          </p:cNvSpPr>
          <p:nvPr/>
        </p:nvSpPr>
        <p:spPr bwMode="auto">
          <a:xfrm>
            <a:off x="6188075" y="2279650"/>
            <a:ext cx="3384550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、左侧的权利要求中，有多少种技术方案？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分别是什么？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每种技术方案是现实中的什么家具？</a:t>
            </a:r>
            <a:endParaRPr lang="zh-CN" altLang="en-US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28103" y="1055117"/>
            <a:ext cx="9751020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、对给出的申请文件（一种实时分布式日志传输系统），找出全部的主逻辑：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技术问题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技术方案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有益效果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并，总结如何根据技术方案写具体实施方式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、结合第二堂课</a:t>
            </a:r>
            <a:r>
              <a:rPr lang="en-US" altLang="zh-CN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绘制思维导图，可以在本子上手绘或用思维导图软件。</a:t>
            </a:r>
            <a:endParaRPr lang="zh-CN" altLang="en-US" sz="3200" b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NGVjMjI1NWJmMjYxOTkxYmUzYjkwYmQyOGI1MjIifQ=="/>
</p:tagLst>
</file>

<file path=ppt/theme/theme1.xml><?xml version="1.0" encoding="utf-8"?>
<a:theme xmlns:a="http://schemas.openxmlformats.org/drawingml/2006/main" name="3_华智大为模板">
  <a:themeElements>
    <a:clrScheme name="">
      <a:dk1>
        <a:srgbClr val="000000"/>
      </a:dk1>
      <a:lt1>
        <a:srgbClr val="FFFFFF"/>
      </a:lt1>
      <a:dk2>
        <a:srgbClr val="993300"/>
      </a:dk2>
      <a:lt2>
        <a:srgbClr val="4D4D4D"/>
      </a:lt2>
      <a:accent1>
        <a:srgbClr val="DDDDDD"/>
      </a:accent1>
      <a:accent2>
        <a:srgbClr val="9999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8A2D"/>
      </a:accent6>
      <a:hlink>
        <a:srgbClr val="996699"/>
      </a:hlink>
      <a:folHlink>
        <a:srgbClr val="6699CC"/>
      </a:folHlink>
    </a:clrScheme>
    <a:fontScheme name="3_华智大为模板">
      <a:majorFont>
        <a:latin typeface="方正粗宋简体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华智大为模板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智大为模板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智大为模板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智大为模板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智大为模板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华智大为模板">
  <a:themeElements>
    <a:clrScheme name="">
      <a:dk1>
        <a:srgbClr val="000000"/>
      </a:dk1>
      <a:lt1>
        <a:srgbClr val="FFFFFF"/>
      </a:lt1>
      <a:dk2>
        <a:srgbClr val="993300"/>
      </a:dk2>
      <a:lt2>
        <a:srgbClr val="4D4D4D"/>
      </a:lt2>
      <a:accent1>
        <a:srgbClr val="DDDDDD"/>
      </a:accent1>
      <a:accent2>
        <a:srgbClr val="9999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8A2D"/>
      </a:accent6>
      <a:hlink>
        <a:srgbClr val="996699"/>
      </a:hlink>
      <a:folHlink>
        <a:srgbClr val="6699CC"/>
      </a:folHlink>
    </a:clrScheme>
    <a:fontScheme name="2_华智大为模板">
      <a:majorFont>
        <a:latin typeface="楷体_GB2312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华智大为模板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智大为模板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智大为模板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智大为模板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智大为模板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Palatino Linotype</vt:lpstr>
      <vt:lpstr>楷体_GB2312</vt:lpstr>
      <vt:lpstr>新宋体</vt:lpstr>
      <vt:lpstr>方正粗宋简体</vt:lpstr>
      <vt:lpstr>Times New Roman</vt:lpstr>
      <vt:lpstr>微软雅黑</vt:lpstr>
      <vt:lpstr>Arial Unicode MS</vt:lpstr>
      <vt:lpstr>3_华智大为模板</vt:lpstr>
      <vt:lpstr>2_华智大为模板</vt:lpstr>
      <vt:lpstr>作业</vt:lpstr>
      <vt:lpstr>PowerPoint 演示文稿</vt:lpstr>
    </vt:vector>
  </TitlesOfParts>
  <Company>hzdw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李东亚</dc:creator>
  <cp:lastModifiedBy>RZH</cp:lastModifiedBy>
  <cp:revision>437</cp:revision>
  <cp:lastPrinted>2012-08-09T06:49:00Z</cp:lastPrinted>
  <dcterms:created xsi:type="dcterms:W3CDTF">2007-11-16T08:48:00Z</dcterms:created>
  <dcterms:modified xsi:type="dcterms:W3CDTF">2024-05-06T10:05:35Z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AE28EC2B376C43429B879D56536A20D4_12</vt:lpwstr>
  </property>
  <property fmtid="{D5CDD505-2E9C-101B-9397-08002B2CF9AE}" pid="3" name="KSOProductBuildVer">
    <vt:lpwstr>2052-12.1.0.16120</vt:lpwstr>
  </property>
</Properties>
</file>