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08/03/1442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Web design</a:t>
            </a:r>
            <a:endParaRPr lang="ar-SA" sz="6600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486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site?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40560" cy="5688632"/>
          </a:xfrm>
        </p:spPr>
      </p:pic>
    </p:spTree>
    <p:extLst>
      <p:ext uri="{BB962C8B-B14F-4D97-AF65-F5344CB8AC3E}">
        <p14:creationId xmlns:p14="http://schemas.microsoft.com/office/powerpoint/2010/main" val="100268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22960" y="764704"/>
            <a:ext cx="7520940" cy="391577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Part of web site:</a:t>
            </a:r>
            <a:endParaRPr lang="ar-SA" sz="36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6264695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2005591" y="9832"/>
            <a:ext cx="503285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Part of web site building:</a:t>
            </a:r>
            <a:r>
              <a:rPr lang="en-US" dirty="0" smtClean="0"/>
              <a:t>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5704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12777"/>
            <a:ext cx="7521575" cy="3168352"/>
          </a:xfrm>
        </p:spPr>
      </p:pic>
    </p:spTree>
    <p:extLst>
      <p:ext uri="{BB962C8B-B14F-4D97-AF65-F5344CB8AC3E}">
        <p14:creationId xmlns:p14="http://schemas.microsoft.com/office/powerpoint/2010/main" val="10881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68760"/>
            <a:ext cx="3200400" cy="3456384"/>
          </a:xfrm>
        </p:spPr>
      </p:pic>
      <p:pic>
        <p:nvPicPr>
          <p:cNvPr id="5" name="عنصر نائب للمحتوى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91" y="1096963"/>
            <a:ext cx="1989193" cy="3713162"/>
          </a:xfrm>
        </p:spPr>
      </p:pic>
    </p:spTree>
    <p:extLst>
      <p:ext uri="{BB962C8B-B14F-4D97-AF65-F5344CB8AC3E}">
        <p14:creationId xmlns:p14="http://schemas.microsoft.com/office/powerpoint/2010/main" val="257896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are need to start?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/>
              <a:t>Notepad++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/>
              <a:t>Atom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/>
              <a:t>Brackets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/>
              <a:t>Adobe Dreamweaver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2400" dirty="0" smtClean="0"/>
              <a:t>Coda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ar-SA" sz="2400" dirty="0" smtClean="0"/>
              <a:t> </a:t>
            </a:r>
            <a:r>
              <a:rPr lang="en-US" sz="2400" dirty="0" smtClean="0"/>
              <a:t>visual studio code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58193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زوايا">
  <a:themeElements>
    <a:clrScheme name="زوايا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زواي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زوايا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</TotalTime>
  <Words>37</Words>
  <Application>Microsoft Office PowerPoint</Application>
  <PresentationFormat>عرض على الشاشة (3:4)‏</PresentationFormat>
  <Paragraphs>11</Paragraphs>
  <Slides>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7" baseType="lpstr">
      <vt:lpstr>زوايا</vt:lpstr>
      <vt:lpstr>Web design</vt:lpstr>
      <vt:lpstr>What is the web site?</vt:lpstr>
      <vt:lpstr>عرض تقديمي في PowerPoint</vt:lpstr>
      <vt:lpstr>عرض تقديمي في PowerPoint</vt:lpstr>
      <vt:lpstr>عرض تقديمي في PowerPoint</vt:lpstr>
      <vt:lpstr>What you are need to start?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dell</dc:creator>
  <cp:lastModifiedBy>dell</cp:lastModifiedBy>
  <cp:revision>9</cp:revision>
  <dcterms:created xsi:type="dcterms:W3CDTF">2020-10-24T18:30:05Z</dcterms:created>
  <dcterms:modified xsi:type="dcterms:W3CDTF">2020-10-24T19:36:31Z</dcterms:modified>
</cp:coreProperties>
</file>