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71" r:id="rId6"/>
    <p:sldId id="280" r:id="rId7"/>
    <p:sldId id="274" r:id="rId8"/>
    <p:sldId id="259" r:id="rId9"/>
    <p:sldId id="273" r:id="rId10"/>
    <p:sldId id="275" r:id="rId11"/>
    <p:sldId id="260" r:id="rId12"/>
    <p:sldId id="261" r:id="rId13"/>
    <p:sldId id="262" r:id="rId14"/>
    <p:sldId id="278" r:id="rId15"/>
    <p:sldId id="27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44446-2D91-4E3E-875E-B7A8B205E2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91F1F-8FC6-483A-87E6-166C64A7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2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0AD2-49C9-4182-BD2C-47FCE8C57582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9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C446-BC4B-48B2-A8E1-4343A116E8E8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B80-EBE6-4BDC-B548-80DDAAC768D1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52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336D-4316-425A-8289-FD821F69915A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19AE-C000-41A2-B4FE-A7CC4BB62AE9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10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DACC-9EAB-476E-93D6-3549C89A3A7F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D92D-C0DA-468D-A718-D8302F465FD4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59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CBB6-C81F-487C-A058-6A9DFE3855BD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CB5A-F39F-4A78-B6AE-7DFC88E57714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2369-8364-4C36-AD72-7A660158746D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7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A54-ED71-48B9-A319-97DB78DE9A51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1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A92-B731-4579-810D-7467488AFF13}" type="datetime1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9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F5C-E705-44D9-8C4E-59893E340395}" type="datetime1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6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D336-D085-4077-87F0-56886C0D9527}" type="datetime1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4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D605-0B22-479D-8B84-840B2C6021A0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9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DCF9-2C8B-4C0F-B873-5061F95CDBF3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4A424-FD3A-4FB3-B9BA-5D7BC58BC147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6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jnasb/observations" TargetMode="External"/><Relationship Id="rId2" Type="http://schemas.openxmlformats.org/officeDocument/2006/relationships/hyperlink" Target="https://github.com/rainbow2125514/CS114.K21/blob/master/gannhan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4128" y="957388"/>
            <a:ext cx="7174302" cy="100657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4851" y="4146627"/>
            <a:ext cx="4204829" cy="1753985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viên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thực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hiện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algn="l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Nguyễn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Võ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Hùng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Vỹ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	18521683</a:t>
            </a:r>
          </a:p>
          <a:p>
            <a:pPr algn="l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Nguyễn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Hải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Ngọc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		18520321</a:t>
            </a:r>
          </a:p>
          <a:p>
            <a:pPr algn="l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Nguyễn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Thị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Hà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		18520691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31278" y="4146627"/>
            <a:ext cx="5391509" cy="57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Giáo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r>
              <a:rPr lang="en-US" sz="1800" dirty="0"/>
              <a:t> </a:t>
            </a:r>
            <a:r>
              <a:rPr lang="en-US" sz="1800" dirty="0" err="1"/>
              <a:t>hướng</a:t>
            </a:r>
            <a:r>
              <a:rPr lang="en-US" sz="1800" dirty="0"/>
              <a:t> </a:t>
            </a:r>
            <a:r>
              <a:rPr lang="en-US" sz="1800" dirty="0" err="1"/>
              <a:t>dẫn</a:t>
            </a:r>
            <a:r>
              <a:rPr lang="en-US" sz="1800" dirty="0"/>
              <a:t>: Mai </a:t>
            </a:r>
            <a:r>
              <a:rPr lang="en-US" sz="1800" dirty="0" err="1"/>
              <a:t>Tiến</a:t>
            </a:r>
            <a:r>
              <a:rPr lang="en-US" sz="1800" dirty="0"/>
              <a:t> </a:t>
            </a:r>
            <a:r>
              <a:rPr lang="en-US" sz="1800" dirty="0" err="1"/>
              <a:t>Dũng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BFC0C-43D6-4827-B6BA-124D17822513}"/>
              </a:ext>
            </a:extLst>
          </p:cNvPr>
          <p:cNvSpPr txBox="1"/>
          <p:nvPr/>
        </p:nvSpPr>
        <p:spPr>
          <a:xfrm>
            <a:off x="1548884" y="2536448"/>
            <a:ext cx="74215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Đề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tài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Nhận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dạng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một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ng</a:t>
            </a:r>
            <a:r>
              <a:rPr lang="vi-VN" sz="2600" b="1" dirty="0">
                <a:solidFill>
                  <a:schemeClr val="accent2">
                    <a:lumMod val="75000"/>
                  </a:schemeClr>
                </a:solidFill>
              </a:rPr>
              <a:t>ư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ời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có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đeo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khẩu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trang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hay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không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33D5E-C2E9-4262-82E5-C0D139758D32}"/>
              </a:ext>
            </a:extLst>
          </p:cNvPr>
          <p:cNvSpPr txBox="1"/>
          <p:nvPr/>
        </p:nvSpPr>
        <p:spPr>
          <a:xfrm rot="10800000" flipV="1">
            <a:off x="5894717" y="4739766"/>
            <a:ext cx="596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Môn</a:t>
            </a:r>
            <a:r>
              <a:rPr lang="en-US" sz="1600" dirty="0"/>
              <a:t>: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đa</a:t>
            </a:r>
            <a:r>
              <a:rPr lang="en-US" sz="1600" dirty="0"/>
              <a:t> </a:t>
            </a:r>
            <a:r>
              <a:rPr lang="en-US" sz="1600" dirty="0" err="1"/>
              <a:t>ph</a:t>
            </a:r>
            <a:r>
              <a:rPr lang="vi-VN" sz="1600" dirty="0"/>
              <a:t>ư</a:t>
            </a:r>
            <a:r>
              <a:rPr lang="en-US" sz="1600" dirty="0" err="1"/>
              <a:t>ơng</a:t>
            </a:r>
            <a:r>
              <a:rPr lang="en-US" sz="1600" dirty="0"/>
              <a:t> </a:t>
            </a:r>
            <a:r>
              <a:rPr lang="en-US" sz="1600" dirty="0" err="1"/>
              <a:t>tiện</a:t>
            </a:r>
            <a:r>
              <a:rPr lang="en-US" sz="1600" dirty="0"/>
              <a:t>			</a:t>
            </a:r>
          </a:p>
          <a:p>
            <a:r>
              <a:rPr lang="en-US" sz="1600" dirty="0" err="1"/>
              <a:t>Lớp</a:t>
            </a:r>
            <a:r>
              <a:rPr lang="en-US" sz="1600" dirty="0"/>
              <a:t>: CS232.k21</a:t>
            </a:r>
          </a:p>
        </p:txBody>
      </p:sp>
    </p:spTree>
    <p:extLst>
      <p:ext uri="{BB962C8B-B14F-4D97-AF65-F5344CB8AC3E}">
        <p14:creationId xmlns:p14="http://schemas.microsoft.com/office/powerpoint/2010/main" val="52732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DF87-413C-4317-9995-796D514C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0694" y="1478280"/>
            <a:ext cx="8596668" cy="53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7334" y="5715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Feature engineering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329844"/>
            <a:ext cx="10474928" cy="835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02" y="1850580"/>
            <a:ext cx="7553960" cy="450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5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45" y="568036"/>
            <a:ext cx="8596668" cy="1320800"/>
          </a:xfrm>
        </p:spPr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model </a:t>
            </a:r>
            <a:r>
              <a:rPr lang="en-US" dirty="0" err="1"/>
              <a:t>và</a:t>
            </a:r>
            <a:r>
              <a:rPr lang="en-US" dirty="0"/>
              <a:t>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45" y="154864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Supervised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Classification.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Chọn</a:t>
            </a:r>
            <a:r>
              <a:rPr lang="en-US" dirty="0"/>
              <a:t> model SVC.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data 845 </a:t>
            </a:r>
            <a:r>
              <a:rPr lang="en-US" dirty="0" err="1"/>
              <a:t>ảnh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4CA4-BB57-4E9B-AE24-172BA264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644" y="806963"/>
            <a:ext cx="5335936" cy="5523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20" y="3990381"/>
            <a:ext cx="2249660" cy="234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0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9656"/>
            <a:ext cx="7776553" cy="4650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Qua </a:t>
            </a:r>
            <a:r>
              <a:rPr lang="en-US" dirty="0" err="1"/>
              <a:t>accuracy_score</a:t>
            </a:r>
            <a:r>
              <a:rPr lang="en-US" dirty="0"/>
              <a:t>, confusion matrix, precision score </a:t>
            </a:r>
            <a:r>
              <a:rPr lang="en-US" dirty="0" err="1"/>
              <a:t>và</a:t>
            </a:r>
            <a:r>
              <a:rPr lang="en-US" dirty="0"/>
              <a:t> recall score.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37910" y="5007835"/>
            <a:ext cx="3737234" cy="53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Confusion matrix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99546" y="2673993"/>
            <a:ext cx="4698891" cy="172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Accuracy_score</a:t>
            </a:r>
            <a:r>
              <a:rPr lang="en-US" sz="2000" dirty="0"/>
              <a:t>: 0.9411764705882353</a:t>
            </a:r>
          </a:p>
          <a:p>
            <a:pPr marL="0" indent="0">
              <a:buNone/>
            </a:pPr>
            <a:r>
              <a:rPr lang="en-US" sz="2000" dirty="0"/>
              <a:t>Precision score: 0.9163851351351351</a:t>
            </a:r>
          </a:p>
          <a:p>
            <a:pPr marL="0" indent="0">
              <a:buNone/>
            </a:pPr>
            <a:r>
              <a:rPr lang="en-US" sz="2000" dirty="0"/>
              <a:t>Recall score: 0.9070642201834862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344DB-3623-457B-9F47-C2FDD870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54678"/>
            <a:ext cx="5509068" cy="315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0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44" y="609600"/>
            <a:ext cx="8596668" cy="1320800"/>
          </a:xfrm>
        </p:spPr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864" y="931585"/>
            <a:ext cx="2020794" cy="302967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020130" y="3936953"/>
            <a:ext cx="1912202" cy="467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With_mask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26668" y="3952844"/>
            <a:ext cx="2315072" cy="54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Without_mask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69B63CD-0DC4-4975-AEB7-38A87556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3" y="1475098"/>
            <a:ext cx="5217304" cy="248298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21478" y="4894260"/>
            <a:ext cx="7901401" cy="102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:	</a:t>
            </a:r>
            <a:r>
              <a:rPr lang="en-US" sz="2400" dirty="0" err="1"/>
              <a:t>Màu</a:t>
            </a:r>
            <a:r>
              <a:rPr lang="en-US" sz="2400" dirty="0"/>
              <a:t> </a:t>
            </a:r>
            <a:r>
              <a:rPr lang="en-US" sz="2400" dirty="0" err="1"/>
              <a:t>đỏ</a:t>
            </a:r>
            <a:r>
              <a:rPr lang="en-US" sz="2400" dirty="0"/>
              <a:t>: 	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đeo</a:t>
            </a:r>
            <a:r>
              <a:rPr lang="en-US" sz="2400" dirty="0"/>
              <a:t> </a:t>
            </a:r>
            <a:r>
              <a:rPr lang="en-US" sz="2400" dirty="0" err="1"/>
              <a:t>khẩu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Màu</a:t>
            </a:r>
            <a:r>
              <a:rPr lang="en-US" sz="2400" dirty="0"/>
              <a:t> </a:t>
            </a:r>
            <a:r>
              <a:rPr lang="en-US" sz="2400" dirty="0" err="1"/>
              <a:t>xanh</a:t>
            </a:r>
            <a:r>
              <a:rPr lang="en-US" sz="2400" dirty="0"/>
              <a:t>: 	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đeo</a:t>
            </a:r>
            <a:r>
              <a:rPr lang="en-US" sz="2400" dirty="0"/>
              <a:t> </a:t>
            </a:r>
            <a:r>
              <a:rPr lang="en-US" sz="2400" dirty="0" err="1"/>
              <a:t>khẩu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419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44" y="609600"/>
            <a:ext cx="8596668" cy="1320800"/>
          </a:xfrm>
        </p:spPr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69B63CD-0DC4-4975-AEB7-38A87556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14</a:t>
            </a:fld>
            <a:endParaRPr lang="en-US"/>
          </a:p>
        </p:txBody>
      </p:sp>
      <p:sp>
        <p:nvSpPr>
          <p:cNvPr id="9" name="Google Shape;157;p27"/>
          <p:cNvSpPr txBox="1">
            <a:spLocks/>
          </p:cNvSpPr>
          <p:nvPr/>
        </p:nvSpPr>
        <p:spPr>
          <a:xfrm>
            <a:off x="629200" y="1094000"/>
            <a:ext cx="10962800" cy="521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867" dirty="0" err="1"/>
              <a:t>Sau</a:t>
            </a:r>
            <a:r>
              <a:rPr lang="en-US" sz="1867" dirty="0"/>
              <a:t> </a:t>
            </a:r>
            <a:r>
              <a:rPr lang="en-US" sz="1867" dirty="0" err="1"/>
              <a:t>đây</a:t>
            </a:r>
            <a:r>
              <a:rPr lang="en-US" sz="1867" dirty="0"/>
              <a:t> </a:t>
            </a:r>
            <a:r>
              <a:rPr lang="en-US" sz="1867" dirty="0" err="1"/>
              <a:t>là</a:t>
            </a:r>
            <a:r>
              <a:rPr lang="en-US" sz="1867" dirty="0"/>
              <a:t> </a:t>
            </a:r>
            <a:r>
              <a:rPr lang="en-US" sz="1867" dirty="0" err="1"/>
              <a:t>một</a:t>
            </a:r>
            <a:r>
              <a:rPr lang="en-US" sz="1867" dirty="0"/>
              <a:t> </a:t>
            </a:r>
            <a:r>
              <a:rPr lang="en-US" sz="1867" dirty="0" err="1"/>
              <a:t>vài</a:t>
            </a:r>
            <a:r>
              <a:rPr lang="en-US" sz="1867" dirty="0"/>
              <a:t> </a:t>
            </a:r>
            <a:r>
              <a:rPr lang="en-US" sz="1867" dirty="0" err="1"/>
              <a:t>kết</a:t>
            </a:r>
            <a:r>
              <a:rPr lang="en-US" sz="1867" dirty="0"/>
              <a:t> </a:t>
            </a:r>
            <a:r>
              <a:rPr lang="en-US" sz="1867" dirty="0" err="1"/>
              <a:t>quả</a:t>
            </a:r>
            <a:r>
              <a:rPr lang="en-US" sz="1867" dirty="0"/>
              <a:t> </a:t>
            </a:r>
            <a:r>
              <a:rPr lang="en-US" sz="1867" dirty="0" err="1"/>
              <a:t>dự</a:t>
            </a:r>
            <a:r>
              <a:rPr lang="en-US" sz="1867" dirty="0"/>
              <a:t> </a:t>
            </a:r>
            <a:r>
              <a:rPr lang="en-US" sz="1867" dirty="0" err="1"/>
              <a:t>đoán</a:t>
            </a:r>
            <a:r>
              <a:rPr lang="en-US" sz="1867" dirty="0"/>
              <a:t> </a:t>
            </a:r>
            <a:r>
              <a:rPr lang="en-US" sz="1867" dirty="0" err="1"/>
              <a:t>của</a:t>
            </a:r>
            <a:r>
              <a:rPr lang="en-US" sz="1867" dirty="0"/>
              <a:t> </a:t>
            </a:r>
            <a:r>
              <a:rPr lang="en-US" sz="1867" dirty="0" err="1"/>
              <a:t>mô</a:t>
            </a:r>
            <a:r>
              <a:rPr lang="en-US" sz="1867" dirty="0"/>
              <a:t> </a:t>
            </a:r>
            <a:r>
              <a:rPr lang="en-US" sz="1867" dirty="0" err="1"/>
              <a:t>hình</a:t>
            </a:r>
            <a:r>
              <a:rPr lang="en-US" sz="1867" dirty="0"/>
              <a:t>: </a:t>
            </a:r>
          </a:p>
          <a:p>
            <a:pPr marL="0" indent="0">
              <a:spcBef>
                <a:spcPts val="2133"/>
              </a:spcBef>
              <a:buFont typeface="Wingdings 3" charset="2"/>
              <a:buNone/>
            </a:pPr>
            <a:endParaRPr lang="en-US" sz="1867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Wingdings 3" charset="2"/>
              <a:buNone/>
            </a:pPr>
            <a:endParaRPr lang="en-US" sz="1867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65532" y="5364813"/>
            <a:ext cx="3867123" cy="62380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67" dirty="0" err="1"/>
              <a:t>Sử</a:t>
            </a:r>
            <a:r>
              <a:rPr lang="en-US" sz="2667" dirty="0"/>
              <a:t> </a:t>
            </a:r>
            <a:r>
              <a:rPr lang="en-US" sz="2667" dirty="0" err="1"/>
              <a:t>dụng</a:t>
            </a:r>
            <a:r>
              <a:rPr lang="en-US" sz="2667" dirty="0"/>
              <a:t> mobilenet_v2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29201" y="5364814"/>
            <a:ext cx="5125055" cy="723301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67" dirty="0" err="1"/>
              <a:t>Sử</a:t>
            </a:r>
            <a:r>
              <a:rPr lang="en-US" sz="2667" dirty="0"/>
              <a:t> </a:t>
            </a:r>
            <a:r>
              <a:rPr lang="en-US" sz="2667" dirty="0" err="1"/>
              <a:t>dụng</a:t>
            </a:r>
            <a:r>
              <a:rPr lang="en-US" sz="2667" dirty="0"/>
              <a:t> </a:t>
            </a:r>
            <a:r>
              <a:rPr lang="en-US" sz="2400" dirty="0" err="1"/>
              <a:t>CascadeClassifier</a:t>
            </a:r>
            <a:endParaRPr lang="en-US" sz="2667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86" y="2064906"/>
            <a:ext cx="4940015" cy="32754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13" y="2068531"/>
            <a:ext cx="4919947" cy="32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44" y="609600"/>
            <a:ext cx="8596668" cy="1320800"/>
          </a:xfrm>
        </p:spPr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69B63CD-0DC4-4975-AEB7-38A87556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15</a:t>
            </a:fld>
            <a:endParaRPr lang="en-US"/>
          </a:p>
        </p:txBody>
      </p:sp>
      <p:sp>
        <p:nvSpPr>
          <p:cNvPr id="10" name="Google Shape;157;p27"/>
          <p:cNvSpPr txBox="1">
            <a:spLocks/>
          </p:cNvSpPr>
          <p:nvPr/>
        </p:nvSpPr>
        <p:spPr>
          <a:xfrm>
            <a:off x="629200" y="1094000"/>
            <a:ext cx="10962800" cy="521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867"/>
              <a:t>Sau đây là một vài kết quả dự đoán của mô hình:</a:t>
            </a:r>
          </a:p>
          <a:p>
            <a:pPr marL="0" indent="0">
              <a:spcBef>
                <a:spcPts val="2133"/>
              </a:spcBef>
              <a:buFont typeface="Wingdings 3" charset="2"/>
              <a:buNone/>
            </a:pPr>
            <a:endParaRPr lang="en-US" sz="1867"/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Wingdings 3" charset="2"/>
              <a:buNone/>
            </a:pPr>
            <a:endParaRPr lang="en-US" sz="1867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989534" y="5425198"/>
            <a:ext cx="3885596" cy="62380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67" dirty="0" err="1"/>
              <a:t>Sử</a:t>
            </a:r>
            <a:r>
              <a:rPr lang="en-US" sz="2667" dirty="0"/>
              <a:t> </a:t>
            </a:r>
            <a:r>
              <a:rPr lang="en-US" sz="2667" dirty="0" err="1"/>
              <a:t>dụng</a:t>
            </a:r>
            <a:r>
              <a:rPr lang="en-US" sz="2667" dirty="0"/>
              <a:t> mobilenet_v2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29199" y="5456673"/>
            <a:ext cx="5125055" cy="723301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67" dirty="0" err="1"/>
              <a:t>Sử</a:t>
            </a:r>
            <a:r>
              <a:rPr lang="en-US" sz="2667" dirty="0"/>
              <a:t> </a:t>
            </a:r>
            <a:r>
              <a:rPr lang="en-US" sz="2667" dirty="0" err="1"/>
              <a:t>dụng</a:t>
            </a:r>
            <a:r>
              <a:rPr lang="en-US" sz="2667" dirty="0"/>
              <a:t> </a:t>
            </a:r>
            <a:r>
              <a:rPr lang="en-US" sz="2400" dirty="0" err="1"/>
              <a:t>CascadeClassifier</a:t>
            </a:r>
            <a:endParaRPr lang="en-US" sz="2667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29" y="1834792"/>
            <a:ext cx="5235783" cy="34012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9" y="1840720"/>
            <a:ext cx="5226657" cy="33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771" y="567907"/>
            <a:ext cx="7215447" cy="50514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41F62E-7CAA-4A26-A161-2E50BBBB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5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70364"/>
            <a:ext cx="8596668" cy="4170998"/>
          </a:xfrm>
        </p:spPr>
        <p:txBody>
          <a:bodyPr>
            <a:normAutofit/>
          </a:bodyPr>
          <a:lstStyle/>
          <a:p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tình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covid</a:t>
            </a:r>
            <a:r>
              <a:rPr lang="en-US" sz="2000" dirty="0"/>
              <a:t>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nghiêm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r>
              <a:rPr lang="en-US" sz="2000" dirty="0"/>
              <a:t>,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ng</a:t>
            </a:r>
            <a:r>
              <a:rPr lang="vi-VN" sz="2000" dirty="0"/>
              <a:t>ư</a:t>
            </a:r>
            <a:r>
              <a:rPr lang="en-US" sz="2000" dirty="0" err="1"/>
              <a:t>ời</a:t>
            </a:r>
            <a:r>
              <a:rPr lang="en-US" sz="2000" dirty="0"/>
              <a:t> </a:t>
            </a:r>
            <a:r>
              <a:rPr lang="en-US" sz="2000" dirty="0" err="1"/>
              <a:t>đeo</a:t>
            </a:r>
            <a:r>
              <a:rPr lang="en-US" sz="2000" dirty="0"/>
              <a:t> </a:t>
            </a:r>
            <a:r>
              <a:rPr lang="en-US" sz="2000" dirty="0" err="1"/>
              <a:t>khẩu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ra </a:t>
            </a:r>
            <a:r>
              <a:rPr lang="en-US" sz="2000" dirty="0" err="1"/>
              <a:t>ngoài</a:t>
            </a:r>
            <a:r>
              <a:rPr lang="en-US" sz="2000" dirty="0"/>
              <a:t>, hay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xúc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ng</a:t>
            </a:r>
            <a:r>
              <a:rPr lang="vi-VN" sz="2000" dirty="0"/>
              <a:t>ư</a:t>
            </a:r>
            <a:r>
              <a:rPr lang="en-US" sz="2000" dirty="0" err="1"/>
              <a:t>ời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hết</a:t>
            </a:r>
            <a:r>
              <a:rPr lang="en-US" sz="2000" dirty="0"/>
              <a:t> </a:t>
            </a:r>
            <a:r>
              <a:rPr lang="en-US" sz="2000" dirty="0" err="1"/>
              <a:t>sức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.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tụ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,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hút</a:t>
            </a:r>
            <a:r>
              <a:rPr lang="en-US" sz="2000" dirty="0"/>
              <a:t> </a:t>
            </a:r>
            <a:r>
              <a:rPr lang="en-US" sz="2000" dirty="0" err="1"/>
              <a:t>đông</a:t>
            </a:r>
            <a:r>
              <a:rPr lang="en-US" sz="2000" dirty="0"/>
              <a:t> ng</a:t>
            </a:r>
            <a:r>
              <a:rPr lang="vi-VN" sz="2000" dirty="0"/>
              <a:t>ư</a:t>
            </a:r>
            <a:r>
              <a:rPr lang="en-US" sz="2000" dirty="0" err="1"/>
              <a:t>ời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siêu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,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, </a:t>
            </a:r>
            <a:r>
              <a:rPr lang="en-US" sz="2000" dirty="0" err="1"/>
              <a:t>doanh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, tr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 err="1"/>
              <a:t>Nhằm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cuộc</a:t>
            </a:r>
            <a:r>
              <a:rPr lang="en-US" sz="2000" dirty="0"/>
              <a:t> </a:t>
            </a:r>
            <a:r>
              <a:rPr lang="en-US" sz="2000" dirty="0" err="1"/>
              <a:t>họp</a:t>
            </a:r>
            <a:r>
              <a:rPr lang="en-US" sz="2000" dirty="0"/>
              <a:t>, </a:t>
            </a:r>
            <a:r>
              <a:rPr lang="en-US" sz="2000" dirty="0" err="1"/>
              <a:t>buổi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lãm</a:t>
            </a:r>
            <a:r>
              <a:rPr lang="en-US" sz="2000" dirty="0"/>
              <a:t>,…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nơi</a:t>
            </a:r>
            <a:r>
              <a:rPr lang="en-US" sz="2000" dirty="0"/>
              <a:t> </a:t>
            </a:r>
            <a:r>
              <a:rPr lang="en-US" sz="2000" dirty="0" err="1"/>
              <a:t>đông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Nhằm</a:t>
            </a:r>
            <a:r>
              <a:rPr lang="en-US" sz="2000" dirty="0"/>
              <a:t> </a:t>
            </a:r>
            <a:r>
              <a:rPr lang="en-US" sz="2000" dirty="0" err="1"/>
              <a:t>nghiên</a:t>
            </a:r>
            <a:r>
              <a:rPr lang="en-US" sz="2000" dirty="0"/>
              <a:t> </a:t>
            </a:r>
            <a:r>
              <a:rPr lang="en-US" sz="2000" dirty="0" err="1"/>
              <a:t>cứu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B4E57-092D-4F96-A7C8-9E7661C6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2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29000"/>
            <a:ext cx="10539141" cy="747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Chi </a:t>
            </a:r>
            <a:r>
              <a:rPr lang="en-US" sz="2000" dirty="0" err="1"/>
              <a:t>tiết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https://github.com/rainbow2125514/CS114.K21/blob/master/gannhan.ipynb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185202"/>
            <a:ext cx="10672313" cy="747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Lấy</a:t>
            </a:r>
            <a:r>
              <a:rPr lang="en-US" sz="2000" dirty="0"/>
              <a:t> datasets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https://github.com/prajnasb/observations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ABFF-0AAD-4AC6-943C-E5134EF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ABFF-0AAD-4AC6-943C-E5134EF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52" y="1473939"/>
            <a:ext cx="8665344" cy="487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2724"/>
            <a:ext cx="10474928" cy="835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down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chia </a:t>
            </a:r>
            <a:r>
              <a:rPr lang="en-US" sz="2000" dirty="0" err="1"/>
              <a:t>làm</a:t>
            </a:r>
            <a:r>
              <a:rPr lang="en-US" sz="2000" dirty="0"/>
              <a:t> 2 </a:t>
            </a:r>
            <a:r>
              <a:rPr lang="en-US" sz="2000" dirty="0" err="1"/>
              <a:t>phần</a:t>
            </a:r>
            <a:r>
              <a:rPr lang="en-US" sz="20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ABFF-0AAD-4AC6-943C-E5134EF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60" y="2171032"/>
            <a:ext cx="7330642" cy="40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2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10474928" cy="239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cắt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tấm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2 </a:t>
            </a:r>
            <a:r>
              <a:rPr lang="en-US" sz="2000" dirty="0" err="1"/>
              <a:t>cách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cách</a:t>
            </a:r>
            <a:r>
              <a:rPr lang="en-US" sz="2000" dirty="0"/>
              <a:t> 1: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CascadeClassifier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cách</a:t>
            </a:r>
            <a:r>
              <a:rPr lang="en-US" sz="2000" dirty="0"/>
              <a:t> 2: </a:t>
            </a:r>
            <a:r>
              <a:rPr lang="en-US" sz="2000" dirty="0" err="1"/>
              <a:t>cắt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tay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ABFF-0AAD-4AC6-943C-E5134EF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DF87-413C-4317-9995-796D514C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00" y="1443951"/>
            <a:ext cx="4456291" cy="49625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7" y="1443951"/>
            <a:ext cx="4504403" cy="50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4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4159"/>
            <a:ext cx="8975624" cy="4266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2 </a:t>
            </a:r>
            <a:r>
              <a:rPr lang="en-US" sz="2000" dirty="0" err="1"/>
              <a:t>bước</a:t>
            </a:r>
            <a:r>
              <a:rPr lang="en-US" sz="2000" dirty="0"/>
              <a:t>: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khuôn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1: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khuôn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	</a:t>
            </a:r>
            <a:r>
              <a:rPr lang="en-US" sz="1800" dirty="0" err="1"/>
              <a:t>Cắt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khuôn</a:t>
            </a:r>
            <a:r>
              <a:rPr lang="en-US" sz="1800" dirty="0"/>
              <a:t> </a:t>
            </a:r>
            <a:r>
              <a:rPr lang="en-US" sz="1800" dirty="0" err="1"/>
              <a:t>mặt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tấm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. (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CascadeClassifier</a:t>
            </a:r>
            <a:r>
              <a:rPr lang="en-US" sz="1800" dirty="0"/>
              <a:t>) (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Bước</a:t>
            </a:r>
            <a:r>
              <a:rPr lang="en-US" sz="2000" dirty="0"/>
              <a:t> 2: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trắng</a:t>
            </a:r>
            <a:r>
              <a:rPr lang="en-US" sz="1800" dirty="0"/>
              <a:t> </a:t>
            </a:r>
            <a:r>
              <a:rPr lang="en-US" sz="1800" dirty="0" err="1"/>
              <a:t>đen</a:t>
            </a:r>
            <a:r>
              <a:rPr lang="en-US" sz="1800" dirty="0"/>
              <a:t>.	</a:t>
            </a:r>
          </a:p>
          <a:p>
            <a:pPr lvl="1"/>
            <a:r>
              <a:rPr lang="en-US" sz="1800" dirty="0"/>
              <a:t>Resize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ma </a:t>
            </a:r>
            <a:r>
              <a:rPr lang="en-US" sz="1800" dirty="0" err="1"/>
              <a:t>trận</a:t>
            </a:r>
            <a:r>
              <a:rPr lang="en-US" sz="1800" dirty="0"/>
              <a:t> 150x150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vector.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chia </a:t>
            </a:r>
            <a:r>
              <a:rPr lang="en-US" sz="2000" dirty="0" err="1"/>
              <a:t>tập</a:t>
            </a:r>
            <a:r>
              <a:rPr lang="en-US" sz="2000" dirty="0"/>
              <a:t> dataset </a:t>
            </a:r>
            <a:r>
              <a:rPr lang="en-US" sz="2000" dirty="0" err="1"/>
              <a:t>thành</a:t>
            </a:r>
            <a:r>
              <a:rPr lang="en-US" sz="2000" dirty="0"/>
              <a:t> 2 </a:t>
            </a:r>
            <a:r>
              <a:rPr lang="en-US" sz="2000" dirty="0" err="1"/>
              <a:t>phần</a:t>
            </a:r>
            <a:r>
              <a:rPr lang="en-US" sz="2000" dirty="0"/>
              <a:t> : train 80% </a:t>
            </a:r>
            <a:r>
              <a:rPr lang="en-US" sz="2000" dirty="0" err="1"/>
              <a:t>và</a:t>
            </a:r>
            <a:r>
              <a:rPr lang="en-US" sz="2000" dirty="0"/>
              <a:t> test 20%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DF87-413C-4317-9995-796D514C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DF87-413C-4317-9995-796D514C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4" y="1645778"/>
            <a:ext cx="2157101" cy="215710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978210" y="2324456"/>
            <a:ext cx="1696341" cy="48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85075" y="2836290"/>
            <a:ext cx="222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CascadeClassifier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0" y="1977410"/>
            <a:ext cx="1135478" cy="11812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60" y="1938471"/>
            <a:ext cx="1142600" cy="118861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310201" y="2324456"/>
            <a:ext cx="1264778" cy="48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8638" y="2836290"/>
            <a:ext cx="21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79933" y="4724080"/>
            <a:ext cx="2505853" cy="48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2016" y="5211190"/>
            <a:ext cx="293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Resize(150,150) + flatten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11310" y="4895014"/>
            <a:ext cx="2778253" cy="2153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|  |  |  |  |  |  |  |  |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09930" y="4464054"/>
            <a:ext cx="293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22500x1x1</a:t>
            </a:r>
          </a:p>
        </p:txBody>
      </p:sp>
    </p:spTree>
    <p:extLst>
      <p:ext uri="{BB962C8B-B14F-4D97-AF65-F5344CB8AC3E}">
        <p14:creationId xmlns:p14="http://schemas.microsoft.com/office/powerpoint/2010/main" val="462804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527</TotalTime>
  <Words>475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BÁO CÁO ĐỒ ÁN</vt:lpstr>
      <vt:lpstr>Lý do làm đề tài</vt:lpstr>
      <vt:lpstr>Thu thập dữ liệu và gán nhãn</vt:lpstr>
      <vt:lpstr>Thu thập dữ liệu và gán nhãn</vt:lpstr>
      <vt:lpstr>Thu thập dữ liệu và gán nhãn</vt:lpstr>
      <vt:lpstr>Thu thập dữ liệu và gán nhãn</vt:lpstr>
      <vt:lpstr>Thu thập dữ liệu và gán nhãn</vt:lpstr>
      <vt:lpstr>Feature engineering</vt:lpstr>
      <vt:lpstr>Feature engineering</vt:lpstr>
      <vt:lpstr>PowerPoint Presentation</vt:lpstr>
      <vt:lpstr>Chọn model và train</vt:lpstr>
      <vt:lpstr>Đánh giá</vt:lpstr>
      <vt:lpstr>Dự đoán</vt:lpstr>
      <vt:lpstr>Dự đoán</vt:lpstr>
      <vt:lpstr>Dự đoán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Microsoft account</dc:creator>
  <cp:lastModifiedBy>ASUS</cp:lastModifiedBy>
  <cp:revision>60</cp:revision>
  <dcterms:created xsi:type="dcterms:W3CDTF">2020-06-30T01:57:53Z</dcterms:created>
  <dcterms:modified xsi:type="dcterms:W3CDTF">2020-08-08T07:21:55Z</dcterms:modified>
</cp:coreProperties>
</file>