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A0CC3-68BA-40AB-B32F-23AF7F7AAA13}" v="1" dt="2022-06-18T09:28:52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89" d="100"/>
          <a:sy n="89" d="100"/>
        </p:scale>
        <p:origin x="26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Ng" userId="accc31b35ee90b01" providerId="LiveId" clId="{4E9A0CC3-68BA-40AB-B32F-23AF7F7AAA13}"/>
    <pc:docChg chg="custSel addSld modSld">
      <pc:chgData name="Ray Ng" userId="accc31b35ee90b01" providerId="LiveId" clId="{4E9A0CC3-68BA-40AB-B32F-23AF7F7AAA13}" dt="2022-06-18T09:29:20.759" v="817" actId="113"/>
      <pc:docMkLst>
        <pc:docMk/>
      </pc:docMkLst>
      <pc:sldChg chg="add">
        <pc:chgData name="Ray Ng" userId="accc31b35ee90b01" providerId="LiveId" clId="{4E9A0CC3-68BA-40AB-B32F-23AF7F7AAA13}" dt="2022-06-18T09:28:52.627" v="766"/>
        <pc:sldMkLst>
          <pc:docMk/>
          <pc:sldMk cId="116821060" sldId="268"/>
        </pc:sldMkLst>
      </pc:sldChg>
      <pc:sldChg chg="modSp mod">
        <pc:chgData name="Ray Ng" userId="accc31b35ee90b01" providerId="LiveId" clId="{4E9A0CC3-68BA-40AB-B32F-23AF7F7AAA13}" dt="2022-06-18T09:29:20.759" v="817" actId="113"/>
        <pc:sldMkLst>
          <pc:docMk/>
          <pc:sldMk cId="3899326672" sldId="284"/>
        </pc:sldMkLst>
        <pc:spChg chg="mod">
          <ac:chgData name="Ray Ng" userId="accc31b35ee90b01" providerId="LiveId" clId="{4E9A0CC3-68BA-40AB-B32F-23AF7F7AAA13}" dt="2022-06-18T09:24:13.795" v="23" actId="20577"/>
          <ac:spMkLst>
            <pc:docMk/>
            <pc:sldMk cId="3899326672" sldId="284"/>
            <ac:spMk id="2" creationId="{E8B8F26E-9345-4747-9094-972E38700A17}"/>
          </ac:spMkLst>
        </pc:spChg>
        <pc:spChg chg="mod">
          <ac:chgData name="Ray Ng" userId="accc31b35ee90b01" providerId="LiveId" clId="{4E9A0CC3-68BA-40AB-B32F-23AF7F7AAA13}" dt="2022-06-18T09:29:20.759" v="817" actId="113"/>
          <ac:spMkLst>
            <pc:docMk/>
            <pc:sldMk cId="3899326672" sldId="284"/>
            <ac:spMk id="3" creationId="{60B3D5A6-E766-7C41-BD00-B22DA4727F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Taxicab Usage Analysis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16 June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Profit Distribution of Trips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930A2-4085-84A8-4615-6EEB7A204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4" y="2132276"/>
            <a:ext cx="5092063" cy="333968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EF2DC3D-6D43-4296-E769-29DB1BDE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94" y="2132276"/>
            <a:ext cx="5168254" cy="332698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CB16223-6257-A5CC-10E1-0FC41820B385}"/>
              </a:ext>
            </a:extLst>
          </p:cNvPr>
          <p:cNvSpPr txBox="1">
            <a:spLocks/>
          </p:cNvSpPr>
          <p:nvPr/>
        </p:nvSpPr>
        <p:spPr>
          <a:xfrm rot="5400000">
            <a:off x="2381658" y="3318900"/>
            <a:ext cx="922680" cy="5228798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Pink Cab: 13.14% of trips ended in an overall loss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9A347AA-DA95-7547-0461-169C3861B835}"/>
              </a:ext>
            </a:extLst>
          </p:cNvPr>
          <p:cNvSpPr txBox="1">
            <a:spLocks/>
          </p:cNvSpPr>
          <p:nvPr/>
        </p:nvSpPr>
        <p:spPr>
          <a:xfrm rot="5400000">
            <a:off x="7939280" y="3315420"/>
            <a:ext cx="922680" cy="5168254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Yellow Cab: 4.98% of trips ended in an overall loss</a:t>
            </a:r>
          </a:p>
        </p:txBody>
      </p:sp>
    </p:spTree>
    <p:extLst>
      <p:ext uri="{BB962C8B-B14F-4D97-AF65-F5344CB8AC3E}">
        <p14:creationId xmlns:p14="http://schemas.microsoft.com/office/powerpoint/2010/main" val="270991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Monthly Profit between January 2016 and December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42BC446-1B20-804D-B43D-668BD502F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7" y="2068427"/>
            <a:ext cx="6400261" cy="43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Monthly Mileage between January 2016 and December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DFF0572-9BEF-3106-876D-5407E9E9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36" y="2009329"/>
            <a:ext cx="6900123" cy="43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Total profit by month, 2016-18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666C23A-DA83-6E22-0FD3-4915CC6E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58" y="1977833"/>
            <a:ext cx="6208683" cy="45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Total mileage by month, 2016-18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7443062-64AA-67AF-AF5C-DC4A2220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58" y="1980495"/>
            <a:ext cx="6659483" cy="43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6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Summary &amp;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consistently shown a wider reach across all demographic groups compared to Pink Cab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is better at reaching more customers in larger cities, while Pink Cab is better at reaching more customers in smaller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better reach in every city except for four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 for Yellow Cab is higher than that for Pink Cab in all but one 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On a per km basis, Yellow Cab is more profitable than Pink Cab, and is less likely to make a loss on a given trip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Seasonal Trends: Both companies have more frequent trips in the late months of the year (October, November, December)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Based on this data, we recommend to invest in </a:t>
            </a:r>
            <a:r>
              <a:rPr lang="en-US" b="1" dirty="0">
                <a:solidFill>
                  <a:srgbClr val="FF6600"/>
                </a:solidFill>
              </a:rPr>
              <a:t>Yellow Cab</a:t>
            </a:r>
            <a:r>
              <a:rPr lang="en-US" dirty="0">
                <a:solidFill>
                  <a:srgbClr val="FF6600"/>
                </a:solidFill>
              </a:rPr>
              <a:t> to Pink Cab.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Introduction &amp;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XYZ is a private US-based firm looking to invest in the Cab Industry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In the last few years the cab industry has seen a remarkable growth in the 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We are looking to provide insights into the cab market. We will analyze by: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Profit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Share by 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Population-based Trends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Seasonal Effects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Demographic Reach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Demographic 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and Pink Cab have widespread reach across all ages, socioeconomic status, and both genders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Men tend to use the cab services more frequently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frequency is about 3x Pink Cab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3AC4F3B-C47F-F5CD-E03F-F269C726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4" y="3296990"/>
            <a:ext cx="3352800" cy="245439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84388D5-D350-5193-EFE6-9C912461C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8" y="3296991"/>
            <a:ext cx="3215136" cy="256678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230735D-E16C-003C-DBF4-0AD2FFD55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31" y="3296991"/>
            <a:ext cx="3271741" cy="256678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D33F2DA-619A-7FC0-F371-D993A227E7E1}"/>
              </a:ext>
            </a:extLst>
          </p:cNvPr>
          <p:cNvSpPr txBox="1">
            <a:spLocks/>
          </p:cNvSpPr>
          <p:nvPr/>
        </p:nvSpPr>
        <p:spPr>
          <a:xfrm rot="5400000">
            <a:off x="5751649" y="337708"/>
            <a:ext cx="922680" cy="11750041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Chart: Average number of trips per customer in 2016-18 grouped by age (10s, 20s, 30s, etc.), and Income Bracket ($2000+, $4000+, etc.)</a:t>
            </a:r>
          </a:p>
        </p:txBody>
      </p:sp>
    </p:spTree>
    <p:extLst>
      <p:ext uri="{BB962C8B-B14F-4D97-AF65-F5344CB8AC3E}">
        <p14:creationId xmlns:p14="http://schemas.microsoft.com/office/powerpoint/2010/main" val="402910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Reach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Chart: Share of Pink Cab and Yellow Cab Trips in each city. In most cities Yellow Cab takes up a larger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229A918-F1EF-DC8C-EE40-2B91F2A4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88" y="2178531"/>
            <a:ext cx="4823950" cy="44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Reach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a larger reach compared to Pink Cab in larger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For a 10-fold increase in city population, share of Yellow Cab trips is 13.6% higher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Graph: Share of Yellow Cab trips against population and number of users per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F5EB3F-4122-DEA4-8AD5-9035EDCDB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3" y="2349754"/>
            <a:ext cx="4901587" cy="332698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09F4DE-E28B-4BCD-8B01-5C88B0B32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42" y="2349754"/>
            <a:ext cx="4914286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EEBC73-18CF-72DE-AAAA-8D8E65B9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80" y="2300283"/>
            <a:ext cx="4939682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Cost of Trips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$11.00/km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$13.20/km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713F419-275C-525E-551B-80D3D8117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69" y="1691981"/>
            <a:ext cx="6732432" cy="44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Price Charged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$13.80/km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$20.27/km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arrow, scatter chart&#10;&#10;Description automatically generated">
            <a:extLst>
              <a:ext uri="{FF2B5EF4-FFF2-40B4-BE49-F238E27FC236}">
                <a16:creationId xmlns:a16="http://schemas.microsoft.com/office/drawing/2014/main" id="{59A09B83-D7C0-549D-1C4C-1C98D4EEB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42" y="1912287"/>
            <a:ext cx="6601943" cy="4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Profit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$2.81/km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$7.07/km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(Profit per km independent of distance)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3FE2C3D-73B8-FCD6-AF12-AF6B66C8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53" y="1791829"/>
            <a:ext cx="6612096" cy="43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Presentation_Week 3</Template>
  <TotalTime>2177</TotalTime>
  <Words>526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Introduction &amp; Background</vt:lpstr>
      <vt:lpstr>Demographic Reach</vt:lpstr>
      <vt:lpstr>Reach by City</vt:lpstr>
      <vt:lpstr>Reach by City</vt:lpstr>
      <vt:lpstr>Profit Analysis by City</vt:lpstr>
      <vt:lpstr>Profit Analysis of Trips</vt:lpstr>
      <vt:lpstr>Profit Analysis of Trips</vt:lpstr>
      <vt:lpstr>Profit Analysis of Trips</vt:lpstr>
      <vt:lpstr>Profit Analysis of Trips</vt:lpstr>
      <vt:lpstr>Seasonal Trends</vt:lpstr>
      <vt:lpstr>Seasonal Trends</vt:lpstr>
      <vt:lpstr>Seasonal Trends</vt:lpstr>
      <vt:lpstr>Seasonal Trends</vt:lpstr>
      <vt:lpstr>Summary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Ng</dc:creator>
  <cp:lastModifiedBy>Ray Ng</cp:lastModifiedBy>
  <cp:revision>1</cp:revision>
  <dcterms:created xsi:type="dcterms:W3CDTF">2022-06-16T21:11:38Z</dcterms:created>
  <dcterms:modified xsi:type="dcterms:W3CDTF">2022-06-18T09:29:23Z</dcterms:modified>
</cp:coreProperties>
</file>